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35"/>
  </p:notesMasterIdLst>
  <p:sldIdLst>
    <p:sldId id="256" r:id="rId3"/>
    <p:sldId id="257" r:id="rId4"/>
    <p:sldId id="324" r:id="rId5"/>
    <p:sldId id="258" r:id="rId6"/>
    <p:sldId id="322" r:id="rId7"/>
    <p:sldId id="264" r:id="rId8"/>
    <p:sldId id="323" r:id="rId9"/>
    <p:sldId id="263" r:id="rId10"/>
    <p:sldId id="320" r:id="rId11"/>
    <p:sldId id="317" r:id="rId12"/>
    <p:sldId id="316" r:id="rId13"/>
    <p:sldId id="319" r:id="rId14"/>
    <p:sldId id="327" r:id="rId15"/>
    <p:sldId id="328" r:id="rId16"/>
    <p:sldId id="329" r:id="rId17"/>
    <p:sldId id="330" r:id="rId18"/>
    <p:sldId id="326" r:id="rId19"/>
    <p:sldId id="261" r:id="rId20"/>
    <p:sldId id="260" r:id="rId21"/>
    <p:sldId id="318" r:id="rId22"/>
    <p:sldId id="321" r:id="rId23"/>
    <p:sldId id="331" r:id="rId24"/>
    <p:sldId id="265" r:id="rId25"/>
    <p:sldId id="311" r:id="rId26"/>
    <p:sldId id="312" r:id="rId27"/>
    <p:sldId id="313" r:id="rId28"/>
    <p:sldId id="314" r:id="rId29"/>
    <p:sldId id="315" r:id="rId30"/>
    <p:sldId id="268" r:id="rId31"/>
    <p:sldId id="272" r:id="rId32"/>
    <p:sldId id="288" r:id="rId33"/>
    <p:sldId id="310" r:id="rId34"/>
  </p:sldIdLst>
  <p:sldSz cx="9144000" cy="5143500" type="screen16x9"/>
  <p:notesSz cx="6858000" cy="9144000"/>
  <p:embeddedFontLst>
    <p:embeddedFont>
      <p:font typeface="Proxima Nova" charset="0"/>
      <p:regular r:id="rId36"/>
      <p:bold r:id="rId37"/>
      <p:italic r:id="rId38"/>
      <p:boldItalic r:id="rId39"/>
    </p:embeddedFont>
    <p:embeddedFont>
      <p:font typeface="Palanquin Dark" charset="0"/>
      <p:regular r:id="rId40"/>
      <p:bold r:id="rId41"/>
    </p:embeddedFont>
    <p:embeddedFont>
      <p:font typeface="Tahoma" pitchFamily="34" charset="0"/>
      <p:regular r:id="rId42"/>
      <p:bold r:id="rId43"/>
    </p:embeddedFont>
    <p:embeddedFont>
      <p:font typeface="Poppins" charset="0"/>
      <p:regular r:id="rId44"/>
      <p:bold r:id="rId45"/>
      <p:italic r:id="rId46"/>
      <p:boldItalic r:id="rId47"/>
    </p:embeddedFont>
    <p:embeddedFont>
      <p:font typeface="Proxima Nova Semibold" charset="0"/>
      <p:regular r:id="rId48"/>
      <p:bold r:id="rId49"/>
      <p:boldItalic r:id="rId50"/>
    </p:embeddedFont>
    <p:embeddedFont>
      <p:font typeface="맑은 고딕" pitchFamily="34" charset="-127"/>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EC5DAB5-1DB7-4CFB-8F90-F63C521A8B4E}">
  <a:tblStyle styleId="{EEC5DAB5-1DB7-4CFB-8F90-F63C521A8B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0275" autoAdjust="0"/>
  </p:normalViewPr>
  <p:slideViewPr>
    <p:cSldViewPr>
      <p:cViewPr>
        <p:scale>
          <a:sx n="140" d="100"/>
          <a:sy n="140" d="100"/>
        </p:scale>
        <p:origin x="-252"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Lbls>
            <c:dLbl>
              <c:idx val="0"/>
              <c:layout>
                <c:manualLayout>
                  <c:x val="-0.16766535433070867"/>
                  <c:y val="0.17264782458365252"/>
                </c:manualLayout>
              </c:layout>
              <c:tx>
                <c:rich>
                  <a:bodyPr/>
                  <a:lstStyle/>
                  <a:p>
                    <a:r>
                      <a:rPr lang="en-US" sz="1100" dirty="0"/>
                      <a:t>21%</a:t>
                    </a:r>
                  </a:p>
                </c:rich>
              </c:tx>
              <c:showLegendKey val="0"/>
              <c:showVal val="0"/>
              <c:showCatName val="0"/>
              <c:showSerName val="0"/>
              <c:showPercent val="1"/>
              <c:showBubbleSize val="0"/>
            </c:dLbl>
            <c:dLbl>
              <c:idx val="1"/>
              <c:layout>
                <c:manualLayout>
                  <c:x val="0.14174409448818898"/>
                  <c:y val="-0.27346921820383219"/>
                </c:manualLayout>
              </c:layout>
              <c:tx>
                <c:rich>
                  <a:bodyPr/>
                  <a:lstStyle/>
                  <a:p>
                    <a:r>
                      <a:rPr lang="en-US" sz="1100" dirty="0"/>
                      <a:t>79%</a:t>
                    </a:r>
                  </a:p>
                </c:rich>
              </c:tx>
              <c:showLegendKey val="0"/>
              <c:showVal val="0"/>
              <c:showCatName val="0"/>
              <c:showSerName val="0"/>
              <c:showPercent val="1"/>
              <c:showBubbleSize val="0"/>
            </c:dLbl>
            <c:showLegendKey val="0"/>
            <c:showVal val="0"/>
            <c:showCatName val="0"/>
            <c:showSerName val="0"/>
            <c:showPercent val="1"/>
            <c:showBubbleSize val="0"/>
            <c:showLeaderLines val="1"/>
          </c:dLbls>
          <c:cat>
            <c:strRef>
              <c:f>Sheet1!$A$2:$A$3</c:f>
              <c:strCache>
                <c:ptCount val="2"/>
                <c:pt idx="0">
                  <c:v>1st Qtr</c:v>
                </c:pt>
                <c:pt idx="1">
                  <c:v>2nd Qtr</c:v>
                </c:pt>
              </c:strCache>
            </c:strRef>
          </c:cat>
          <c:val>
            <c:numRef>
              <c:f>Sheet1!$B$2:$B$3</c:f>
              <c:numCache>
                <c:formatCode>0%</c:formatCode>
                <c:ptCount val="2"/>
                <c:pt idx="0">
                  <c:v>0.21</c:v>
                </c:pt>
                <c:pt idx="1">
                  <c:v>0.79</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Column2</c:v>
                </c:pt>
              </c:strCache>
            </c:strRef>
          </c:tx>
          <c:dLbls>
            <c:dLbl>
              <c:idx val="0"/>
              <c:layout/>
              <c:tx>
                <c:rich>
                  <a:bodyPr/>
                  <a:lstStyle/>
                  <a:p>
                    <a:r>
                      <a:rPr lang="en-US" sz="1000" dirty="0" smtClean="0"/>
                      <a:t>30</a:t>
                    </a:r>
                    <a:r>
                      <a:rPr lang="en-US" sz="1000" dirty="0"/>
                      <a:t>%</a:t>
                    </a:r>
                  </a:p>
                </c:rich>
              </c:tx>
              <c:showLegendKey val="0"/>
              <c:showVal val="0"/>
              <c:showCatName val="1"/>
              <c:showSerName val="0"/>
              <c:showPercent val="1"/>
              <c:showBubbleSize val="0"/>
            </c:dLbl>
            <c:dLbl>
              <c:idx val="1"/>
              <c:layout/>
              <c:tx>
                <c:rich>
                  <a:bodyPr/>
                  <a:lstStyle/>
                  <a:p>
                    <a:r>
                      <a:rPr lang="en-US" sz="1000" dirty="0" smtClean="0"/>
                      <a:t>70</a:t>
                    </a:r>
                    <a:r>
                      <a:rPr lang="en-US" sz="1000" dirty="0"/>
                      <a:t>%</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Sheet1!$A$2:$A$3</c:f>
              <c:strCache>
                <c:ptCount val="2"/>
                <c:pt idx="0">
                  <c:v>1st Qtr</c:v>
                </c:pt>
                <c:pt idx="1">
                  <c:v>2nd Qtr</c:v>
                </c:pt>
              </c:strCache>
            </c:strRef>
          </c:cat>
          <c:val>
            <c:numRef>
              <c:f>Sheet1!$B$2:$B$3</c:f>
              <c:numCache>
                <c:formatCode>0%</c:formatCode>
                <c:ptCount val="2"/>
                <c:pt idx="0">
                  <c:v>0.3</c:v>
                </c:pt>
                <c:pt idx="1">
                  <c:v>0.7</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Lbls>
            <c:dLbl>
              <c:idx val="0"/>
              <c:layout/>
              <c:tx>
                <c:rich>
                  <a:bodyPr/>
                  <a:lstStyle/>
                  <a:p>
                    <a:r>
                      <a:rPr lang="en-US" sz="1100" smtClean="0"/>
                      <a:t>33</a:t>
                    </a:r>
                    <a:r>
                      <a:rPr lang="en-US" sz="1100" dirty="0"/>
                      <a:t>%</a:t>
                    </a:r>
                  </a:p>
                </c:rich>
              </c:tx>
              <c:showLegendKey val="0"/>
              <c:showVal val="0"/>
              <c:showCatName val="1"/>
              <c:showSerName val="0"/>
              <c:showPercent val="1"/>
              <c:showBubbleSize val="0"/>
            </c:dLbl>
            <c:dLbl>
              <c:idx val="1"/>
              <c:layout/>
              <c:tx>
                <c:rich>
                  <a:bodyPr/>
                  <a:lstStyle/>
                  <a:p>
                    <a:r>
                      <a:rPr lang="en-US" sz="1100" smtClean="0"/>
                      <a:t>67</a:t>
                    </a:r>
                    <a:r>
                      <a:rPr lang="en-US" sz="1100"/>
                      <a:t>%</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Sheet1!$A$2:$A$3</c:f>
              <c:strCache>
                <c:ptCount val="2"/>
                <c:pt idx="0">
                  <c:v>1st Qtr</c:v>
                </c:pt>
                <c:pt idx="1">
                  <c:v>2nd Qtr</c:v>
                </c:pt>
              </c:strCache>
            </c:strRef>
          </c:cat>
          <c:val>
            <c:numRef>
              <c:f>Sheet1!$B$2:$B$3</c:f>
              <c:numCache>
                <c:formatCode>0%</c:formatCode>
                <c:ptCount val="2"/>
                <c:pt idx="0">
                  <c:v>0.33</c:v>
                </c:pt>
                <c:pt idx="1">
                  <c:v>0.67</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Lbls>
            <c:dLbl>
              <c:idx val="0"/>
              <c:layout>
                <c:manualLayout>
                  <c:x val="-0.16766535433070867"/>
                  <c:y val="0.17264782458365252"/>
                </c:manualLayout>
              </c:layout>
              <c:tx>
                <c:rich>
                  <a:bodyPr/>
                  <a:lstStyle/>
                  <a:p>
                    <a:r>
                      <a:rPr lang="en-US" sz="1100" dirty="0" smtClean="0"/>
                      <a:t>25%</a:t>
                    </a:r>
                    <a:endParaRPr lang="en-US" sz="1100" dirty="0"/>
                  </a:p>
                </c:rich>
              </c:tx>
              <c:showLegendKey val="0"/>
              <c:showVal val="0"/>
              <c:showCatName val="0"/>
              <c:showSerName val="0"/>
              <c:showPercent val="1"/>
              <c:showBubbleSize val="0"/>
            </c:dLbl>
            <c:dLbl>
              <c:idx val="1"/>
              <c:layout>
                <c:manualLayout>
                  <c:x val="0.14174409448818898"/>
                  <c:y val="-0.27346921820383219"/>
                </c:manualLayout>
              </c:layout>
              <c:tx>
                <c:rich>
                  <a:bodyPr/>
                  <a:lstStyle/>
                  <a:p>
                    <a:r>
                      <a:rPr lang="en-US" sz="1100" dirty="0" smtClean="0"/>
                      <a:t>77%</a:t>
                    </a:r>
                    <a:endParaRPr lang="en-US" sz="1100" dirty="0"/>
                  </a:p>
                </c:rich>
              </c:tx>
              <c:showLegendKey val="0"/>
              <c:showVal val="0"/>
              <c:showCatName val="0"/>
              <c:showSerName val="0"/>
              <c:showPercent val="1"/>
              <c:showBubbleSize val="0"/>
            </c:dLbl>
            <c:showLegendKey val="0"/>
            <c:showVal val="0"/>
            <c:showCatName val="0"/>
            <c:showSerName val="0"/>
            <c:showPercent val="1"/>
            <c:showBubbleSize val="0"/>
            <c:showLeaderLines val="1"/>
          </c:dLbls>
          <c:cat>
            <c:strRef>
              <c:f>Sheet1!$A$2:$A$3</c:f>
              <c:strCache>
                <c:ptCount val="2"/>
                <c:pt idx="0">
                  <c:v>1st Qtr</c:v>
                </c:pt>
                <c:pt idx="1">
                  <c:v>2nd Qtr</c:v>
                </c:pt>
              </c:strCache>
            </c:strRef>
          </c:cat>
          <c:val>
            <c:numRef>
              <c:f>Sheet1!$B$2:$B$3</c:f>
              <c:numCache>
                <c:formatCode>0%</c:formatCode>
                <c:ptCount val="2"/>
                <c:pt idx="0">
                  <c:v>0.25</c:v>
                </c:pt>
                <c:pt idx="1">
                  <c:v>0.75</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Column2</c:v>
                </c:pt>
              </c:strCache>
            </c:strRef>
          </c:tx>
          <c:dLbls>
            <c:dLbl>
              <c:idx val="0"/>
              <c:layout/>
              <c:tx>
                <c:rich>
                  <a:bodyPr/>
                  <a:lstStyle/>
                  <a:p>
                    <a:r>
                      <a:rPr lang="en-US" sz="1000" dirty="0" smtClean="0"/>
                      <a:t>40%</a:t>
                    </a:r>
                    <a:endParaRPr lang="en-US" sz="1000" dirty="0"/>
                  </a:p>
                </c:rich>
              </c:tx>
              <c:showLegendKey val="0"/>
              <c:showVal val="0"/>
              <c:showCatName val="1"/>
              <c:showSerName val="0"/>
              <c:showPercent val="1"/>
              <c:showBubbleSize val="0"/>
            </c:dLbl>
            <c:dLbl>
              <c:idx val="1"/>
              <c:layout/>
              <c:tx>
                <c:rich>
                  <a:bodyPr/>
                  <a:lstStyle/>
                  <a:p>
                    <a:r>
                      <a:rPr lang="en-US" sz="1000" dirty="0" smtClean="0"/>
                      <a:t>45%</a:t>
                    </a:r>
                    <a:endParaRPr lang="en-US" sz="1000" dirty="0"/>
                  </a:p>
                </c:rich>
              </c:tx>
              <c:showLegendKey val="0"/>
              <c:showVal val="0"/>
              <c:showCatName val="1"/>
              <c:showSerName val="0"/>
              <c:showPercent val="1"/>
              <c:showBubbleSize val="0"/>
            </c:dLbl>
            <c:dLbl>
              <c:idx val="2"/>
              <c:delete val="1"/>
            </c:dLbl>
            <c:dLbl>
              <c:idx val="3"/>
              <c:delete val="1"/>
            </c:dLbl>
            <c:showLegendKey val="0"/>
            <c:showVal val="0"/>
            <c:showCatName val="1"/>
            <c:showSerName val="0"/>
            <c:showPercent val="1"/>
            <c:showBubbleSize val="0"/>
            <c:showLeaderLines val="1"/>
          </c:dLbls>
          <c:cat>
            <c:strRef>
              <c:f>Sheet1!$A$2:$A$5</c:f>
              <c:strCache>
                <c:ptCount val="4"/>
                <c:pt idx="0">
                  <c:v>1st Qtr</c:v>
                </c:pt>
                <c:pt idx="1">
                  <c:v>2nd Qtr</c:v>
                </c:pt>
                <c:pt idx="2">
                  <c:v>3rd Qtr</c:v>
                </c:pt>
                <c:pt idx="3">
                  <c:v>4th Qtr</c:v>
                </c:pt>
              </c:strCache>
            </c:strRef>
          </c:cat>
          <c:val>
            <c:numRef>
              <c:f>Sheet1!$B$2:$B$5</c:f>
              <c:numCache>
                <c:formatCode>0%</c:formatCode>
                <c:ptCount val="4"/>
                <c:pt idx="0">
                  <c:v>0.4</c:v>
                </c:pt>
                <c:pt idx="1">
                  <c:v>0.45</c:v>
                </c:pt>
                <c:pt idx="2">
                  <c:v>0.1</c:v>
                </c:pt>
                <c:pt idx="3">
                  <c:v>0.05</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648228-20EE-4879-B950-3A628F763B55}" type="doc">
      <dgm:prSet loTypeId="urn:microsoft.com/office/officeart/2005/8/layout/radial6" loCatId="cycle" qsTypeId="urn:microsoft.com/office/officeart/2005/8/quickstyle/3d3" qsCatId="3D" csTypeId="urn:microsoft.com/office/officeart/2005/8/colors/accent5_5" csCatId="accent5" phldr="1"/>
      <dgm:spPr/>
      <dgm:t>
        <a:bodyPr/>
        <a:lstStyle/>
        <a:p>
          <a:endParaRPr lang="en-US"/>
        </a:p>
      </dgm:t>
    </dgm:pt>
    <dgm:pt modelId="{73A01123-C635-490C-B609-4882DF9B8E89}">
      <dgm:prSet phldrT="[Text]"/>
      <dgm:spPr/>
      <dgm:t>
        <a:bodyPr/>
        <a:lstStyle/>
        <a:p>
          <a:r>
            <a:rPr lang="en-US" dirty="0" smtClean="0"/>
            <a:t>NOC</a:t>
          </a:r>
          <a:endParaRPr lang="en-US" dirty="0"/>
        </a:p>
      </dgm:t>
    </dgm:pt>
    <dgm:pt modelId="{FB129A49-AAF6-419A-B060-E72616988210}" type="parTrans" cxnId="{FF629564-BC5B-439C-A1D5-FBD094FD33C4}">
      <dgm:prSet/>
      <dgm:spPr/>
      <dgm:t>
        <a:bodyPr/>
        <a:lstStyle/>
        <a:p>
          <a:endParaRPr lang="en-US"/>
        </a:p>
      </dgm:t>
    </dgm:pt>
    <dgm:pt modelId="{77913482-EE67-46EF-9F9B-DB8AB61B8649}" type="sibTrans" cxnId="{FF629564-BC5B-439C-A1D5-FBD094FD33C4}">
      <dgm:prSet/>
      <dgm:spPr/>
      <dgm:t>
        <a:bodyPr/>
        <a:lstStyle/>
        <a:p>
          <a:endParaRPr lang="en-US"/>
        </a:p>
      </dgm:t>
    </dgm:pt>
    <dgm:pt modelId="{5075308B-ED80-45D6-9543-504160AD26F1}">
      <dgm:prSet phldrT="[Text]"/>
      <dgm:spPr/>
      <dgm:t>
        <a:bodyPr/>
        <a:lstStyle/>
        <a:p>
          <a:r>
            <a:rPr lang="en-US" dirty="0" smtClean="0">
              <a:latin typeface="Times New Roman" pitchFamily="18" charset="0"/>
              <a:cs typeface="Times New Roman" pitchFamily="18" charset="0"/>
            </a:rPr>
            <a:t>VAS/IBS</a:t>
          </a:r>
          <a:endParaRPr lang="en-US" dirty="0"/>
        </a:p>
      </dgm:t>
    </dgm:pt>
    <dgm:pt modelId="{F041CD06-DBC3-4F4C-BFB6-D04ABDEB69C2}" type="parTrans" cxnId="{4B6B3E0C-8E21-45B9-813D-C3E713C5517D}">
      <dgm:prSet/>
      <dgm:spPr/>
      <dgm:t>
        <a:bodyPr/>
        <a:lstStyle/>
        <a:p>
          <a:endParaRPr lang="en-US"/>
        </a:p>
      </dgm:t>
    </dgm:pt>
    <dgm:pt modelId="{6A0F8B29-3733-488E-B015-D0FAD3ED33E8}" type="sibTrans" cxnId="{4B6B3E0C-8E21-45B9-813D-C3E713C5517D}">
      <dgm:prSet/>
      <dgm:spPr/>
      <dgm:t>
        <a:bodyPr/>
        <a:lstStyle/>
        <a:p>
          <a:endParaRPr lang="en-US"/>
        </a:p>
      </dgm:t>
    </dgm:pt>
    <dgm:pt modelId="{2857B040-1047-4F65-B6C2-8662BD26B8D7}">
      <dgm:prSet phldrT="[Text]"/>
      <dgm:spPr/>
      <dgm:t>
        <a:bodyPr/>
        <a:lstStyle/>
        <a:p>
          <a:r>
            <a:rPr lang="en-US" smtClean="0">
              <a:latin typeface="Times New Roman" pitchFamily="18" charset="0"/>
              <a:cs typeface="Times New Roman" pitchFamily="18" charset="0"/>
            </a:rPr>
            <a:t>IPN</a:t>
          </a:r>
          <a:endParaRPr lang="en-US" dirty="0"/>
        </a:p>
      </dgm:t>
    </dgm:pt>
    <dgm:pt modelId="{46AD0218-4220-4A48-B38D-03E40B664B6C}" type="parTrans" cxnId="{A4BA35BA-4505-42F7-A75E-54A5E3716821}">
      <dgm:prSet/>
      <dgm:spPr/>
      <dgm:t>
        <a:bodyPr/>
        <a:lstStyle/>
        <a:p>
          <a:endParaRPr lang="en-US"/>
        </a:p>
      </dgm:t>
    </dgm:pt>
    <dgm:pt modelId="{1F1FCC5E-0F89-4053-BDBF-93E886446203}" type="sibTrans" cxnId="{A4BA35BA-4505-42F7-A75E-54A5E3716821}">
      <dgm:prSet/>
      <dgm:spPr/>
      <dgm:t>
        <a:bodyPr/>
        <a:lstStyle/>
        <a:p>
          <a:endParaRPr lang="en-US"/>
        </a:p>
      </dgm:t>
    </dgm:pt>
    <dgm:pt modelId="{86EE1BF5-0883-4B71-869D-A5F5668390C6}">
      <dgm:prSet phldrT="[Text]"/>
      <dgm:spPr/>
      <dgm:t>
        <a:bodyPr/>
        <a:lstStyle/>
        <a:p>
          <a:r>
            <a:rPr lang="en-US" smtClean="0">
              <a:latin typeface="Times New Roman" pitchFamily="18" charset="0"/>
              <a:cs typeface="Times New Roman" pitchFamily="18" charset="0"/>
            </a:rPr>
            <a:t>TRX</a:t>
          </a:r>
          <a:endParaRPr lang="en-US" dirty="0"/>
        </a:p>
      </dgm:t>
    </dgm:pt>
    <dgm:pt modelId="{FE134950-6FD9-4B7B-AAB3-AAE813DF1676}" type="parTrans" cxnId="{1EE48832-A3C2-4EF3-9292-45C3941FB6D4}">
      <dgm:prSet/>
      <dgm:spPr/>
      <dgm:t>
        <a:bodyPr/>
        <a:lstStyle/>
        <a:p>
          <a:endParaRPr lang="en-US"/>
        </a:p>
      </dgm:t>
    </dgm:pt>
    <dgm:pt modelId="{8D963ECA-E533-458F-BBD5-2B6491B4CFED}" type="sibTrans" cxnId="{1EE48832-A3C2-4EF3-9292-45C3941FB6D4}">
      <dgm:prSet/>
      <dgm:spPr/>
      <dgm:t>
        <a:bodyPr/>
        <a:lstStyle/>
        <a:p>
          <a:endParaRPr lang="en-US"/>
        </a:p>
      </dgm:t>
    </dgm:pt>
    <dgm:pt modelId="{D91A8B45-F8D1-44B9-B855-BE84CF5D28DD}">
      <dgm:prSet phldrT="[Text]"/>
      <dgm:spPr/>
      <dgm:t>
        <a:bodyPr/>
        <a:lstStyle/>
        <a:p>
          <a:r>
            <a:rPr lang="en-US" smtClean="0">
              <a:latin typeface="Times New Roman" pitchFamily="18" charset="0"/>
              <a:cs typeface="Times New Roman" pitchFamily="18" charset="0"/>
            </a:rPr>
            <a:t>RAN</a:t>
          </a:r>
          <a:endParaRPr lang="en-US" dirty="0"/>
        </a:p>
      </dgm:t>
    </dgm:pt>
    <dgm:pt modelId="{4394001E-616B-420E-A356-6B785B764713}" type="parTrans" cxnId="{71D248EE-D659-4D53-A1D1-99A73DB37765}">
      <dgm:prSet/>
      <dgm:spPr/>
      <dgm:t>
        <a:bodyPr/>
        <a:lstStyle/>
        <a:p>
          <a:endParaRPr lang="en-US"/>
        </a:p>
      </dgm:t>
    </dgm:pt>
    <dgm:pt modelId="{B8975EEB-C969-4E41-9DBD-3CEBE6F3F782}" type="sibTrans" cxnId="{71D248EE-D659-4D53-A1D1-99A73DB37765}">
      <dgm:prSet/>
      <dgm:spPr/>
      <dgm:t>
        <a:bodyPr/>
        <a:lstStyle/>
        <a:p>
          <a:endParaRPr lang="en-US"/>
        </a:p>
      </dgm:t>
    </dgm:pt>
    <dgm:pt modelId="{27652F9F-A8E3-45D4-8848-BEA06C273067}">
      <dgm:prSet phldrT="[Text]"/>
      <dgm:spPr/>
      <dgm:t>
        <a:bodyPr/>
        <a:lstStyle/>
        <a:p>
          <a:r>
            <a:rPr lang="en-US" smtClean="0">
              <a:latin typeface="Times New Roman" pitchFamily="18" charset="0"/>
              <a:cs typeface="Times New Roman" pitchFamily="18" charset="0"/>
            </a:rPr>
            <a:t>SITE</a:t>
          </a:r>
          <a:endParaRPr lang="en-US" dirty="0"/>
        </a:p>
      </dgm:t>
    </dgm:pt>
    <dgm:pt modelId="{580DE3A4-A834-4676-9B9B-CD4E801A7672}" type="parTrans" cxnId="{6CA16CA4-D543-46A4-B040-037476157D5F}">
      <dgm:prSet/>
      <dgm:spPr/>
      <dgm:t>
        <a:bodyPr/>
        <a:lstStyle/>
        <a:p>
          <a:endParaRPr lang="en-US"/>
        </a:p>
      </dgm:t>
    </dgm:pt>
    <dgm:pt modelId="{A0537A6C-743E-4761-A190-9E414E3EED85}" type="sibTrans" cxnId="{6CA16CA4-D543-46A4-B040-037476157D5F}">
      <dgm:prSet/>
      <dgm:spPr/>
      <dgm:t>
        <a:bodyPr/>
        <a:lstStyle/>
        <a:p>
          <a:endParaRPr lang="en-US"/>
        </a:p>
      </dgm:t>
    </dgm:pt>
    <dgm:pt modelId="{EE1F9965-3630-48E8-B45D-EF182A7D9268}">
      <dgm:prSet phldrT="[Text]" custT="1"/>
      <dgm:spPr/>
      <dgm:t>
        <a:bodyPr/>
        <a:lstStyle/>
        <a:p>
          <a:r>
            <a:rPr lang="en-US" sz="1400" dirty="0" smtClean="0">
              <a:latin typeface="Times New Roman" pitchFamily="18" charset="0"/>
              <a:cs typeface="Times New Roman" pitchFamily="18" charset="0"/>
            </a:rPr>
            <a:t>CORE</a:t>
          </a:r>
          <a:endParaRPr lang="en-US" sz="1400" dirty="0">
            <a:latin typeface="Times New Roman" pitchFamily="18" charset="0"/>
            <a:cs typeface="Times New Roman" pitchFamily="18" charset="0"/>
          </a:endParaRPr>
        </a:p>
      </dgm:t>
    </dgm:pt>
    <dgm:pt modelId="{83EC154D-937E-47D9-85F4-34FD2C51BB53}" type="parTrans" cxnId="{60E011EC-0B05-4105-9A08-7423BDF56BBC}">
      <dgm:prSet/>
      <dgm:spPr/>
      <dgm:t>
        <a:bodyPr/>
        <a:lstStyle/>
        <a:p>
          <a:endParaRPr lang="en-US"/>
        </a:p>
      </dgm:t>
    </dgm:pt>
    <dgm:pt modelId="{BB91555A-C143-4BF7-A88B-090F28F37FB7}" type="sibTrans" cxnId="{60E011EC-0B05-4105-9A08-7423BDF56BBC}">
      <dgm:prSet/>
      <dgm:spPr/>
      <dgm:t>
        <a:bodyPr/>
        <a:lstStyle/>
        <a:p>
          <a:endParaRPr lang="en-US"/>
        </a:p>
      </dgm:t>
    </dgm:pt>
    <dgm:pt modelId="{3658DFF8-5783-4A38-91A6-CC7FB85DDF7F}" type="pres">
      <dgm:prSet presAssocID="{11648228-20EE-4879-B950-3A628F763B55}" presName="Name0" presStyleCnt="0">
        <dgm:presLayoutVars>
          <dgm:chMax val="1"/>
          <dgm:dir/>
          <dgm:animLvl val="ctr"/>
          <dgm:resizeHandles val="exact"/>
        </dgm:presLayoutVars>
      </dgm:prSet>
      <dgm:spPr/>
    </dgm:pt>
    <dgm:pt modelId="{02CCDA9F-2B54-4831-AEF0-191CD474B5C1}" type="pres">
      <dgm:prSet presAssocID="{73A01123-C635-490C-B609-4882DF9B8E89}" presName="centerShape" presStyleLbl="node0" presStyleIdx="0" presStyleCnt="1"/>
      <dgm:spPr/>
    </dgm:pt>
    <dgm:pt modelId="{0859BF73-20D4-4154-B2E4-7C3480AECC14}" type="pres">
      <dgm:prSet presAssocID="{5075308B-ED80-45D6-9543-504160AD26F1}" presName="node" presStyleLbl="node1" presStyleIdx="0" presStyleCnt="6">
        <dgm:presLayoutVars>
          <dgm:bulletEnabled val="1"/>
        </dgm:presLayoutVars>
      </dgm:prSet>
      <dgm:spPr/>
      <dgm:t>
        <a:bodyPr/>
        <a:lstStyle/>
        <a:p>
          <a:endParaRPr lang="en-US"/>
        </a:p>
      </dgm:t>
    </dgm:pt>
    <dgm:pt modelId="{FEE76E54-5F2F-4C51-A1A0-FF260A2A9E27}" type="pres">
      <dgm:prSet presAssocID="{5075308B-ED80-45D6-9543-504160AD26F1}" presName="dummy" presStyleCnt="0"/>
      <dgm:spPr/>
    </dgm:pt>
    <dgm:pt modelId="{EF7DAAEB-41B4-4AB8-88E5-50822D177A90}" type="pres">
      <dgm:prSet presAssocID="{6A0F8B29-3733-488E-B015-D0FAD3ED33E8}" presName="sibTrans" presStyleLbl="sibTrans2D1" presStyleIdx="0" presStyleCnt="6"/>
      <dgm:spPr/>
    </dgm:pt>
    <dgm:pt modelId="{8489E1AD-972B-4DE3-80DB-8CF4D6D5BF2D}" type="pres">
      <dgm:prSet presAssocID="{2857B040-1047-4F65-B6C2-8662BD26B8D7}" presName="node" presStyleLbl="node1" presStyleIdx="1" presStyleCnt="6">
        <dgm:presLayoutVars>
          <dgm:bulletEnabled val="1"/>
        </dgm:presLayoutVars>
      </dgm:prSet>
      <dgm:spPr/>
      <dgm:t>
        <a:bodyPr/>
        <a:lstStyle/>
        <a:p>
          <a:endParaRPr lang="en-US"/>
        </a:p>
      </dgm:t>
    </dgm:pt>
    <dgm:pt modelId="{6D2C52CE-BD91-49AC-8313-93EC9EABBEFB}" type="pres">
      <dgm:prSet presAssocID="{2857B040-1047-4F65-B6C2-8662BD26B8D7}" presName="dummy" presStyleCnt="0"/>
      <dgm:spPr/>
    </dgm:pt>
    <dgm:pt modelId="{EA39EC91-8041-4397-849A-E0E570AD775F}" type="pres">
      <dgm:prSet presAssocID="{1F1FCC5E-0F89-4053-BDBF-93E886446203}" presName="sibTrans" presStyleLbl="sibTrans2D1" presStyleIdx="1" presStyleCnt="6"/>
      <dgm:spPr/>
    </dgm:pt>
    <dgm:pt modelId="{F6227B6F-4914-4491-B338-54B6FDE4CF22}" type="pres">
      <dgm:prSet presAssocID="{86EE1BF5-0883-4B71-869D-A5F5668390C6}" presName="node" presStyleLbl="node1" presStyleIdx="2" presStyleCnt="6">
        <dgm:presLayoutVars>
          <dgm:bulletEnabled val="1"/>
        </dgm:presLayoutVars>
      </dgm:prSet>
      <dgm:spPr/>
      <dgm:t>
        <a:bodyPr/>
        <a:lstStyle/>
        <a:p>
          <a:endParaRPr lang="en-US"/>
        </a:p>
      </dgm:t>
    </dgm:pt>
    <dgm:pt modelId="{877F10BD-BA05-45F1-A7D3-C99214A73807}" type="pres">
      <dgm:prSet presAssocID="{86EE1BF5-0883-4B71-869D-A5F5668390C6}" presName="dummy" presStyleCnt="0"/>
      <dgm:spPr/>
    </dgm:pt>
    <dgm:pt modelId="{2F1A378B-BCC7-440D-906E-9CE120C14295}" type="pres">
      <dgm:prSet presAssocID="{8D963ECA-E533-458F-BBD5-2B6491B4CFED}" presName="sibTrans" presStyleLbl="sibTrans2D1" presStyleIdx="2" presStyleCnt="6"/>
      <dgm:spPr/>
    </dgm:pt>
    <dgm:pt modelId="{415BAE09-3D42-4192-923B-BEB175F9738C}" type="pres">
      <dgm:prSet presAssocID="{D91A8B45-F8D1-44B9-B855-BE84CF5D28DD}" presName="node" presStyleLbl="node1" presStyleIdx="3" presStyleCnt="6">
        <dgm:presLayoutVars>
          <dgm:bulletEnabled val="1"/>
        </dgm:presLayoutVars>
      </dgm:prSet>
      <dgm:spPr/>
      <dgm:t>
        <a:bodyPr/>
        <a:lstStyle/>
        <a:p>
          <a:endParaRPr lang="en-US"/>
        </a:p>
      </dgm:t>
    </dgm:pt>
    <dgm:pt modelId="{92B8F837-0D36-4578-9EEB-352D5866ADB2}" type="pres">
      <dgm:prSet presAssocID="{D91A8B45-F8D1-44B9-B855-BE84CF5D28DD}" presName="dummy" presStyleCnt="0"/>
      <dgm:spPr/>
    </dgm:pt>
    <dgm:pt modelId="{D202AC29-D0D9-4CAB-B572-65923A0BE841}" type="pres">
      <dgm:prSet presAssocID="{B8975EEB-C969-4E41-9DBD-3CEBE6F3F782}" presName="sibTrans" presStyleLbl="sibTrans2D1" presStyleIdx="3" presStyleCnt="6"/>
      <dgm:spPr/>
    </dgm:pt>
    <dgm:pt modelId="{6248B507-6F82-435E-8628-AD47B4D46B2D}" type="pres">
      <dgm:prSet presAssocID="{27652F9F-A8E3-45D4-8848-BEA06C273067}" presName="node" presStyleLbl="node1" presStyleIdx="4" presStyleCnt="6">
        <dgm:presLayoutVars>
          <dgm:bulletEnabled val="1"/>
        </dgm:presLayoutVars>
      </dgm:prSet>
      <dgm:spPr/>
      <dgm:t>
        <a:bodyPr/>
        <a:lstStyle/>
        <a:p>
          <a:endParaRPr lang="en-US"/>
        </a:p>
      </dgm:t>
    </dgm:pt>
    <dgm:pt modelId="{15FE8234-F980-4341-8F89-B5B25CE0158C}" type="pres">
      <dgm:prSet presAssocID="{27652F9F-A8E3-45D4-8848-BEA06C273067}" presName="dummy" presStyleCnt="0"/>
      <dgm:spPr/>
    </dgm:pt>
    <dgm:pt modelId="{7560FC3D-F129-49DC-BB77-D0B7DBC93EE1}" type="pres">
      <dgm:prSet presAssocID="{A0537A6C-743E-4761-A190-9E414E3EED85}" presName="sibTrans" presStyleLbl="sibTrans2D1" presStyleIdx="4" presStyleCnt="6"/>
      <dgm:spPr/>
    </dgm:pt>
    <dgm:pt modelId="{F2D81926-E882-4E13-8718-F119D607F29D}" type="pres">
      <dgm:prSet presAssocID="{EE1F9965-3630-48E8-B45D-EF182A7D9268}" presName="node" presStyleLbl="node1" presStyleIdx="5" presStyleCnt="6">
        <dgm:presLayoutVars>
          <dgm:bulletEnabled val="1"/>
        </dgm:presLayoutVars>
      </dgm:prSet>
      <dgm:spPr/>
      <dgm:t>
        <a:bodyPr/>
        <a:lstStyle/>
        <a:p>
          <a:endParaRPr lang="en-US"/>
        </a:p>
      </dgm:t>
    </dgm:pt>
    <dgm:pt modelId="{42512F31-C7A5-45CE-8859-0FD3EB9B5A3D}" type="pres">
      <dgm:prSet presAssocID="{EE1F9965-3630-48E8-B45D-EF182A7D9268}" presName="dummy" presStyleCnt="0"/>
      <dgm:spPr/>
    </dgm:pt>
    <dgm:pt modelId="{6F4781CA-B39E-4CDC-9ACE-43DAF959B58A}" type="pres">
      <dgm:prSet presAssocID="{BB91555A-C143-4BF7-A88B-090F28F37FB7}" presName="sibTrans" presStyleLbl="sibTrans2D1" presStyleIdx="5" presStyleCnt="6"/>
      <dgm:spPr/>
    </dgm:pt>
  </dgm:ptLst>
  <dgm:cxnLst>
    <dgm:cxn modelId="{FF629564-BC5B-439C-A1D5-FBD094FD33C4}" srcId="{11648228-20EE-4879-B950-3A628F763B55}" destId="{73A01123-C635-490C-B609-4882DF9B8E89}" srcOrd="0" destOrd="0" parTransId="{FB129A49-AAF6-419A-B060-E72616988210}" sibTransId="{77913482-EE67-46EF-9F9B-DB8AB61B8649}"/>
    <dgm:cxn modelId="{96F26990-8976-440E-9451-1F5D6C0F8E4B}" type="presOf" srcId="{6A0F8B29-3733-488E-B015-D0FAD3ED33E8}" destId="{EF7DAAEB-41B4-4AB8-88E5-50822D177A90}" srcOrd="0" destOrd="0" presId="urn:microsoft.com/office/officeart/2005/8/layout/radial6"/>
    <dgm:cxn modelId="{E4106701-6E61-4B95-9418-75646138F8AD}" type="presOf" srcId="{1F1FCC5E-0F89-4053-BDBF-93E886446203}" destId="{EA39EC91-8041-4397-849A-E0E570AD775F}" srcOrd="0" destOrd="0" presId="urn:microsoft.com/office/officeart/2005/8/layout/radial6"/>
    <dgm:cxn modelId="{3849DA59-F337-4B15-BB6F-D98F7D616D6E}" type="presOf" srcId="{D91A8B45-F8D1-44B9-B855-BE84CF5D28DD}" destId="{415BAE09-3D42-4192-923B-BEB175F9738C}" srcOrd="0" destOrd="0" presId="urn:microsoft.com/office/officeart/2005/8/layout/radial6"/>
    <dgm:cxn modelId="{C2A2986A-F9FC-4536-98B9-1A3E6B388D85}" type="presOf" srcId="{2857B040-1047-4F65-B6C2-8662BD26B8D7}" destId="{8489E1AD-972B-4DE3-80DB-8CF4D6D5BF2D}" srcOrd="0" destOrd="0" presId="urn:microsoft.com/office/officeart/2005/8/layout/radial6"/>
    <dgm:cxn modelId="{4B6B3E0C-8E21-45B9-813D-C3E713C5517D}" srcId="{73A01123-C635-490C-B609-4882DF9B8E89}" destId="{5075308B-ED80-45D6-9543-504160AD26F1}" srcOrd="0" destOrd="0" parTransId="{F041CD06-DBC3-4F4C-BFB6-D04ABDEB69C2}" sibTransId="{6A0F8B29-3733-488E-B015-D0FAD3ED33E8}"/>
    <dgm:cxn modelId="{1EE48832-A3C2-4EF3-9292-45C3941FB6D4}" srcId="{73A01123-C635-490C-B609-4882DF9B8E89}" destId="{86EE1BF5-0883-4B71-869D-A5F5668390C6}" srcOrd="2" destOrd="0" parTransId="{FE134950-6FD9-4B7B-AAB3-AAE813DF1676}" sibTransId="{8D963ECA-E533-458F-BBD5-2B6491B4CFED}"/>
    <dgm:cxn modelId="{8BAA27BB-C945-479A-B33D-467102A19C2B}" type="presOf" srcId="{86EE1BF5-0883-4B71-869D-A5F5668390C6}" destId="{F6227B6F-4914-4491-B338-54B6FDE4CF22}" srcOrd="0" destOrd="0" presId="urn:microsoft.com/office/officeart/2005/8/layout/radial6"/>
    <dgm:cxn modelId="{8CFFFF1D-C032-4568-8EA7-7FF9A76C969F}" type="presOf" srcId="{11648228-20EE-4879-B950-3A628F763B55}" destId="{3658DFF8-5783-4A38-91A6-CC7FB85DDF7F}" srcOrd="0" destOrd="0" presId="urn:microsoft.com/office/officeart/2005/8/layout/radial6"/>
    <dgm:cxn modelId="{7C58DF26-D34B-435B-BB3E-D7342C3AB80E}" type="presOf" srcId="{B8975EEB-C969-4E41-9DBD-3CEBE6F3F782}" destId="{D202AC29-D0D9-4CAB-B572-65923A0BE841}" srcOrd="0" destOrd="0" presId="urn:microsoft.com/office/officeart/2005/8/layout/radial6"/>
    <dgm:cxn modelId="{423568A4-85BF-429A-AB47-DE725A6E39B5}" type="presOf" srcId="{BB91555A-C143-4BF7-A88B-090F28F37FB7}" destId="{6F4781CA-B39E-4CDC-9ACE-43DAF959B58A}" srcOrd="0" destOrd="0" presId="urn:microsoft.com/office/officeart/2005/8/layout/radial6"/>
    <dgm:cxn modelId="{BF02F30D-1BF1-49E2-A53A-2C98DF489E81}" type="presOf" srcId="{5075308B-ED80-45D6-9543-504160AD26F1}" destId="{0859BF73-20D4-4154-B2E4-7C3480AECC14}" srcOrd="0" destOrd="0" presId="urn:microsoft.com/office/officeart/2005/8/layout/radial6"/>
    <dgm:cxn modelId="{A4BA35BA-4505-42F7-A75E-54A5E3716821}" srcId="{73A01123-C635-490C-B609-4882DF9B8E89}" destId="{2857B040-1047-4F65-B6C2-8662BD26B8D7}" srcOrd="1" destOrd="0" parTransId="{46AD0218-4220-4A48-B38D-03E40B664B6C}" sibTransId="{1F1FCC5E-0F89-4053-BDBF-93E886446203}"/>
    <dgm:cxn modelId="{60E011EC-0B05-4105-9A08-7423BDF56BBC}" srcId="{73A01123-C635-490C-B609-4882DF9B8E89}" destId="{EE1F9965-3630-48E8-B45D-EF182A7D9268}" srcOrd="5" destOrd="0" parTransId="{83EC154D-937E-47D9-85F4-34FD2C51BB53}" sibTransId="{BB91555A-C143-4BF7-A88B-090F28F37FB7}"/>
    <dgm:cxn modelId="{6CA16CA4-D543-46A4-B040-037476157D5F}" srcId="{73A01123-C635-490C-B609-4882DF9B8E89}" destId="{27652F9F-A8E3-45D4-8848-BEA06C273067}" srcOrd="4" destOrd="0" parTransId="{580DE3A4-A834-4676-9B9B-CD4E801A7672}" sibTransId="{A0537A6C-743E-4761-A190-9E414E3EED85}"/>
    <dgm:cxn modelId="{71D248EE-D659-4D53-A1D1-99A73DB37765}" srcId="{73A01123-C635-490C-B609-4882DF9B8E89}" destId="{D91A8B45-F8D1-44B9-B855-BE84CF5D28DD}" srcOrd="3" destOrd="0" parTransId="{4394001E-616B-420E-A356-6B785B764713}" sibTransId="{B8975EEB-C969-4E41-9DBD-3CEBE6F3F782}"/>
    <dgm:cxn modelId="{70F23847-A0DC-441D-8702-3121DA91F697}" type="presOf" srcId="{8D963ECA-E533-458F-BBD5-2B6491B4CFED}" destId="{2F1A378B-BCC7-440D-906E-9CE120C14295}" srcOrd="0" destOrd="0" presId="urn:microsoft.com/office/officeart/2005/8/layout/radial6"/>
    <dgm:cxn modelId="{4586A577-B6F2-49EA-B171-10E0905688FE}" type="presOf" srcId="{EE1F9965-3630-48E8-B45D-EF182A7D9268}" destId="{F2D81926-E882-4E13-8718-F119D607F29D}" srcOrd="0" destOrd="0" presId="urn:microsoft.com/office/officeart/2005/8/layout/radial6"/>
    <dgm:cxn modelId="{4FE6B061-67D3-404B-ADC9-F4DD3839C02D}" type="presOf" srcId="{73A01123-C635-490C-B609-4882DF9B8E89}" destId="{02CCDA9F-2B54-4831-AEF0-191CD474B5C1}" srcOrd="0" destOrd="0" presId="urn:microsoft.com/office/officeart/2005/8/layout/radial6"/>
    <dgm:cxn modelId="{39CA210D-3815-4A49-B581-9E8D8FEA43DC}" type="presOf" srcId="{A0537A6C-743E-4761-A190-9E414E3EED85}" destId="{7560FC3D-F129-49DC-BB77-D0B7DBC93EE1}" srcOrd="0" destOrd="0" presId="urn:microsoft.com/office/officeart/2005/8/layout/radial6"/>
    <dgm:cxn modelId="{808BEA4B-D6E4-44E4-935E-69F80AE5E540}" type="presOf" srcId="{27652F9F-A8E3-45D4-8848-BEA06C273067}" destId="{6248B507-6F82-435E-8628-AD47B4D46B2D}" srcOrd="0" destOrd="0" presId="urn:microsoft.com/office/officeart/2005/8/layout/radial6"/>
    <dgm:cxn modelId="{BAEFE9B5-23E6-434C-AFEB-BFCEEF0A960B}" type="presParOf" srcId="{3658DFF8-5783-4A38-91A6-CC7FB85DDF7F}" destId="{02CCDA9F-2B54-4831-AEF0-191CD474B5C1}" srcOrd="0" destOrd="0" presId="urn:microsoft.com/office/officeart/2005/8/layout/radial6"/>
    <dgm:cxn modelId="{AC03C096-6930-46AE-A588-871D57279CEF}" type="presParOf" srcId="{3658DFF8-5783-4A38-91A6-CC7FB85DDF7F}" destId="{0859BF73-20D4-4154-B2E4-7C3480AECC14}" srcOrd="1" destOrd="0" presId="urn:microsoft.com/office/officeart/2005/8/layout/radial6"/>
    <dgm:cxn modelId="{A2117AFA-9DD6-48B1-82CC-9CE1B792B268}" type="presParOf" srcId="{3658DFF8-5783-4A38-91A6-CC7FB85DDF7F}" destId="{FEE76E54-5F2F-4C51-A1A0-FF260A2A9E27}" srcOrd="2" destOrd="0" presId="urn:microsoft.com/office/officeart/2005/8/layout/radial6"/>
    <dgm:cxn modelId="{C42C5FD2-0122-4B4C-B79E-9A66BC24EC3D}" type="presParOf" srcId="{3658DFF8-5783-4A38-91A6-CC7FB85DDF7F}" destId="{EF7DAAEB-41B4-4AB8-88E5-50822D177A90}" srcOrd="3" destOrd="0" presId="urn:microsoft.com/office/officeart/2005/8/layout/radial6"/>
    <dgm:cxn modelId="{5BC82D8E-A480-4360-BA11-63BA34FB1524}" type="presParOf" srcId="{3658DFF8-5783-4A38-91A6-CC7FB85DDF7F}" destId="{8489E1AD-972B-4DE3-80DB-8CF4D6D5BF2D}" srcOrd="4" destOrd="0" presId="urn:microsoft.com/office/officeart/2005/8/layout/radial6"/>
    <dgm:cxn modelId="{3FCFF2B0-DC72-4E7C-AA77-EDA19D902E4B}" type="presParOf" srcId="{3658DFF8-5783-4A38-91A6-CC7FB85DDF7F}" destId="{6D2C52CE-BD91-49AC-8313-93EC9EABBEFB}" srcOrd="5" destOrd="0" presId="urn:microsoft.com/office/officeart/2005/8/layout/radial6"/>
    <dgm:cxn modelId="{AEB9F535-72A7-4DCE-B88B-7CF24FB4A4B5}" type="presParOf" srcId="{3658DFF8-5783-4A38-91A6-CC7FB85DDF7F}" destId="{EA39EC91-8041-4397-849A-E0E570AD775F}" srcOrd="6" destOrd="0" presId="urn:microsoft.com/office/officeart/2005/8/layout/radial6"/>
    <dgm:cxn modelId="{49A20755-0B43-4E23-B379-AB765799FE20}" type="presParOf" srcId="{3658DFF8-5783-4A38-91A6-CC7FB85DDF7F}" destId="{F6227B6F-4914-4491-B338-54B6FDE4CF22}" srcOrd="7" destOrd="0" presId="urn:microsoft.com/office/officeart/2005/8/layout/radial6"/>
    <dgm:cxn modelId="{A1AF8D26-703F-4B14-95DA-FF662B052440}" type="presParOf" srcId="{3658DFF8-5783-4A38-91A6-CC7FB85DDF7F}" destId="{877F10BD-BA05-45F1-A7D3-C99214A73807}" srcOrd="8" destOrd="0" presId="urn:microsoft.com/office/officeart/2005/8/layout/radial6"/>
    <dgm:cxn modelId="{253DBFE0-C20B-4F18-83F8-260F8F71C742}" type="presParOf" srcId="{3658DFF8-5783-4A38-91A6-CC7FB85DDF7F}" destId="{2F1A378B-BCC7-440D-906E-9CE120C14295}" srcOrd="9" destOrd="0" presId="urn:microsoft.com/office/officeart/2005/8/layout/radial6"/>
    <dgm:cxn modelId="{935A5462-30AB-4FB1-A152-0B295A024809}" type="presParOf" srcId="{3658DFF8-5783-4A38-91A6-CC7FB85DDF7F}" destId="{415BAE09-3D42-4192-923B-BEB175F9738C}" srcOrd="10" destOrd="0" presId="urn:microsoft.com/office/officeart/2005/8/layout/radial6"/>
    <dgm:cxn modelId="{3E72BB5E-A556-4B99-9459-6494B0CAEB3D}" type="presParOf" srcId="{3658DFF8-5783-4A38-91A6-CC7FB85DDF7F}" destId="{92B8F837-0D36-4578-9EEB-352D5866ADB2}" srcOrd="11" destOrd="0" presId="urn:microsoft.com/office/officeart/2005/8/layout/radial6"/>
    <dgm:cxn modelId="{605BDB04-4E05-4D6F-A80F-EB82C9596F68}" type="presParOf" srcId="{3658DFF8-5783-4A38-91A6-CC7FB85DDF7F}" destId="{D202AC29-D0D9-4CAB-B572-65923A0BE841}" srcOrd="12" destOrd="0" presId="urn:microsoft.com/office/officeart/2005/8/layout/radial6"/>
    <dgm:cxn modelId="{9E85BCFB-3F40-484E-998D-5D46F31263CD}" type="presParOf" srcId="{3658DFF8-5783-4A38-91A6-CC7FB85DDF7F}" destId="{6248B507-6F82-435E-8628-AD47B4D46B2D}" srcOrd="13" destOrd="0" presId="urn:microsoft.com/office/officeart/2005/8/layout/radial6"/>
    <dgm:cxn modelId="{6D209100-8BB9-48CE-9322-82047634D60E}" type="presParOf" srcId="{3658DFF8-5783-4A38-91A6-CC7FB85DDF7F}" destId="{15FE8234-F980-4341-8F89-B5B25CE0158C}" srcOrd="14" destOrd="0" presId="urn:microsoft.com/office/officeart/2005/8/layout/radial6"/>
    <dgm:cxn modelId="{1E35C74D-80E9-456E-9FA8-F130152DF4DD}" type="presParOf" srcId="{3658DFF8-5783-4A38-91A6-CC7FB85DDF7F}" destId="{7560FC3D-F129-49DC-BB77-D0B7DBC93EE1}" srcOrd="15" destOrd="0" presId="urn:microsoft.com/office/officeart/2005/8/layout/radial6"/>
    <dgm:cxn modelId="{AEB907A5-B086-46D0-82A1-11E5FB47B2D0}" type="presParOf" srcId="{3658DFF8-5783-4A38-91A6-CC7FB85DDF7F}" destId="{F2D81926-E882-4E13-8718-F119D607F29D}" srcOrd="16" destOrd="0" presId="urn:microsoft.com/office/officeart/2005/8/layout/radial6"/>
    <dgm:cxn modelId="{FA01F703-2EDD-4389-B761-F3EBBBBD7C80}" type="presParOf" srcId="{3658DFF8-5783-4A38-91A6-CC7FB85DDF7F}" destId="{42512F31-C7A5-45CE-8859-0FD3EB9B5A3D}" srcOrd="17" destOrd="0" presId="urn:microsoft.com/office/officeart/2005/8/layout/radial6"/>
    <dgm:cxn modelId="{D8EED0A8-442D-4869-9BFE-38357BE5889E}" type="presParOf" srcId="{3658DFF8-5783-4A38-91A6-CC7FB85DDF7F}" destId="{6F4781CA-B39E-4CDC-9ACE-43DAF959B58A}" srcOrd="18" destOrd="0" presId="urn:microsoft.com/office/officeart/2005/8/layout/radial6"/>
  </dgm:cxnLst>
  <dgm:bg>
    <a:solidFill>
      <a:schemeClr val="accent5">
        <a:lumMod val="20000"/>
        <a:lumOff val="80000"/>
      </a:schemeClr>
    </a:solid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765E6FC-D292-4007-893B-1D5D7E29ACCF}" type="doc">
      <dgm:prSet loTypeId="urn:microsoft.com/office/officeart/2005/8/layout/hierarchy2" loCatId="hierarchy" qsTypeId="urn:microsoft.com/office/officeart/2005/8/quickstyle/3d3" qsCatId="3D" csTypeId="urn:microsoft.com/office/officeart/2005/8/colors/colorful4" csCatId="colorful" phldr="1"/>
      <dgm:spPr/>
      <dgm:t>
        <a:bodyPr/>
        <a:lstStyle/>
        <a:p>
          <a:endParaRPr lang="en-US"/>
        </a:p>
      </dgm:t>
    </dgm:pt>
    <dgm:pt modelId="{C9223D82-9407-44C4-A008-7BED597B73D5}">
      <dgm:prSet phldrT="[Text]"/>
      <dgm:spPr/>
      <dgm:t>
        <a:bodyPr/>
        <a:lstStyle/>
        <a:p>
          <a:r>
            <a:rPr lang="en-US" dirty="0" smtClean="0"/>
            <a:t>LTE voice solution</a:t>
          </a:r>
          <a:endParaRPr lang="en-US" dirty="0"/>
        </a:p>
      </dgm:t>
    </dgm:pt>
    <dgm:pt modelId="{269ACA3A-215B-4A33-A8F7-90FA6B2C90B1}" type="parTrans" cxnId="{B953EFF7-001A-43BE-9729-CE904A91CCFE}">
      <dgm:prSet/>
      <dgm:spPr/>
      <dgm:t>
        <a:bodyPr/>
        <a:lstStyle/>
        <a:p>
          <a:endParaRPr lang="en-US"/>
        </a:p>
      </dgm:t>
    </dgm:pt>
    <dgm:pt modelId="{D5C9881C-B7AC-4FD4-81C8-7C0F6D2826F7}" type="sibTrans" cxnId="{B953EFF7-001A-43BE-9729-CE904A91CCFE}">
      <dgm:prSet/>
      <dgm:spPr/>
      <dgm:t>
        <a:bodyPr/>
        <a:lstStyle/>
        <a:p>
          <a:endParaRPr lang="en-US"/>
        </a:p>
      </dgm:t>
    </dgm:pt>
    <dgm:pt modelId="{988C68EA-48A8-44ED-A4D4-0F36167D0B65}">
      <dgm:prSet phldrT="[Text]"/>
      <dgm:spPr/>
      <dgm:t>
        <a:bodyPr/>
        <a:lstStyle/>
        <a:p>
          <a:r>
            <a:rPr lang="en-US" dirty="0" err="1" smtClean="0"/>
            <a:t>VoLTE</a:t>
          </a:r>
          <a:endParaRPr lang="en-US" dirty="0"/>
        </a:p>
      </dgm:t>
    </dgm:pt>
    <dgm:pt modelId="{E71875DC-3D3B-4C9B-BB24-6BB5982DAAD0}" type="parTrans" cxnId="{19AFC229-CC05-4CEC-8A95-888E83AF281A}">
      <dgm:prSet/>
      <dgm:spPr/>
      <dgm:t>
        <a:bodyPr/>
        <a:lstStyle/>
        <a:p>
          <a:endParaRPr lang="en-US"/>
        </a:p>
      </dgm:t>
    </dgm:pt>
    <dgm:pt modelId="{39A39B2F-5A29-4881-97BF-2F838E5B5C9F}" type="sibTrans" cxnId="{19AFC229-CC05-4CEC-8A95-888E83AF281A}">
      <dgm:prSet/>
      <dgm:spPr/>
      <dgm:t>
        <a:bodyPr/>
        <a:lstStyle/>
        <a:p>
          <a:endParaRPr lang="en-US"/>
        </a:p>
      </dgm:t>
    </dgm:pt>
    <dgm:pt modelId="{C7534FD3-0EB8-428B-839F-D29F9F8A4196}">
      <dgm:prSet phldrT="[Text]"/>
      <dgm:spPr/>
      <dgm:t>
        <a:bodyPr/>
        <a:lstStyle/>
        <a:p>
          <a:r>
            <a:rPr lang="en-US" dirty="0" smtClean="0"/>
            <a:t>IMS based on LTE voice</a:t>
          </a:r>
          <a:endParaRPr lang="en-US" dirty="0"/>
        </a:p>
      </dgm:t>
    </dgm:pt>
    <dgm:pt modelId="{88AF73D1-E8B6-4C59-9275-2B3243648F1D}" type="parTrans" cxnId="{631C4FE1-3FED-46A7-B874-3D0B24CA512F}">
      <dgm:prSet/>
      <dgm:spPr/>
      <dgm:t>
        <a:bodyPr/>
        <a:lstStyle/>
        <a:p>
          <a:endParaRPr lang="en-US"/>
        </a:p>
      </dgm:t>
    </dgm:pt>
    <dgm:pt modelId="{503928A6-71A6-487B-9529-FB4DCA4D35CE}" type="sibTrans" cxnId="{631C4FE1-3FED-46A7-B874-3D0B24CA512F}">
      <dgm:prSet/>
      <dgm:spPr/>
      <dgm:t>
        <a:bodyPr/>
        <a:lstStyle/>
        <a:p>
          <a:endParaRPr lang="en-US"/>
        </a:p>
      </dgm:t>
    </dgm:pt>
    <dgm:pt modelId="{9B3AD5C8-B970-46F2-9B9C-2DFB2F0AEF6D}">
      <dgm:prSet phldrT="[Text]"/>
      <dgm:spPr/>
      <dgm:t>
        <a:bodyPr/>
        <a:lstStyle/>
        <a:p>
          <a:r>
            <a:rPr lang="en-US" dirty="0" smtClean="0"/>
            <a:t>Reuse CS</a:t>
          </a:r>
          <a:endParaRPr lang="en-US" dirty="0"/>
        </a:p>
      </dgm:t>
    </dgm:pt>
    <dgm:pt modelId="{FC669AF9-C1D2-48F5-B16E-C9AA611C5C84}" type="parTrans" cxnId="{7382A92A-C2FF-4D70-BB7F-4D89F6CFEE60}">
      <dgm:prSet/>
      <dgm:spPr/>
      <dgm:t>
        <a:bodyPr/>
        <a:lstStyle/>
        <a:p>
          <a:endParaRPr lang="en-US"/>
        </a:p>
      </dgm:t>
    </dgm:pt>
    <dgm:pt modelId="{37DA7188-8CE9-45C3-9427-BDA521932E1A}" type="sibTrans" cxnId="{7382A92A-C2FF-4D70-BB7F-4D89F6CFEE60}">
      <dgm:prSet/>
      <dgm:spPr/>
      <dgm:t>
        <a:bodyPr/>
        <a:lstStyle/>
        <a:p>
          <a:endParaRPr lang="en-US"/>
        </a:p>
      </dgm:t>
    </dgm:pt>
    <dgm:pt modelId="{EB131975-2DCD-4B64-9E95-08E89936FBC9}">
      <dgm:prSet phldrT="[Text]"/>
      <dgm:spPr/>
      <dgm:t>
        <a:bodyPr/>
        <a:lstStyle/>
        <a:p>
          <a:r>
            <a:rPr lang="en-US" dirty="0" smtClean="0"/>
            <a:t>CSFB</a:t>
          </a:r>
          <a:endParaRPr lang="en-US" dirty="0"/>
        </a:p>
      </dgm:t>
    </dgm:pt>
    <dgm:pt modelId="{9CF45B63-A3DF-4EFB-86A9-7E40BF483955}" type="parTrans" cxnId="{1EE1D50E-0AC9-4AAA-839F-E780AA758227}">
      <dgm:prSet/>
      <dgm:spPr/>
      <dgm:t>
        <a:bodyPr/>
        <a:lstStyle/>
        <a:p>
          <a:endParaRPr lang="en-US"/>
        </a:p>
      </dgm:t>
    </dgm:pt>
    <dgm:pt modelId="{CD4375E4-B27B-4FC4-BEA1-FB3C10062635}" type="sibTrans" cxnId="{1EE1D50E-0AC9-4AAA-839F-E780AA758227}">
      <dgm:prSet/>
      <dgm:spPr/>
      <dgm:t>
        <a:bodyPr/>
        <a:lstStyle/>
        <a:p>
          <a:endParaRPr lang="en-US"/>
        </a:p>
      </dgm:t>
    </dgm:pt>
    <dgm:pt modelId="{19D01E04-4529-40D2-B6CF-50E0827E2165}" type="pres">
      <dgm:prSet presAssocID="{7765E6FC-D292-4007-893B-1D5D7E29ACCF}" presName="diagram" presStyleCnt="0">
        <dgm:presLayoutVars>
          <dgm:chPref val="1"/>
          <dgm:dir/>
          <dgm:animOne val="branch"/>
          <dgm:animLvl val="lvl"/>
          <dgm:resizeHandles val="exact"/>
        </dgm:presLayoutVars>
      </dgm:prSet>
      <dgm:spPr/>
    </dgm:pt>
    <dgm:pt modelId="{76759752-41F5-494B-B284-2F9A40A6AD26}" type="pres">
      <dgm:prSet presAssocID="{C9223D82-9407-44C4-A008-7BED597B73D5}" presName="root1" presStyleCnt="0"/>
      <dgm:spPr/>
    </dgm:pt>
    <dgm:pt modelId="{28909B49-691D-4364-868E-227B8DB75D3C}" type="pres">
      <dgm:prSet presAssocID="{C9223D82-9407-44C4-A008-7BED597B73D5}" presName="LevelOneTextNode" presStyleLbl="node0" presStyleIdx="0" presStyleCnt="1">
        <dgm:presLayoutVars>
          <dgm:chPref val="3"/>
        </dgm:presLayoutVars>
      </dgm:prSet>
      <dgm:spPr/>
      <dgm:t>
        <a:bodyPr/>
        <a:lstStyle/>
        <a:p>
          <a:endParaRPr lang="en-US"/>
        </a:p>
      </dgm:t>
    </dgm:pt>
    <dgm:pt modelId="{97D79932-7565-4862-B2A8-538A9CA6176D}" type="pres">
      <dgm:prSet presAssocID="{C9223D82-9407-44C4-A008-7BED597B73D5}" presName="level2hierChild" presStyleCnt="0"/>
      <dgm:spPr/>
    </dgm:pt>
    <dgm:pt modelId="{B686A2C8-0DF2-4C05-80B8-67B7A176ABD3}" type="pres">
      <dgm:prSet presAssocID="{E71875DC-3D3B-4C9B-BB24-6BB5982DAAD0}" presName="conn2-1" presStyleLbl="parChTrans1D2" presStyleIdx="0" presStyleCnt="2"/>
      <dgm:spPr/>
    </dgm:pt>
    <dgm:pt modelId="{11D4B3EF-A6C4-48F8-BDE0-5D16D3B04C19}" type="pres">
      <dgm:prSet presAssocID="{E71875DC-3D3B-4C9B-BB24-6BB5982DAAD0}" presName="connTx" presStyleLbl="parChTrans1D2" presStyleIdx="0" presStyleCnt="2"/>
      <dgm:spPr/>
    </dgm:pt>
    <dgm:pt modelId="{4310C61C-DA0D-4821-9A3A-FF67FD1AEDF1}" type="pres">
      <dgm:prSet presAssocID="{988C68EA-48A8-44ED-A4D4-0F36167D0B65}" presName="root2" presStyleCnt="0"/>
      <dgm:spPr/>
    </dgm:pt>
    <dgm:pt modelId="{FC8AC347-68FE-4149-B28F-25E84CB5B24D}" type="pres">
      <dgm:prSet presAssocID="{988C68EA-48A8-44ED-A4D4-0F36167D0B65}" presName="LevelTwoTextNode" presStyleLbl="node2" presStyleIdx="0" presStyleCnt="2">
        <dgm:presLayoutVars>
          <dgm:chPref val="3"/>
        </dgm:presLayoutVars>
      </dgm:prSet>
      <dgm:spPr/>
    </dgm:pt>
    <dgm:pt modelId="{B7A96221-A21F-486D-BBC4-A0BA3E57A853}" type="pres">
      <dgm:prSet presAssocID="{988C68EA-48A8-44ED-A4D4-0F36167D0B65}" presName="level3hierChild" presStyleCnt="0"/>
      <dgm:spPr/>
    </dgm:pt>
    <dgm:pt modelId="{90F351E1-8C7A-4D33-9B68-F2E8C7A8B80F}" type="pres">
      <dgm:prSet presAssocID="{88AF73D1-E8B6-4C59-9275-2B3243648F1D}" presName="conn2-1" presStyleLbl="parChTrans1D3" presStyleIdx="0" presStyleCnt="2"/>
      <dgm:spPr/>
    </dgm:pt>
    <dgm:pt modelId="{7C739F0F-9925-4FFB-BECE-6C34A54CA748}" type="pres">
      <dgm:prSet presAssocID="{88AF73D1-E8B6-4C59-9275-2B3243648F1D}" presName="connTx" presStyleLbl="parChTrans1D3" presStyleIdx="0" presStyleCnt="2"/>
      <dgm:spPr/>
    </dgm:pt>
    <dgm:pt modelId="{8A47C74E-1D9E-4BE7-8F0B-7E7482C7FB78}" type="pres">
      <dgm:prSet presAssocID="{C7534FD3-0EB8-428B-839F-D29F9F8A4196}" presName="root2" presStyleCnt="0"/>
      <dgm:spPr/>
    </dgm:pt>
    <dgm:pt modelId="{D209E98F-5B38-4692-AD9B-B06DAA52CD4D}" type="pres">
      <dgm:prSet presAssocID="{C7534FD3-0EB8-428B-839F-D29F9F8A4196}" presName="LevelTwoTextNode" presStyleLbl="node3" presStyleIdx="0" presStyleCnt="2">
        <dgm:presLayoutVars>
          <dgm:chPref val="3"/>
        </dgm:presLayoutVars>
      </dgm:prSet>
      <dgm:spPr/>
      <dgm:t>
        <a:bodyPr/>
        <a:lstStyle/>
        <a:p>
          <a:endParaRPr lang="en-US"/>
        </a:p>
      </dgm:t>
    </dgm:pt>
    <dgm:pt modelId="{B6B8FB34-A2C4-4909-93CD-A6B631C73D06}" type="pres">
      <dgm:prSet presAssocID="{C7534FD3-0EB8-428B-839F-D29F9F8A4196}" presName="level3hierChild" presStyleCnt="0"/>
      <dgm:spPr/>
    </dgm:pt>
    <dgm:pt modelId="{752399E9-49A0-48F7-A993-E28F7329018D}" type="pres">
      <dgm:prSet presAssocID="{FC669AF9-C1D2-48F5-B16E-C9AA611C5C84}" presName="conn2-1" presStyleLbl="parChTrans1D2" presStyleIdx="1" presStyleCnt="2"/>
      <dgm:spPr/>
    </dgm:pt>
    <dgm:pt modelId="{9B79690E-F6AB-4A52-855A-94C239DA1103}" type="pres">
      <dgm:prSet presAssocID="{FC669AF9-C1D2-48F5-B16E-C9AA611C5C84}" presName="connTx" presStyleLbl="parChTrans1D2" presStyleIdx="1" presStyleCnt="2"/>
      <dgm:spPr/>
    </dgm:pt>
    <dgm:pt modelId="{B87CFC29-FDE6-4559-B5FA-FCA9CDB5D2F6}" type="pres">
      <dgm:prSet presAssocID="{9B3AD5C8-B970-46F2-9B9C-2DFB2F0AEF6D}" presName="root2" presStyleCnt="0"/>
      <dgm:spPr/>
    </dgm:pt>
    <dgm:pt modelId="{2B7F763C-8B43-48F8-85B8-CAC9349E27F1}" type="pres">
      <dgm:prSet presAssocID="{9B3AD5C8-B970-46F2-9B9C-2DFB2F0AEF6D}" presName="LevelTwoTextNode" presStyleLbl="node2" presStyleIdx="1" presStyleCnt="2">
        <dgm:presLayoutVars>
          <dgm:chPref val="3"/>
        </dgm:presLayoutVars>
      </dgm:prSet>
      <dgm:spPr/>
      <dgm:t>
        <a:bodyPr/>
        <a:lstStyle/>
        <a:p>
          <a:endParaRPr lang="en-US"/>
        </a:p>
      </dgm:t>
    </dgm:pt>
    <dgm:pt modelId="{D2FB494F-8F7E-4E12-803E-5461A5275422}" type="pres">
      <dgm:prSet presAssocID="{9B3AD5C8-B970-46F2-9B9C-2DFB2F0AEF6D}" presName="level3hierChild" presStyleCnt="0"/>
      <dgm:spPr/>
    </dgm:pt>
    <dgm:pt modelId="{98F76B7D-BB05-48A5-BBB0-8C3EFA3D7362}" type="pres">
      <dgm:prSet presAssocID="{9CF45B63-A3DF-4EFB-86A9-7E40BF483955}" presName="conn2-1" presStyleLbl="parChTrans1D3" presStyleIdx="1" presStyleCnt="2"/>
      <dgm:spPr/>
    </dgm:pt>
    <dgm:pt modelId="{510EABC7-4BBB-4A8B-9A5E-A865951F2553}" type="pres">
      <dgm:prSet presAssocID="{9CF45B63-A3DF-4EFB-86A9-7E40BF483955}" presName="connTx" presStyleLbl="parChTrans1D3" presStyleIdx="1" presStyleCnt="2"/>
      <dgm:spPr/>
    </dgm:pt>
    <dgm:pt modelId="{6FA4F0D9-8CAE-4772-A8A0-C9537DD6F658}" type="pres">
      <dgm:prSet presAssocID="{EB131975-2DCD-4B64-9E95-08E89936FBC9}" presName="root2" presStyleCnt="0"/>
      <dgm:spPr/>
    </dgm:pt>
    <dgm:pt modelId="{E2C52D11-F336-427D-9BF8-5A925E88A212}" type="pres">
      <dgm:prSet presAssocID="{EB131975-2DCD-4B64-9E95-08E89936FBC9}" presName="LevelTwoTextNode" presStyleLbl="node3" presStyleIdx="1" presStyleCnt="2">
        <dgm:presLayoutVars>
          <dgm:chPref val="3"/>
        </dgm:presLayoutVars>
      </dgm:prSet>
      <dgm:spPr/>
      <dgm:t>
        <a:bodyPr/>
        <a:lstStyle/>
        <a:p>
          <a:endParaRPr lang="en-US"/>
        </a:p>
      </dgm:t>
    </dgm:pt>
    <dgm:pt modelId="{BBA3BE80-A610-4A21-81A2-ACBA98EC770E}" type="pres">
      <dgm:prSet presAssocID="{EB131975-2DCD-4B64-9E95-08E89936FBC9}" presName="level3hierChild" presStyleCnt="0"/>
      <dgm:spPr/>
    </dgm:pt>
  </dgm:ptLst>
  <dgm:cxnLst>
    <dgm:cxn modelId="{4E7E6EA7-C1F2-4614-9B9D-3966623E64AF}" type="presOf" srcId="{C7534FD3-0EB8-428B-839F-D29F9F8A4196}" destId="{D209E98F-5B38-4692-AD9B-B06DAA52CD4D}" srcOrd="0" destOrd="0" presId="urn:microsoft.com/office/officeart/2005/8/layout/hierarchy2"/>
    <dgm:cxn modelId="{179FB089-5C8D-4705-9B7D-6C605F715971}" type="presOf" srcId="{9B3AD5C8-B970-46F2-9B9C-2DFB2F0AEF6D}" destId="{2B7F763C-8B43-48F8-85B8-CAC9349E27F1}" srcOrd="0" destOrd="0" presId="urn:microsoft.com/office/officeart/2005/8/layout/hierarchy2"/>
    <dgm:cxn modelId="{631C4FE1-3FED-46A7-B874-3D0B24CA512F}" srcId="{988C68EA-48A8-44ED-A4D4-0F36167D0B65}" destId="{C7534FD3-0EB8-428B-839F-D29F9F8A4196}" srcOrd="0" destOrd="0" parTransId="{88AF73D1-E8B6-4C59-9275-2B3243648F1D}" sibTransId="{503928A6-71A6-487B-9529-FB4DCA4D35CE}"/>
    <dgm:cxn modelId="{4208197E-2C17-4DEC-903E-BFA5F3F7A96C}" type="presOf" srcId="{FC669AF9-C1D2-48F5-B16E-C9AA611C5C84}" destId="{752399E9-49A0-48F7-A993-E28F7329018D}" srcOrd="0" destOrd="0" presId="urn:microsoft.com/office/officeart/2005/8/layout/hierarchy2"/>
    <dgm:cxn modelId="{1EE1D50E-0AC9-4AAA-839F-E780AA758227}" srcId="{9B3AD5C8-B970-46F2-9B9C-2DFB2F0AEF6D}" destId="{EB131975-2DCD-4B64-9E95-08E89936FBC9}" srcOrd="0" destOrd="0" parTransId="{9CF45B63-A3DF-4EFB-86A9-7E40BF483955}" sibTransId="{CD4375E4-B27B-4FC4-BEA1-FB3C10062635}"/>
    <dgm:cxn modelId="{E68BCBFE-C94F-4A66-AC03-AC942255227F}" type="presOf" srcId="{EB131975-2DCD-4B64-9E95-08E89936FBC9}" destId="{E2C52D11-F336-427D-9BF8-5A925E88A212}" srcOrd="0" destOrd="0" presId="urn:microsoft.com/office/officeart/2005/8/layout/hierarchy2"/>
    <dgm:cxn modelId="{32BBA14C-91DD-40EE-8FD3-81B82299748F}" type="presOf" srcId="{988C68EA-48A8-44ED-A4D4-0F36167D0B65}" destId="{FC8AC347-68FE-4149-B28F-25E84CB5B24D}" srcOrd="0" destOrd="0" presId="urn:microsoft.com/office/officeart/2005/8/layout/hierarchy2"/>
    <dgm:cxn modelId="{F2FB0FD5-ED98-4DDB-98EA-5F1461E26657}" type="presOf" srcId="{E71875DC-3D3B-4C9B-BB24-6BB5982DAAD0}" destId="{11D4B3EF-A6C4-48F8-BDE0-5D16D3B04C19}" srcOrd="1" destOrd="0" presId="urn:microsoft.com/office/officeart/2005/8/layout/hierarchy2"/>
    <dgm:cxn modelId="{7382A92A-C2FF-4D70-BB7F-4D89F6CFEE60}" srcId="{C9223D82-9407-44C4-A008-7BED597B73D5}" destId="{9B3AD5C8-B970-46F2-9B9C-2DFB2F0AEF6D}" srcOrd="1" destOrd="0" parTransId="{FC669AF9-C1D2-48F5-B16E-C9AA611C5C84}" sibTransId="{37DA7188-8CE9-45C3-9427-BDA521932E1A}"/>
    <dgm:cxn modelId="{BEFC23A6-B55F-4F6C-926C-DD481E4EC558}" type="presOf" srcId="{E71875DC-3D3B-4C9B-BB24-6BB5982DAAD0}" destId="{B686A2C8-0DF2-4C05-80B8-67B7A176ABD3}" srcOrd="0" destOrd="0" presId="urn:microsoft.com/office/officeart/2005/8/layout/hierarchy2"/>
    <dgm:cxn modelId="{07A2EC90-FBA4-41A0-AED2-D43161B03F24}" type="presOf" srcId="{88AF73D1-E8B6-4C59-9275-2B3243648F1D}" destId="{90F351E1-8C7A-4D33-9B68-F2E8C7A8B80F}" srcOrd="0" destOrd="0" presId="urn:microsoft.com/office/officeart/2005/8/layout/hierarchy2"/>
    <dgm:cxn modelId="{4A6B78CE-A013-4B81-B110-0987374164FE}" type="presOf" srcId="{C9223D82-9407-44C4-A008-7BED597B73D5}" destId="{28909B49-691D-4364-868E-227B8DB75D3C}" srcOrd="0" destOrd="0" presId="urn:microsoft.com/office/officeart/2005/8/layout/hierarchy2"/>
    <dgm:cxn modelId="{35BE06BA-E431-4470-8A5B-7493A9ED7C55}" type="presOf" srcId="{FC669AF9-C1D2-48F5-B16E-C9AA611C5C84}" destId="{9B79690E-F6AB-4A52-855A-94C239DA1103}" srcOrd="1" destOrd="0" presId="urn:microsoft.com/office/officeart/2005/8/layout/hierarchy2"/>
    <dgm:cxn modelId="{CDF002D4-CA9D-4E71-82F5-59E367A38E95}" type="presOf" srcId="{9CF45B63-A3DF-4EFB-86A9-7E40BF483955}" destId="{510EABC7-4BBB-4A8B-9A5E-A865951F2553}" srcOrd="1" destOrd="0" presId="urn:microsoft.com/office/officeart/2005/8/layout/hierarchy2"/>
    <dgm:cxn modelId="{B953EFF7-001A-43BE-9729-CE904A91CCFE}" srcId="{7765E6FC-D292-4007-893B-1D5D7E29ACCF}" destId="{C9223D82-9407-44C4-A008-7BED597B73D5}" srcOrd="0" destOrd="0" parTransId="{269ACA3A-215B-4A33-A8F7-90FA6B2C90B1}" sibTransId="{D5C9881C-B7AC-4FD4-81C8-7C0F6D2826F7}"/>
    <dgm:cxn modelId="{2940760E-7E08-41A4-85C4-6CA682CF9500}" type="presOf" srcId="{9CF45B63-A3DF-4EFB-86A9-7E40BF483955}" destId="{98F76B7D-BB05-48A5-BBB0-8C3EFA3D7362}" srcOrd="0" destOrd="0" presId="urn:microsoft.com/office/officeart/2005/8/layout/hierarchy2"/>
    <dgm:cxn modelId="{19AFC229-CC05-4CEC-8A95-888E83AF281A}" srcId="{C9223D82-9407-44C4-A008-7BED597B73D5}" destId="{988C68EA-48A8-44ED-A4D4-0F36167D0B65}" srcOrd="0" destOrd="0" parTransId="{E71875DC-3D3B-4C9B-BB24-6BB5982DAAD0}" sibTransId="{39A39B2F-5A29-4881-97BF-2F838E5B5C9F}"/>
    <dgm:cxn modelId="{0DF8A778-535D-492A-998E-CF113EFDC074}" type="presOf" srcId="{88AF73D1-E8B6-4C59-9275-2B3243648F1D}" destId="{7C739F0F-9925-4FFB-BECE-6C34A54CA748}" srcOrd="1" destOrd="0" presId="urn:microsoft.com/office/officeart/2005/8/layout/hierarchy2"/>
    <dgm:cxn modelId="{6E7FD915-0B88-4D4B-AA4C-013FF29934DC}" type="presOf" srcId="{7765E6FC-D292-4007-893B-1D5D7E29ACCF}" destId="{19D01E04-4529-40D2-B6CF-50E0827E2165}" srcOrd="0" destOrd="0" presId="urn:microsoft.com/office/officeart/2005/8/layout/hierarchy2"/>
    <dgm:cxn modelId="{16BC06AF-FFF3-4A00-9F58-B721F15AA720}" type="presParOf" srcId="{19D01E04-4529-40D2-B6CF-50E0827E2165}" destId="{76759752-41F5-494B-B284-2F9A40A6AD26}" srcOrd="0" destOrd="0" presId="urn:microsoft.com/office/officeart/2005/8/layout/hierarchy2"/>
    <dgm:cxn modelId="{294D8AEA-9C3A-4E74-B4F1-3BA1BA4E276E}" type="presParOf" srcId="{76759752-41F5-494B-B284-2F9A40A6AD26}" destId="{28909B49-691D-4364-868E-227B8DB75D3C}" srcOrd="0" destOrd="0" presId="urn:microsoft.com/office/officeart/2005/8/layout/hierarchy2"/>
    <dgm:cxn modelId="{2D163F0C-F5A4-473F-9BB7-6FFB229841D4}" type="presParOf" srcId="{76759752-41F5-494B-B284-2F9A40A6AD26}" destId="{97D79932-7565-4862-B2A8-538A9CA6176D}" srcOrd="1" destOrd="0" presId="urn:microsoft.com/office/officeart/2005/8/layout/hierarchy2"/>
    <dgm:cxn modelId="{A9FAFEFA-F682-4D85-A7F9-12A59C6D185B}" type="presParOf" srcId="{97D79932-7565-4862-B2A8-538A9CA6176D}" destId="{B686A2C8-0DF2-4C05-80B8-67B7A176ABD3}" srcOrd="0" destOrd="0" presId="urn:microsoft.com/office/officeart/2005/8/layout/hierarchy2"/>
    <dgm:cxn modelId="{594D3AD2-3B76-4E22-BA0F-60A77319C00F}" type="presParOf" srcId="{B686A2C8-0DF2-4C05-80B8-67B7A176ABD3}" destId="{11D4B3EF-A6C4-48F8-BDE0-5D16D3B04C19}" srcOrd="0" destOrd="0" presId="urn:microsoft.com/office/officeart/2005/8/layout/hierarchy2"/>
    <dgm:cxn modelId="{F9546E1E-935B-4576-838C-62014D95937F}" type="presParOf" srcId="{97D79932-7565-4862-B2A8-538A9CA6176D}" destId="{4310C61C-DA0D-4821-9A3A-FF67FD1AEDF1}" srcOrd="1" destOrd="0" presId="urn:microsoft.com/office/officeart/2005/8/layout/hierarchy2"/>
    <dgm:cxn modelId="{2FD8E658-4C29-4DAE-A015-42143A15E030}" type="presParOf" srcId="{4310C61C-DA0D-4821-9A3A-FF67FD1AEDF1}" destId="{FC8AC347-68FE-4149-B28F-25E84CB5B24D}" srcOrd="0" destOrd="0" presId="urn:microsoft.com/office/officeart/2005/8/layout/hierarchy2"/>
    <dgm:cxn modelId="{B9147850-D18C-4F19-8868-33AA21958E4E}" type="presParOf" srcId="{4310C61C-DA0D-4821-9A3A-FF67FD1AEDF1}" destId="{B7A96221-A21F-486D-BBC4-A0BA3E57A853}" srcOrd="1" destOrd="0" presId="urn:microsoft.com/office/officeart/2005/8/layout/hierarchy2"/>
    <dgm:cxn modelId="{C26741EA-4FE2-47AF-90E8-601836C1EA48}" type="presParOf" srcId="{B7A96221-A21F-486D-BBC4-A0BA3E57A853}" destId="{90F351E1-8C7A-4D33-9B68-F2E8C7A8B80F}" srcOrd="0" destOrd="0" presId="urn:microsoft.com/office/officeart/2005/8/layout/hierarchy2"/>
    <dgm:cxn modelId="{5CAEE08D-73EC-47A8-B1A2-89B64F414111}" type="presParOf" srcId="{90F351E1-8C7A-4D33-9B68-F2E8C7A8B80F}" destId="{7C739F0F-9925-4FFB-BECE-6C34A54CA748}" srcOrd="0" destOrd="0" presId="urn:microsoft.com/office/officeart/2005/8/layout/hierarchy2"/>
    <dgm:cxn modelId="{01131639-C721-4200-8DDE-C73F3F0D6F70}" type="presParOf" srcId="{B7A96221-A21F-486D-BBC4-A0BA3E57A853}" destId="{8A47C74E-1D9E-4BE7-8F0B-7E7482C7FB78}" srcOrd="1" destOrd="0" presId="urn:microsoft.com/office/officeart/2005/8/layout/hierarchy2"/>
    <dgm:cxn modelId="{738E24B0-A6FE-4642-8A85-50C27F687BF8}" type="presParOf" srcId="{8A47C74E-1D9E-4BE7-8F0B-7E7482C7FB78}" destId="{D209E98F-5B38-4692-AD9B-B06DAA52CD4D}" srcOrd="0" destOrd="0" presId="urn:microsoft.com/office/officeart/2005/8/layout/hierarchy2"/>
    <dgm:cxn modelId="{630CD6F8-0F0C-4ADF-848F-E7461377CAA4}" type="presParOf" srcId="{8A47C74E-1D9E-4BE7-8F0B-7E7482C7FB78}" destId="{B6B8FB34-A2C4-4909-93CD-A6B631C73D06}" srcOrd="1" destOrd="0" presId="urn:microsoft.com/office/officeart/2005/8/layout/hierarchy2"/>
    <dgm:cxn modelId="{0CC9B01B-1F7E-4A45-BC37-FFDE15AB4C5D}" type="presParOf" srcId="{97D79932-7565-4862-B2A8-538A9CA6176D}" destId="{752399E9-49A0-48F7-A993-E28F7329018D}" srcOrd="2" destOrd="0" presId="urn:microsoft.com/office/officeart/2005/8/layout/hierarchy2"/>
    <dgm:cxn modelId="{FB1AD0F2-DB6C-42BA-94D2-612770AA232C}" type="presParOf" srcId="{752399E9-49A0-48F7-A993-E28F7329018D}" destId="{9B79690E-F6AB-4A52-855A-94C239DA1103}" srcOrd="0" destOrd="0" presId="urn:microsoft.com/office/officeart/2005/8/layout/hierarchy2"/>
    <dgm:cxn modelId="{9968D983-9FA6-48DA-8693-C2208ACA5F92}" type="presParOf" srcId="{97D79932-7565-4862-B2A8-538A9CA6176D}" destId="{B87CFC29-FDE6-4559-B5FA-FCA9CDB5D2F6}" srcOrd="3" destOrd="0" presId="urn:microsoft.com/office/officeart/2005/8/layout/hierarchy2"/>
    <dgm:cxn modelId="{3E1CA164-7512-488B-AA83-89E0DB39EDA3}" type="presParOf" srcId="{B87CFC29-FDE6-4559-B5FA-FCA9CDB5D2F6}" destId="{2B7F763C-8B43-48F8-85B8-CAC9349E27F1}" srcOrd="0" destOrd="0" presId="urn:microsoft.com/office/officeart/2005/8/layout/hierarchy2"/>
    <dgm:cxn modelId="{E256100B-7F7E-4663-8A18-D36E3628E8D1}" type="presParOf" srcId="{B87CFC29-FDE6-4559-B5FA-FCA9CDB5D2F6}" destId="{D2FB494F-8F7E-4E12-803E-5461A5275422}" srcOrd="1" destOrd="0" presId="urn:microsoft.com/office/officeart/2005/8/layout/hierarchy2"/>
    <dgm:cxn modelId="{4A4520C1-61CE-47C3-9235-114399CCD19B}" type="presParOf" srcId="{D2FB494F-8F7E-4E12-803E-5461A5275422}" destId="{98F76B7D-BB05-48A5-BBB0-8C3EFA3D7362}" srcOrd="0" destOrd="0" presId="urn:microsoft.com/office/officeart/2005/8/layout/hierarchy2"/>
    <dgm:cxn modelId="{5C25B1B9-1B36-46A2-B50D-B9BCF03D9144}" type="presParOf" srcId="{98F76B7D-BB05-48A5-BBB0-8C3EFA3D7362}" destId="{510EABC7-4BBB-4A8B-9A5E-A865951F2553}" srcOrd="0" destOrd="0" presId="urn:microsoft.com/office/officeart/2005/8/layout/hierarchy2"/>
    <dgm:cxn modelId="{7075C8A6-6902-4732-B8B2-85BAF80DF36E}" type="presParOf" srcId="{D2FB494F-8F7E-4E12-803E-5461A5275422}" destId="{6FA4F0D9-8CAE-4772-A8A0-C9537DD6F658}" srcOrd="1" destOrd="0" presId="urn:microsoft.com/office/officeart/2005/8/layout/hierarchy2"/>
    <dgm:cxn modelId="{C6FAF7DB-FB65-4FD9-B522-E345974F937E}" type="presParOf" srcId="{6FA4F0D9-8CAE-4772-A8A0-C9537DD6F658}" destId="{E2C52D11-F336-427D-9BF8-5A925E88A212}" srcOrd="0" destOrd="0" presId="urn:microsoft.com/office/officeart/2005/8/layout/hierarchy2"/>
    <dgm:cxn modelId="{AAC54E9D-2004-4E55-9B6D-8BE4DB2380F4}" type="presParOf" srcId="{6FA4F0D9-8CAE-4772-A8A0-C9537DD6F658}" destId="{BBA3BE80-A610-4A21-81A2-ACBA98EC770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4CFEC1-3C53-454F-9B84-49744F083178}" type="doc">
      <dgm:prSet loTypeId="urn:microsoft.com/office/officeart/2005/8/layout/hierarchy1" loCatId="hierarchy" qsTypeId="urn:microsoft.com/office/officeart/2005/8/quickstyle/3d3" qsCatId="3D" csTypeId="urn:microsoft.com/office/officeart/2005/8/colors/accent1_2" csCatId="accent1" phldr="1"/>
      <dgm:spPr/>
      <dgm:t>
        <a:bodyPr/>
        <a:lstStyle/>
        <a:p>
          <a:endParaRPr lang="en-US"/>
        </a:p>
      </dgm:t>
    </dgm:pt>
    <dgm:pt modelId="{585BB2A1-A89A-49CD-95B8-B4ADC038712F}">
      <dgm:prSet phldrT="[Text]"/>
      <dgm:spPr/>
      <dgm:t>
        <a:bodyPr/>
        <a:lstStyle/>
        <a:p>
          <a:r>
            <a:rPr lang="en-US" dirty="0" smtClean="0"/>
            <a:t>CSFB</a:t>
          </a:r>
          <a:endParaRPr lang="en-US" dirty="0"/>
        </a:p>
      </dgm:t>
    </dgm:pt>
    <dgm:pt modelId="{3EBBD700-002F-4464-AF2D-80A86615CE97}" type="parTrans" cxnId="{FC21A487-E257-4D2E-B86C-E0465A26DD38}">
      <dgm:prSet/>
      <dgm:spPr/>
      <dgm:t>
        <a:bodyPr/>
        <a:lstStyle/>
        <a:p>
          <a:endParaRPr lang="en-US"/>
        </a:p>
      </dgm:t>
    </dgm:pt>
    <dgm:pt modelId="{D89BE1D1-75FB-417A-9DA5-85178FB05989}" type="sibTrans" cxnId="{FC21A487-E257-4D2E-B86C-E0465A26DD38}">
      <dgm:prSet/>
      <dgm:spPr/>
      <dgm:t>
        <a:bodyPr/>
        <a:lstStyle/>
        <a:p>
          <a:endParaRPr lang="en-US"/>
        </a:p>
      </dgm:t>
    </dgm:pt>
    <dgm:pt modelId="{AE825E49-27B4-46C3-9918-7A6F905511D3}">
      <dgm:prSet phldrT="[Text]"/>
      <dgm:spPr/>
      <dgm:t>
        <a:bodyPr/>
        <a:lstStyle/>
        <a:p>
          <a:r>
            <a:rPr lang="en-US" dirty="0" smtClean="0"/>
            <a:t>Mobile Terminated</a:t>
          </a:r>
          <a:endParaRPr lang="en-US" dirty="0"/>
        </a:p>
      </dgm:t>
    </dgm:pt>
    <dgm:pt modelId="{6C815A7E-B64D-4120-943C-C9338BBF4FA0}" type="parTrans" cxnId="{EE02D03A-15F0-40C9-823A-19DB0288776E}">
      <dgm:prSet/>
      <dgm:spPr/>
      <dgm:t>
        <a:bodyPr/>
        <a:lstStyle/>
        <a:p>
          <a:endParaRPr lang="en-US"/>
        </a:p>
      </dgm:t>
    </dgm:pt>
    <dgm:pt modelId="{863C56AC-7C0E-47EF-8C10-02C5EA21FBC7}" type="sibTrans" cxnId="{EE02D03A-15F0-40C9-823A-19DB0288776E}">
      <dgm:prSet/>
      <dgm:spPr/>
      <dgm:t>
        <a:bodyPr/>
        <a:lstStyle/>
        <a:p>
          <a:endParaRPr lang="en-US"/>
        </a:p>
      </dgm:t>
    </dgm:pt>
    <dgm:pt modelId="{1EC4BFF4-3372-4B41-8B86-42854DEF607D}">
      <dgm:prSet phldrT="[Text]"/>
      <dgm:spPr/>
      <dgm:t>
        <a:bodyPr/>
        <a:lstStyle/>
        <a:p>
          <a:r>
            <a:rPr lang="en-US" dirty="0" err="1" smtClean="0"/>
            <a:t>RRC_idle</a:t>
          </a:r>
          <a:endParaRPr lang="en-US" dirty="0"/>
        </a:p>
      </dgm:t>
    </dgm:pt>
    <dgm:pt modelId="{446BA940-69C5-44D3-AB92-F21C5053F0EE}" type="parTrans" cxnId="{BF246F4A-3E84-4A78-AA41-0DCDAF32F73F}">
      <dgm:prSet/>
      <dgm:spPr/>
      <dgm:t>
        <a:bodyPr/>
        <a:lstStyle/>
        <a:p>
          <a:endParaRPr lang="en-US"/>
        </a:p>
      </dgm:t>
    </dgm:pt>
    <dgm:pt modelId="{C3B22549-97B4-4855-9CF7-739B23C873AA}" type="sibTrans" cxnId="{BF246F4A-3E84-4A78-AA41-0DCDAF32F73F}">
      <dgm:prSet/>
      <dgm:spPr/>
      <dgm:t>
        <a:bodyPr/>
        <a:lstStyle/>
        <a:p>
          <a:endParaRPr lang="en-US"/>
        </a:p>
      </dgm:t>
    </dgm:pt>
    <dgm:pt modelId="{397FE1A3-7AAC-4290-AF0B-30AC4D1A9335}">
      <dgm:prSet phldrT="[Text]"/>
      <dgm:spPr/>
      <dgm:t>
        <a:bodyPr/>
        <a:lstStyle/>
        <a:p>
          <a:r>
            <a:rPr lang="en-US" dirty="0" err="1" smtClean="0"/>
            <a:t>RRC_connected</a:t>
          </a:r>
          <a:endParaRPr lang="en-US" dirty="0"/>
        </a:p>
      </dgm:t>
    </dgm:pt>
    <dgm:pt modelId="{E78E9DA4-7CDE-4FB3-BCB8-056525A04DE3}" type="parTrans" cxnId="{9A8A6668-AEF7-4B89-8F1F-89964ABB44AD}">
      <dgm:prSet/>
      <dgm:spPr/>
      <dgm:t>
        <a:bodyPr/>
        <a:lstStyle/>
        <a:p>
          <a:endParaRPr lang="en-US"/>
        </a:p>
      </dgm:t>
    </dgm:pt>
    <dgm:pt modelId="{5BA60FB7-32CD-4D15-B9D2-D7BDD818FF07}" type="sibTrans" cxnId="{9A8A6668-AEF7-4B89-8F1F-89964ABB44AD}">
      <dgm:prSet/>
      <dgm:spPr/>
      <dgm:t>
        <a:bodyPr/>
        <a:lstStyle/>
        <a:p>
          <a:endParaRPr lang="en-US"/>
        </a:p>
      </dgm:t>
    </dgm:pt>
    <dgm:pt modelId="{F4A61276-E6BC-4F2F-8FCF-8EDF038F9DBB}">
      <dgm:prSet phldrT="[Text]"/>
      <dgm:spPr/>
      <dgm:t>
        <a:bodyPr/>
        <a:lstStyle/>
        <a:p>
          <a:r>
            <a:rPr lang="en-US" dirty="0" smtClean="0"/>
            <a:t>Mobile </a:t>
          </a:r>
          <a:r>
            <a:rPr lang="en-US" dirty="0" smtClean="0"/>
            <a:t>Originated</a:t>
          </a:r>
          <a:endParaRPr lang="en-US" dirty="0"/>
        </a:p>
      </dgm:t>
    </dgm:pt>
    <dgm:pt modelId="{D084D531-70E0-42BD-9684-1AF96DD0E4F0}" type="parTrans" cxnId="{2420B433-195F-43FD-B743-CA3344E607E4}">
      <dgm:prSet/>
      <dgm:spPr/>
      <dgm:t>
        <a:bodyPr/>
        <a:lstStyle/>
        <a:p>
          <a:endParaRPr lang="en-US"/>
        </a:p>
      </dgm:t>
    </dgm:pt>
    <dgm:pt modelId="{F0B06F43-0EBE-44B2-BE56-164AC42032D6}" type="sibTrans" cxnId="{2420B433-195F-43FD-B743-CA3344E607E4}">
      <dgm:prSet/>
      <dgm:spPr/>
      <dgm:t>
        <a:bodyPr/>
        <a:lstStyle/>
        <a:p>
          <a:endParaRPr lang="en-US"/>
        </a:p>
      </dgm:t>
    </dgm:pt>
    <dgm:pt modelId="{9B54AD3C-CC1E-4EFC-AD5C-42CE56AAE51D}">
      <dgm:prSet phldrT="[Text]"/>
      <dgm:spPr/>
      <dgm:t>
        <a:bodyPr/>
        <a:lstStyle/>
        <a:p>
          <a:r>
            <a:rPr lang="en-US" dirty="0" smtClean="0"/>
            <a:t>PS HO not supported</a:t>
          </a:r>
          <a:endParaRPr lang="en-US" dirty="0"/>
        </a:p>
      </dgm:t>
    </dgm:pt>
    <dgm:pt modelId="{EA98C066-6EBE-4690-AEEB-2F76CBD19CBE}" type="parTrans" cxnId="{93DCEB7E-9832-4DF5-B110-5737CFC258B5}">
      <dgm:prSet/>
      <dgm:spPr/>
      <dgm:t>
        <a:bodyPr/>
        <a:lstStyle/>
        <a:p>
          <a:endParaRPr lang="en-US"/>
        </a:p>
      </dgm:t>
    </dgm:pt>
    <dgm:pt modelId="{F075B36F-1DA3-41E8-93A4-8478FCB2D6B9}" type="sibTrans" cxnId="{93DCEB7E-9832-4DF5-B110-5737CFC258B5}">
      <dgm:prSet/>
      <dgm:spPr/>
      <dgm:t>
        <a:bodyPr/>
        <a:lstStyle/>
        <a:p>
          <a:endParaRPr lang="en-US"/>
        </a:p>
      </dgm:t>
    </dgm:pt>
    <dgm:pt modelId="{380D916B-3389-4B1F-BFFA-6CFB124380B0}">
      <dgm:prSet phldrT="[Text]"/>
      <dgm:spPr/>
      <dgm:t>
        <a:bodyPr/>
        <a:lstStyle/>
        <a:p>
          <a:r>
            <a:rPr lang="en-US" dirty="0" smtClean="0"/>
            <a:t>PS HO supported</a:t>
          </a:r>
          <a:endParaRPr lang="en-US" dirty="0"/>
        </a:p>
      </dgm:t>
    </dgm:pt>
    <dgm:pt modelId="{AAAD72DA-0E10-40DF-B484-2BF129966D00}" type="parTrans" cxnId="{5ECAB3DC-B502-4C5F-B627-85DDB47E5B4C}">
      <dgm:prSet/>
      <dgm:spPr/>
      <dgm:t>
        <a:bodyPr/>
        <a:lstStyle/>
        <a:p>
          <a:endParaRPr lang="en-US"/>
        </a:p>
      </dgm:t>
    </dgm:pt>
    <dgm:pt modelId="{3FD78048-351E-4C44-BB5F-D4B56F845434}" type="sibTrans" cxnId="{5ECAB3DC-B502-4C5F-B627-85DDB47E5B4C}">
      <dgm:prSet/>
      <dgm:spPr/>
      <dgm:t>
        <a:bodyPr/>
        <a:lstStyle/>
        <a:p>
          <a:endParaRPr lang="en-US"/>
        </a:p>
      </dgm:t>
    </dgm:pt>
    <dgm:pt modelId="{F5EE4FE6-1A6D-4165-B731-AC894C7BE716}" type="pres">
      <dgm:prSet presAssocID="{DB4CFEC1-3C53-454F-9B84-49744F083178}" presName="hierChild1" presStyleCnt="0">
        <dgm:presLayoutVars>
          <dgm:chPref val="1"/>
          <dgm:dir/>
          <dgm:animOne val="branch"/>
          <dgm:animLvl val="lvl"/>
          <dgm:resizeHandles/>
        </dgm:presLayoutVars>
      </dgm:prSet>
      <dgm:spPr/>
      <dgm:t>
        <a:bodyPr/>
        <a:lstStyle/>
        <a:p>
          <a:endParaRPr lang="en-US"/>
        </a:p>
      </dgm:t>
    </dgm:pt>
    <dgm:pt modelId="{0C3514D5-56D7-4BB2-A884-9CAF3CADEBD5}" type="pres">
      <dgm:prSet presAssocID="{585BB2A1-A89A-49CD-95B8-B4ADC038712F}" presName="hierRoot1" presStyleCnt="0"/>
      <dgm:spPr/>
    </dgm:pt>
    <dgm:pt modelId="{EAA9C144-F46E-499E-9874-E60384FB3B62}" type="pres">
      <dgm:prSet presAssocID="{585BB2A1-A89A-49CD-95B8-B4ADC038712F}" presName="composite" presStyleCnt="0"/>
      <dgm:spPr/>
    </dgm:pt>
    <dgm:pt modelId="{53288EF0-6CD1-43A9-875E-1A8A8D7D98EE}" type="pres">
      <dgm:prSet presAssocID="{585BB2A1-A89A-49CD-95B8-B4ADC038712F}" presName="background" presStyleLbl="node0" presStyleIdx="0" presStyleCnt="1"/>
      <dgm:spPr/>
    </dgm:pt>
    <dgm:pt modelId="{A1412A54-3001-47EC-B97B-B7B6F1CEE2C4}" type="pres">
      <dgm:prSet presAssocID="{585BB2A1-A89A-49CD-95B8-B4ADC038712F}" presName="text" presStyleLbl="fgAcc0" presStyleIdx="0" presStyleCnt="1">
        <dgm:presLayoutVars>
          <dgm:chPref val="3"/>
        </dgm:presLayoutVars>
      </dgm:prSet>
      <dgm:spPr/>
      <dgm:t>
        <a:bodyPr/>
        <a:lstStyle/>
        <a:p>
          <a:endParaRPr lang="en-US"/>
        </a:p>
      </dgm:t>
    </dgm:pt>
    <dgm:pt modelId="{CBD9C637-F38C-4C41-809C-F55C2E79ACB1}" type="pres">
      <dgm:prSet presAssocID="{585BB2A1-A89A-49CD-95B8-B4ADC038712F}" presName="hierChild2" presStyleCnt="0"/>
      <dgm:spPr/>
    </dgm:pt>
    <dgm:pt modelId="{4195F37E-FAE9-4506-BE25-D583729D4E89}" type="pres">
      <dgm:prSet presAssocID="{6C815A7E-B64D-4120-943C-C9338BBF4FA0}" presName="Name10" presStyleLbl="parChTrans1D2" presStyleIdx="0" presStyleCnt="2"/>
      <dgm:spPr/>
      <dgm:t>
        <a:bodyPr/>
        <a:lstStyle/>
        <a:p>
          <a:endParaRPr lang="en-US"/>
        </a:p>
      </dgm:t>
    </dgm:pt>
    <dgm:pt modelId="{64FC3D92-214F-42AE-ABAA-6AFECBCB6207}" type="pres">
      <dgm:prSet presAssocID="{AE825E49-27B4-46C3-9918-7A6F905511D3}" presName="hierRoot2" presStyleCnt="0"/>
      <dgm:spPr/>
    </dgm:pt>
    <dgm:pt modelId="{19C821F1-2F47-46CD-A7BE-3078C158B68C}" type="pres">
      <dgm:prSet presAssocID="{AE825E49-27B4-46C3-9918-7A6F905511D3}" presName="composite2" presStyleCnt="0"/>
      <dgm:spPr/>
    </dgm:pt>
    <dgm:pt modelId="{52755730-83A3-494B-9299-B61FC954A34A}" type="pres">
      <dgm:prSet presAssocID="{AE825E49-27B4-46C3-9918-7A6F905511D3}" presName="background2" presStyleLbl="node2" presStyleIdx="0" presStyleCnt="2"/>
      <dgm:spPr/>
    </dgm:pt>
    <dgm:pt modelId="{35858134-313D-492E-B474-7B6F2B1FEED4}" type="pres">
      <dgm:prSet presAssocID="{AE825E49-27B4-46C3-9918-7A6F905511D3}" presName="text2" presStyleLbl="fgAcc2" presStyleIdx="0" presStyleCnt="2">
        <dgm:presLayoutVars>
          <dgm:chPref val="3"/>
        </dgm:presLayoutVars>
      </dgm:prSet>
      <dgm:spPr/>
      <dgm:t>
        <a:bodyPr/>
        <a:lstStyle/>
        <a:p>
          <a:endParaRPr lang="en-US"/>
        </a:p>
      </dgm:t>
    </dgm:pt>
    <dgm:pt modelId="{14B53815-1ECA-4058-A10D-777B284F90A2}" type="pres">
      <dgm:prSet presAssocID="{AE825E49-27B4-46C3-9918-7A6F905511D3}" presName="hierChild3" presStyleCnt="0"/>
      <dgm:spPr/>
    </dgm:pt>
    <dgm:pt modelId="{C52A5A47-E363-41E9-89DE-0F0ACBC9D089}" type="pres">
      <dgm:prSet presAssocID="{446BA940-69C5-44D3-AB92-F21C5053F0EE}" presName="Name17" presStyleLbl="parChTrans1D3" presStyleIdx="0" presStyleCnt="4"/>
      <dgm:spPr/>
      <dgm:t>
        <a:bodyPr/>
        <a:lstStyle/>
        <a:p>
          <a:endParaRPr lang="en-US"/>
        </a:p>
      </dgm:t>
    </dgm:pt>
    <dgm:pt modelId="{F7F71FE3-CC1E-4749-9F81-C249A7E5F731}" type="pres">
      <dgm:prSet presAssocID="{1EC4BFF4-3372-4B41-8B86-42854DEF607D}" presName="hierRoot3" presStyleCnt="0"/>
      <dgm:spPr/>
    </dgm:pt>
    <dgm:pt modelId="{AC723EB0-DF54-4F20-9A20-345ED7600C53}" type="pres">
      <dgm:prSet presAssocID="{1EC4BFF4-3372-4B41-8B86-42854DEF607D}" presName="composite3" presStyleCnt="0"/>
      <dgm:spPr/>
    </dgm:pt>
    <dgm:pt modelId="{91DB2231-19AC-487B-8675-42BA5A66D9B2}" type="pres">
      <dgm:prSet presAssocID="{1EC4BFF4-3372-4B41-8B86-42854DEF607D}" presName="background3" presStyleLbl="node3" presStyleIdx="0" presStyleCnt="4"/>
      <dgm:spPr/>
    </dgm:pt>
    <dgm:pt modelId="{DBA54068-FC5C-4B55-9367-5A9C44A8D01F}" type="pres">
      <dgm:prSet presAssocID="{1EC4BFF4-3372-4B41-8B86-42854DEF607D}" presName="text3" presStyleLbl="fgAcc3" presStyleIdx="0" presStyleCnt="4">
        <dgm:presLayoutVars>
          <dgm:chPref val="3"/>
        </dgm:presLayoutVars>
      </dgm:prSet>
      <dgm:spPr/>
      <dgm:t>
        <a:bodyPr/>
        <a:lstStyle/>
        <a:p>
          <a:endParaRPr lang="en-US"/>
        </a:p>
      </dgm:t>
    </dgm:pt>
    <dgm:pt modelId="{69F0F447-5534-49C6-B82F-8356DD77CCE4}" type="pres">
      <dgm:prSet presAssocID="{1EC4BFF4-3372-4B41-8B86-42854DEF607D}" presName="hierChild4" presStyleCnt="0"/>
      <dgm:spPr/>
    </dgm:pt>
    <dgm:pt modelId="{0C645D55-9EAE-40E7-A8D8-5616FC7E7857}" type="pres">
      <dgm:prSet presAssocID="{E78E9DA4-7CDE-4FB3-BCB8-056525A04DE3}" presName="Name17" presStyleLbl="parChTrans1D3" presStyleIdx="1" presStyleCnt="4"/>
      <dgm:spPr/>
      <dgm:t>
        <a:bodyPr/>
        <a:lstStyle/>
        <a:p>
          <a:endParaRPr lang="en-US"/>
        </a:p>
      </dgm:t>
    </dgm:pt>
    <dgm:pt modelId="{46DEB372-FF53-4418-82C1-5C8252F7DA8D}" type="pres">
      <dgm:prSet presAssocID="{397FE1A3-7AAC-4290-AF0B-30AC4D1A9335}" presName="hierRoot3" presStyleCnt="0"/>
      <dgm:spPr/>
    </dgm:pt>
    <dgm:pt modelId="{5F1AA83C-79E1-4FAB-ADBF-FAC925E76564}" type="pres">
      <dgm:prSet presAssocID="{397FE1A3-7AAC-4290-AF0B-30AC4D1A9335}" presName="composite3" presStyleCnt="0"/>
      <dgm:spPr/>
    </dgm:pt>
    <dgm:pt modelId="{948061CF-1D16-437B-95FD-61FF6AD347A6}" type="pres">
      <dgm:prSet presAssocID="{397FE1A3-7AAC-4290-AF0B-30AC4D1A9335}" presName="background3" presStyleLbl="node3" presStyleIdx="1" presStyleCnt="4"/>
      <dgm:spPr/>
    </dgm:pt>
    <dgm:pt modelId="{71BE2558-A1C2-4C8E-B42A-54D379CB96D4}" type="pres">
      <dgm:prSet presAssocID="{397FE1A3-7AAC-4290-AF0B-30AC4D1A9335}" presName="text3" presStyleLbl="fgAcc3" presStyleIdx="1" presStyleCnt="4">
        <dgm:presLayoutVars>
          <dgm:chPref val="3"/>
        </dgm:presLayoutVars>
      </dgm:prSet>
      <dgm:spPr/>
      <dgm:t>
        <a:bodyPr/>
        <a:lstStyle/>
        <a:p>
          <a:endParaRPr lang="en-US"/>
        </a:p>
      </dgm:t>
    </dgm:pt>
    <dgm:pt modelId="{00CF7483-8C94-4FBC-81DA-6EC89C6E2161}" type="pres">
      <dgm:prSet presAssocID="{397FE1A3-7AAC-4290-AF0B-30AC4D1A9335}" presName="hierChild4" presStyleCnt="0"/>
      <dgm:spPr/>
    </dgm:pt>
    <dgm:pt modelId="{7A9B980A-E470-48B1-85E5-00E661F388B4}" type="pres">
      <dgm:prSet presAssocID="{D084D531-70E0-42BD-9684-1AF96DD0E4F0}" presName="Name10" presStyleLbl="parChTrans1D2" presStyleIdx="1" presStyleCnt="2"/>
      <dgm:spPr/>
      <dgm:t>
        <a:bodyPr/>
        <a:lstStyle/>
        <a:p>
          <a:endParaRPr lang="en-US"/>
        </a:p>
      </dgm:t>
    </dgm:pt>
    <dgm:pt modelId="{859AC4ED-84D7-489F-BA81-666D0BCB6C23}" type="pres">
      <dgm:prSet presAssocID="{F4A61276-E6BC-4F2F-8FCF-8EDF038F9DBB}" presName="hierRoot2" presStyleCnt="0"/>
      <dgm:spPr/>
    </dgm:pt>
    <dgm:pt modelId="{6DC37AE9-64CE-4C83-BDB3-C4EF7194553F}" type="pres">
      <dgm:prSet presAssocID="{F4A61276-E6BC-4F2F-8FCF-8EDF038F9DBB}" presName="composite2" presStyleCnt="0"/>
      <dgm:spPr/>
    </dgm:pt>
    <dgm:pt modelId="{3C422E6E-6EC5-4B6D-907D-882C25A0A7B3}" type="pres">
      <dgm:prSet presAssocID="{F4A61276-E6BC-4F2F-8FCF-8EDF038F9DBB}" presName="background2" presStyleLbl="node2" presStyleIdx="1" presStyleCnt="2"/>
      <dgm:spPr/>
    </dgm:pt>
    <dgm:pt modelId="{026374F6-E54E-413C-A2A5-E6A1D07C47E8}" type="pres">
      <dgm:prSet presAssocID="{F4A61276-E6BC-4F2F-8FCF-8EDF038F9DBB}" presName="text2" presStyleLbl="fgAcc2" presStyleIdx="1" presStyleCnt="2">
        <dgm:presLayoutVars>
          <dgm:chPref val="3"/>
        </dgm:presLayoutVars>
      </dgm:prSet>
      <dgm:spPr/>
      <dgm:t>
        <a:bodyPr/>
        <a:lstStyle/>
        <a:p>
          <a:endParaRPr lang="en-US"/>
        </a:p>
      </dgm:t>
    </dgm:pt>
    <dgm:pt modelId="{F7418D18-366D-4B30-A646-9EA0D4335803}" type="pres">
      <dgm:prSet presAssocID="{F4A61276-E6BC-4F2F-8FCF-8EDF038F9DBB}" presName="hierChild3" presStyleCnt="0"/>
      <dgm:spPr/>
    </dgm:pt>
    <dgm:pt modelId="{C77DFFC5-7C5D-40CB-B3F7-967BF3D9EC05}" type="pres">
      <dgm:prSet presAssocID="{EA98C066-6EBE-4690-AEEB-2F76CBD19CBE}" presName="Name17" presStyleLbl="parChTrans1D3" presStyleIdx="2" presStyleCnt="4"/>
      <dgm:spPr/>
      <dgm:t>
        <a:bodyPr/>
        <a:lstStyle/>
        <a:p>
          <a:endParaRPr lang="en-US"/>
        </a:p>
      </dgm:t>
    </dgm:pt>
    <dgm:pt modelId="{B3958B20-EE21-492C-BB03-7E34A3529CBD}" type="pres">
      <dgm:prSet presAssocID="{9B54AD3C-CC1E-4EFC-AD5C-42CE56AAE51D}" presName="hierRoot3" presStyleCnt="0"/>
      <dgm:spPr/>
    </dgm:pt>
    <dgm:pt modelId="{5465C163-B188-4A44-B6B6-CF72D66ECE2E}" type="pres">
      <dgm:prSet presAssocID="{9B54AD3C-CC1E-4EFC-AD5C-42CE56AAE51D}" presName="composite3" presStyleCnt="0"/>
      <dgm:spPr/>
    </dgm:pt>
    <dgm:pt modelId="{43C4B3FE-FCEC-4BD6-AF14-7B0CA6CD8136}" type="pres">
      <dgm:prSet presAssocID="{9B54AD3C-CC1E-4EFC-AD5C-42CE56AAE51D}" presName="background3" presStyleLbl="node3" presStyleIdx="2" presStyleCnt="4"/>
      <dgm:spPr/>
    </dgm:pt>
    <dgm:pt modelId="{2F867ACF-B970-456D-88B9-0620F4BB0371}" type="pres">
      <dgm:prSet presAssocID="{9B54AD3C-CC1E-4EFC-AD5C-42CE56AAE51D}" presName="text3" presStyleLbl="fgAcc3" presStyleIdx="2" presStyleCnt="4">
        <dgm:presLayoutVars>
          <dgm:chPref val="3"/>
        </dgm:presLayoutVars>
      </dgm:prSet>
      <dgm:spPr/>
      <dgm:t>
        <a:bodyPr/>
        <a:lstStyle/>
        <a:p>
          <a:endParaRPr lang="en-US"/>
        </a:p>
      </dgm:t>
    </dgm:pt>
    <dgm:pt modelId="{02BACCA0-7D24-4D5B-A7A9-272683DE3E59}" type="pres">
      <dgm:prSet presAssocID="{9B54AD3C-CC1E-4EFC-AD5C-42CE56AAE51D}" presName="hierChild4" presStyleCnt="0"/>
      <dgm:spPr/>
    </dgm:pt>
    <dgm:pt modelId="{C2C7B2E5-273E-41F6-9C43-8CAC2D505F4D}" type="pres">
      <dgm:prSet presAssocID="{AAAD72DA-0E10-40DF-B484-2BF129966D00}" presName="Name17" presStyleLbl="parChTrans1D3" presStyleIdx="3" presStyleCnt="4"/>
      <dgm:spPr/>
      <dgm:t>
        <a:bodyPr/>
        <a:lstStyle/>
        <a:p>
          <a:endParaRPr lang="en-US"/>
        </a:p>
      </dgm:t>
    </dgm:pt>
    <dgm:pt modelId="{9BDB5A05-A4AC-4328-A6A5-C76AEFC39510}" type="pres">
      <dgm:prSet presAssocID="{380D916B-3389-4B1F-BFFA-6CFB124380B0}" presName="hierRoot3" presStyleCnt="0"/>
      <dgm:spPr/>
    </dgm:pt>
    <dgm:pt modelId="{7D0EAA3B-E8C2-46D3-827C-DB4EF478CA6B}" type="pres">
      <dgm:prSet presAssocID="{380D916B-3389-4B1F-BFFA-6CFB124380B0}" presName="composite3" presStyleCnt="0"/>
      <dgm:spPr/>
    </dgm:pt>
    <dgm:pt modelId="{7F0DAEF2-40E4-40C1-BDAE-97CB8965FE36}" type="pres">
      <dgm:prSet presAssocID="{380D916B-3389-4B1F-BFFA-6CFB124380B0}" presName="background3" presStyleLbl="node3" presStyleIdx="3" presStyleCnt="4"/>
      <dgm:spPr/>
    </dgm:pt>
    <dgm:pt modelId="{9DA55164-F27C-421C-86FA-E4F097E6F76E}" type="pres">
      <dgm:prSet presAssocID="{380D916B-3389-4B1F-BFFA-6CFB124380B0}" presName="text3" presStyleLbl="fgAcc3" presStyleIdx="3" presStyleCnt="4">
        <dgm:presLayoutVars>
          <dgm:chPref val="3"/>
        </dgm:presLayoutVars>
      </dgm:prSet>
      <dgm:spPr/>
      <dgm:t>
        <a:bodyPr/>
        <a:lstStyle/>
        <a:p>
          <a:endParaRPr lang="en-US"/>
        </a:p>
      </dgm:t>
    </dgm:pt>
    <dgm:pt modelId="{2C223CE5-842C-40FA-BA90-2ED73EABECA5}" type="pres">
      <dgm:prSet presAssocID="{380D916B-3389-4B1F-BFFA-6CFB124380B0}" presName="hierChild4" presStyleCnt="0"/>
      <dgm:spPr/>
    </dgm:pt>
  </dgm:ptLst>
  <dgm:cxnLst>
    <dgm:cxn modelId="{EE02D03A-15F0-40C9-823A-19DB0288776E}" srcId="{585BB2A1-A89A-49CD-95B8-B4ADC038712F}" destId="{AE825E49-27B4-46C3-9918-7A6F905511D3}" srcOrd="0" destOrd="0" parTransId="{6C815A7E-B64D-4120-943C-C9338BBF4FA0}" sibTransId="{863C56AC-7C0E-47EF-8C10-02C5EA21FBC7}"/>
    <dgm:cxn modelId="{FF2FAF4C-6EC5-410D-91AF-839A181263BF}" type="presOf" srcId="{397FE1A3-7AAC-4290-AF0B-30AC4D1A9335}" destId="{71BE2558-A1C2-4C8E-B42A-54D379CB96D4}" srcOrd="0" destOrd="0" presId="urn:microsoft.com/office/officeart/2005/8/layout/hierarchy1"/>
    <dgm:cxn modelId="{5ECAB3DC-B502-4C5F-B627-85DDB47E5B4C}" srcId="{F4A61276-E6BC-4F2F-8FCF-8EDF038F9DBB}" destId="{380D916B-3389-4B1F-BFFA-6CFB124380B0}" srcOrd="1" destOrd="0" parTransId="{AAAD72DA-0E10-40DF-B484-2BF129966D00}" sibTransId="{3FD78048-351E-4C44-BB5F-D4B56F845434}"/>
    <dgm:cxn modelId="{DC883EF5-D241-41A3-BEE0-C67CB39CED29}" type="presOf" srcId="{DB4CFEC1-3C53-454F-9B84-49744F083178}" destId="{F5EE4FE6-1A6D-4165-B731-AC894C7BE716}" srcOrd="0" destOrd="0" presId="urn:microsoft.com/office/officeart/2005/8/layout/hierarchy1"/>
    <dgm:cxn modelId="{34937CB9-F4E6-402D-9D05-40C9CD5985AC}" type="presOf" srcId="{585BB2A1-A89A-49CD-95B8-B4ADC038712F}" destId="{A1412A54-3001-47EC-B97B-B7B6F1CEE2C4}" srcOrd="0" destOrd="0" presId="urn:microsoft.com/office/officeart/2005/8/layout/hierarchy1"/>
    <dgm:cxn modelId="{FC21A487-E257-4D2E-B86C-E0465A26DD38}" srcId="{DB4CFEC1-3C53-454F-9B84-49744F083178}" destId="{585BB2A1-A89A-49CD-95B8-B4ADC038712F}" srcOrd="0" destOrd="0" parTransId="{3EBBD700-002F-4464-AF2D-80A86615CE97}" sibTransId="{D89BE1D1-75FB-417A-9DA5-85178FB05989}"/>
    <dgm:cxn modelId="{13500117-B109-4414-987F-B1767EF8A6A8}" type="presOf" srcId="{EA98C066-6EBE-4690-AEEB-2F76CBD19CBE}" destId="{C77DFFC5-7C5D-40CB-B3F7-967BF3D9EC05}" srcOrd="0" destOrd="0" presId="urn:microsoft.com/office/officeart/2005/8/layout/hierarchy1"/>
    <dgm:cxn modelId="{BF246F4A-3E84-4A78-AA41-0DCDAF32F73F}" srcId="{AE825E49-27B4-46C3-9918-7A6F905511D3}" destId="{1EC4BFF4-3372-4B41-8B86-42854DEF607D}" srcOrd="0" destOrd="0" parTransId="{446BA940-69C5-44D3-AB92-F21C5053F0EE}" sibTransId="{C3B22549-97B4-4855-9CF7-739B23C873AA}"/>
    <dgm:cxn modelId="{5FFA2448-160B-422E-9662-E52A230BA27C}" type="presOf" srcId="{446BA940-69C5-44D3-AB92-F21C5053F0EE}" destId="{C52A5A47-E363-41E9-89DE-0F0ACBC9D089}" srcOrd="0" destOrd="0" presId="urn:microsoft.com/office/officeart/2005/8/layout/hierarchy1"/>
    <dgm:cxn modelId="{27F16467-8DF3-4A42-A089-6D54CE26B09B}" type="presOf" srcId="{6C815A7E-B64D-4120-943C-C9338BBF4FA0}" destId="{4195F37E-FAE9-4506-BE25-D583729D4E89}" srcOrd="0" destOrd="0" presId="urn:microsoft.com/office/officeart/2005/8/layout/hierarchy1"/>
    <dgm:cxn modelId="{9A8A6668-AEF7-4B89-8F1F-89964ABB44AD}" srcId="{AE825E49-27B4-46C3-9918-7A6F905511D3}" destId="{397FE1A3-7AAC-4290-AF0B-30AC4D1A9335}" srcOrd="1" destOrd="0" parTransId="{E78E9DA4-7CDE-4FB3-BCB8-056525A04DE3}" sibTransId="{5BA60FB7-32CD-4D15-B9D2-D7BDD818FF07}"/>
    <dgm:cxn modelId="{2420B433-195F-43FD-B743-CA3344E607E4}" srcId="{585BB2A1-A89A-49CD-95B8-B4ADC038712F}" destId="{F4A61276-E6BC-4F2F-8FCF-8EDF038F9DBB}" srcOrd="1" destOrd="0" parTransId="{D084D531-70E0-42BD-9684-1AF96DD0E4F0}" sibTransId="{F0B06F43-0EBE-44B2-BE56-164AC42032D6}"/>
    <dgm:cxn modelId="{65D3BB01-231B-4DDE-993C-5783703CCAAC}" type="presOf" srcId="{D084D531-70E0-42BD-9684-1AF96DD0E4F0}" destId="{7A9B980A-E470-48B1-85E5-00E661F388B4}" srcOrd="0" destOrd="0" presId="urn:microsoft.com/office/officeart/2005/8/layout/hierarchy1"/>
    <dgm:cxn modelId="{3F9124D8-7745-46C3-A07C-2A286CB84E85}" type="presOf" srcId="{380D916B-3389-4B1F-BFFA-6CFB124380B0}" destId="{9DA55164-F27C-421C-86FA-E4F097E6F76E}" srcOrd="0" destOrd="0" presId="urn:microsoft.com/office/officeart/2005/8/layout/hierarchy1"/>
    <dgm:cxn modelId="{B1CA2D00-37A8-442B-84CC-EB122A414B2F}" type="presOf" srcId="{F4A61276-E6BC-4F2F-8FCF-8EDF038F9DBB}" destId="{026374F6-E54E-413C-A2A5-E6A1D07C47E8}" srcOrd="0" destOrd="0" presId="urn:microsoft.com/office/officeart/2005/8/layout/hierarchy1"/>
    <dgm:cxn modelId="{26333DF5-C24E-4153-8F9B-5F95DB928C1D}" type="presOf" srcId="{AAAD72DA-0E10-40DF-B484-2BF129966D00}" destId="{C2C7B2E5-273E-41F6-9C43-8CAC2D505F4D}" srcOrd="0" destOrd="0" presId="urn:microsoft.com/office/officeart/2005/8/layout/hierarchy1"/>
    <dgm:cxn modelId="{87B7F223-93B2-4E0C-A9A3-171742402419}" type="presOf" srcId="{9B54AD3C-CC1E-4EFC-AD5C-42CE56AAE51D}" destId="{2F867ACF-B970-456D-88B9-0620F4BB0371}" srcOrd="0" destOrd="0" presId="urn:microsoft.com/office/officeart/2005/8/layout/hierarchy1"/>
    <dgm:cxn modelId="{D39EC636-701A-426B-8C4D-16E7B57274F0}" type="presOf" srcId="{AE825E49-27B4-46C3-9918-7A6F905511D3}" destId="{35858134-313D-492E-B474-7B6F2B1FEED4}" srcOrd="0" destOrd="0" presId="urn:microsoft.com/office/officeart/2005/8/layout/hierarchy1"/>
    <dgm:cxn modelId="{E96B39AA-8F69-474E-B54B-C4586FAE472E}" type="presOf" srcId="{E78E9DA4-7CDE-4FB3-BCB8-056525A04DE3}" destId="{0C645D55-9EAE-40E7-A8D8-5616FC7E7857}" srcOrd="0" destOrd="0" presId="urn:microsoft.com/office/officeart/2005/8/layout/hierarchy1"/>
    <dgm:cxn modelId="{93DCEB7E-9832-4DF5-B110-5737CFC258B5}" srcId="{F4A61276-E6BC-4F2F-8FCF-8EDF038F9DBB}" destId="{9B54AD3C-CC1E-4EFC-AD5C-42CE56AAE51D}" srcOrd="0" destOrd="0" parTransId="{EA98C066-6EBE-4690-AEEB-2F76CBD19CBE}" sibTransId="{F075B36F-1DA3-41E8-93A4-8478FCB2D6B9}"/>
    <dgm:cxn modelId="{0B0F5FBF-15E6-4319-8238-76693CC4D256}" type="presOf" srcId="{1EC4BFF4-3372-4B41-8B86-42854DEF607D}" destId="{DBA54068-FC5C-4B55-9367-5A9C44A8D01F}" srcOrd="0" destOrd="0" presId="urn:microsoft.com/office/officeart/2005/8/layout/hierarchy1"/>
    <dgm:cxn modelId="{FD3491AC-8D5C-4D76-9237-473496731CB2}" type="presParOf" srcId="{F5EE4FE6-1A6D-4165-B731-AC894C7BE716}" destId="{0C3514D5-56D7-4BB2-A884-9CAF3CADEBD5}" srcOrd="0" destOrd="0" presId="urn:microsoft.com/office/officeart/2005/8/layout/hierarchy1"/>
    <dgm:cxn modelId="{D6077C76-C303-4D8E-B071-007C9A381DA4}" type="presParOf" srcId="{0C3514D5-56D7-4BB2-A884-9CAF3CADEBD5}" destId="{EAA9C144-F46E-499E-9874-E60384FB3B62}" srcOrd="0" destOrd="0" presId="urn:microsoft.com/office/officeart/2005/8/layout/hierarchy1"/>
    <dgm:cxn modelId="{56C3464E-FF7E-4186-BD99-444AB3472908}" type="presParOf" srcId="{EAA9C144-F46E-499E-9874-E60384FB3B62}" destId="{53288EF0-6CD1-43A9-875E-1A8A8D7D98EE}" srcOrd="0" destOrd="0" presId="urn:microsoft.com/office/officeart/2005/8/layout/hierarchy1"/>
    <dgm:cxn modelId="{4751E718-1D6A-4537-BFAF-99F4FCF04323}" type="presParOf" srcId="{EAA9C144-F46E-499E-9874-E60384FB3B62}" destId="{A1412A54-3001-47EC-B97B-B7B6F1CEE2C4}" srcOrd="1" destOrd="0" presId="urn:microsoft.com/office/officeart/2005/8/layout/hierarchy1"/>
    <dgm:cxn modelId="{E865AD33-0C63-4CBB-BE2D-56603C52903D}" type="presParOf" srcId="{0C3514D5-56D7-4BB2-A884-9CAF3CADEBD5}" destId="{CBD9C637-F38C-4C41-809C-F55C2E79ACB1}" srcOrd="1" destOrd="0" presId="urn:microsoft.com/office/officeart/2005/8/layout/hierarchy1"/>
    <dgm:cxn modelId="{CBBD5168-C432-42B8-A299-1C5B5D17ABB7}" type="presParOf" srcId="{CBD9C637-F38C-4C41-809C-F55C2E79ACB1}" destId="{4195F37E-FAE9-4506-BE25-D583729D4E89}" srcOrd="0" destOrd="0" presId="urn:microsoft.com/office/officeart/2005/8/layout/hierarchy1"/>
    <dgm:cxn modelId="{BF5D0AB3-5AFC-4C42-B6C2-B8829650B796}" type="presParOf" srcId="{CBD9C637-F38C-4C41-809C-F55C2E79ACB1}" destId="{64FC3D92-214F-42AE-ABAA-6AFECBCB6207}" srcOrd="1" destOrd="0" presId="urn:microsoft.com/office/officeart/2005/8/layout/hierarchy1"/>
    <dgm:cxn modelId="{71D39039-599D-4FE8-B03C-BC0E128EAF97}" type="presParOf" srcId="{64FC3D92-214F-42AE-ABAA-6AFECBCB6207}" destId="{19C821F1-2F47-46CD-A7BE-3078C158B68C}" srcOrd="0" destOrd="0" presId="urn:microsoft.com/office/officeart/2005/8/layout/hierarchy1"/>
    <dgm:cxn modelId="{03ABB6E7-CE80-4EEA-8B48-90E1E3DA8D40}" type="presParOf" srcId="{19C821F1-2F47-46CD-A7BE-3078C158B68C}" destId="{52755730-83A3-494B-9299-B61FC954A34A}" srcOrd="0" destOrd="0" presId="urn:microsoft.com/office/officeart/2005/8/layout/hierarchy1"/>
    <dgm:cxn modelId="{71452F95-A8E2-4BED-9E32-C42F97AA59FC}" type="presParOf" srcId="{19C821F1-2F47-46CD-A7BE-3078C158B68C}" destId="{35858134-313D-492E-B474-7B6F2B1FEED4}" srcOrd="1" destOrd="0" presId="urn:microsoft.com/office/officeart/2005/8/layout/hierarchy1"/>
    <dgm:cxn modelId="{7EBC2013-5EE2-4258-9E6F-F7C1BE0306DB}" type="presParOf" srcId="{64FC3D92-214F-42AE-ABAA-6AFECBCB6207}" destId="{14B53815-1ECA-4058-A10D-777B284F90A2}" srcOrd="1" destOrd="0" presId="urn:microsoft.com/office/officeart/2005/8/layout/hierarchy1"/>
    <dgm:cxn modelId="{B4F2FF98-E883-43CD-9F7A-77E8010B5AC6}" type="presParOf" srcId="{14B53815-1ECA-4058-A10D-777B284F90A2}" destId="{C52A5A47-E363-41E9-89DE-0F0ACBC9D089}" srcOrd="0" destOrd="0" presId="urn:microsoft.com/office/officeart/2005/8/layout/hierarchy1"/>
    <dgm:cxn modelId="{4B9D515C-7271-4D3A-8C42-1B0D1BC49F3D}" type="presParOf" srcId="{14B53815-1ECA-4058-A10D-777B284F90A2}" destId="{F7F71FE3-CC1E-4749-9F81-C249A7E5F731}" srcOrd="1" destOrd="0" presId="urn:microsoft.com/office/officeart/2005/8/layout/hierarchy1"/>
    <dgm:cxn modelId="{09D52D28-0EEB-40CC-B1EC-ED7F9E70EF4D}" type="presParOf" srcId="{F7F71FE3-CC1E-4749-9F81-C249A7E5F731}" destId="{AC723EB0-DF54-4F20-9A20-345ED7600C53}" srcOrd="0" destOrd="0" presId="urn:microsoft.com/office/officeart/2005/8/layout/hierarchy1"/>
    <dgm:cxn modelId="{2E938E99-9A08-4314-8154-9BE5F7278070}" type="presParOf" srcId="{AC723EB0-DF54-4F20-9A20-345ED7600C53}" destId="{91DB2231-19AC-487B-8675-42BA5A66D9B2}" srcOrd="0" destOrd="0" presId="urn:microsoft.com/office/officeart/2005/8/layout/hierarchy1"/>
    <dgm:cxn modelId="{60EFB97B-8660-47CF-8FB7-FF20986D9D8F}" type="presParOf" srcId="{AC723EB0-DF54-4F20-9A20-345ED7600C53}" destId="{DBA54068-FC5C-4B55-9367-5A9C44A8D01F}" srcOrd="1" destOrd="0" presId="urn:microsoft.com/office/officeart/2005/8/layout/hierarchy1"/>
    <dgm:cxn modelId="{0238B194-A096-4197-8A52-158661BF529E}" type="presParOf" srcId="{F7F71FE3-CC1E-4749-9F81-C249A7E5F731}" destId="{69F0F447-5534-49C6-B82F-8356DD77CCE4}" srcOrd="1" destOrd="0" presId="urn:microsoft.com/office/officeart/2005/8/layout/hierarchy1"/>
    <dgm:cxn modelId="{727005BB-6717-4FFF-A7E9-CFCA8CF7A47D}" type="presParOf" srcId="{14B53815-1ECA-4058-A10D-777B284F90A2}" destId="{0C645D55-9EAE-40E7-A8D8-5616FC7E7857}" srcOrd="2" destOrd="0" presId="urn:microsoft.com/office/officeart/2005/8/layout/hierarchy1"/>
    <dgm:cxn modelId="{B6ABC3A6-6848-4966-96F5-1BBF304D7442}" type="presParOf" srcId="{14B53815-1ECA-4058-A10D-777B284F90A2}" destId="{46DEB372-FF53-4418-82C1-5C8252F7DA8D}" srcOrd="3" destOrd="0" presId="urn:microsoft.com/office/officeart/2005/8/layout/hierarchy1"/>
    <dgm:cxn modelId="{D28B2360-3623-47EB-ABA2-427B53ED311F}" type="presParOf" srcId="{46DEB372-FF53-4418-82C1-5C8252F7DA8D}" destId="{5F1AA83C-79E1-4FAB-ADBF-FAC925E76564}" srcOrd="0" destOrd="0" presId="urn:microsoft.com/office/officeart/2005/8/layout/hierarchy1"/>
    <dgm:cxn modelId="{F4C29320-6874-4DBF-B368-FDEBD2265949}" type="presParOf" srcId="{5F1AA83C-79E1-4FAB-ADBF-FAC925E76564}" destId="{948061CF-1D16-437B-95FD-61FF6AD347A6}" srcOrd="0" destOrd="0" presId="urn:microsoft.com/office/officeart/2005/8/layout/hierarchy1"/>
    <dgm:cxn modelId="{91CB27DE-0D18-4A45-9DE4-236D1476EA2F}" type="presParOf" srcId="{5F1AA83C-79E1-4FAB-ADBF-FAC925E76564}" destId="{71BE2558-A1C2-4C8E-B42A-54D379CB96D4}" srcOrd="1" destOrd="0" presId="urn:microsoft.com/office/officeart/2005/8/layout/hierarchy1"/>
    <dgm:cxn modelId="{DE7DA59F-7233-419C-8DE2-BDDF3D101F28}" type="presParOf" srcId="{46DEB372-FF53-4418-82C1-5C8252F7DA8D}" destId="{00CF7483-8C94-4FBC-81DA-6EC89C6E2161}" srcOrd="1" destOrd="0" presId="urn:microsoft.com/office/officeart/2005/8/layout/hierarchy1"/>
    <dgm:cxn modelId="{B75C6F1B-3712-46B2-85BE-F2F2F68D3ADA}" type="presParOf" srcId="{CBD9C637-F38C-4C41-809C-F55C2E79ACB1}" destId="{7A9B980A-E470-48B1-85E5-00E661F388B4}" srcOrd="2" destOrd="0" presId="urn:microsoft.com/office/officeart/2005/8/layout/hierarchy1"/>
    <dgm:cxn modelId="{CA7D6A8C-6600-43CA-8E8E-600433D8C486}" type="presParOf" srcId="{CBD9C637-F38C-4C41-809C-F55C2E79ACB1}" destId="{859AC4ED-84D7-489F-BA81-666D0BCB6C23}" srcOrd="3" destOrd="0" presId="urn:microsoft.com/office/officeart/2005/8/layout/hierarchy1"/>
    <dgm:cxn modelId="{987A7E24-E49D-4EAE-A52E-908A9DA640AC}" type="presParOf" srcId="{859AC4ED-84D7-489F-BA81-666D0BCB6C23}" destId="{6DC37AE9-64CE-4C83-BDB3-C4EF7194553F}" srcOrd="0" destOrd="0" presId="urn:microsoft.com/office/officeart/2005/8/layout/hierarchy1"/>
    <dgm:cxn modelId="{C6345173-9DEC-4C54-A02C-6FFEC4E80FA4}" type="presParOf" srcId="{6DC37AE9-64CE-4C83-BDB3-C4EF7194553F}" destId="{3C422E6E-6EC5-4B6D-907D-882C25A0A7B3}" srcOrd="0" destOrd="0" presId="urn:microsoft.com/office/officeart/2005/8/layout/hierarchy1"/>
    <dgm:cxn modelId="{ED907789-9B45-4C20-AD74-B5D4DD3A98B5}" type="presParOf" srcId="{6DC37AE9-64CE-4C83-BDB3-C4EF7194553F}" destId="{026374F6-E54E-413C-A2A5-E6A1D07C47E8}" srcOrd="1" destOrd="0" presId="urn:microsoft.com/office/officeart/2005/8/layout/hierarchy1"/>
    <dgm:cxn modelId="{FA010EA4-C696-4678-8EEF-D035373CD09D}" type="presParOf" srcId="{859AC4ED-84D7-489F-BA81-666D0BCB6C23}" destId="{F7418D18-366D-4B30-A646-9EA0D4335803}" srcOrd="1" destOrd="0" presId="urn:microsoft.com/office/officeart/2005/8/layout/hierarchy1"/>
    <dgm:cxn modelId="{F344EBA4-43F2-4DA3-AA62-C8B1DBA04FA4}" type="presParOf" srcId="{F7418D18-366D-4B30-A646-9EA0D4335803}" destId="{C77DFFC5-7C5D-40CB-B3F7-967BF3D9EC05}" srcOrd="0" destOrd="0" presId="urn:microsoft.com/office/officeart/2005/8/layout/hierarchy1"/>
    <dgm:cxn modelId="{E31F897E-52D6-47C4-A9F2-37C50806EE13}" type="presParOf" srcId="{F7418D18-366D-4B30-A646-9EA0D4335803}" destId="{B3958B20-EE21-492C-BB03-7E34A3529CBD}" srcOrd="1" destOrd="0" presId="urn:microsoft.com/office/officeart/2005/8/layout/hierarchy1"/>
    <dgm:cxn modelId="{6F68F1D1-7B48-4DFE-ACF7-19151B0ADFE4}" type="presParOf" srcId="{B3958B20-EE21-492C-BB03-7E34A3529CBD}" destId="{5465C163-B188-4A44-B6B6-CF72D66ECE2E}" srcOrd="0" destOrd="0" presId="urn:microsoft.com/office/officeart/2005/8/layout/hierarchy1"/>
    <dgm:cxn modelId="{B1DCF539-276E-4175-B8FE-56FFDB219BBB}" type="presParOf" srcId="{5465C163-B188-4A44-B6B6-CF72D66ECE2E}" destId="{43C4B3FE-FCEC-4BD6-AF14-7B0CA6CD8136}" srcOrd="0" destOrd="0" presId="urn:microsoft.com/office/officeart/2005/8/layout/hierarchy1"/>
    <dgm:cxn modelId="{CF3B2007-B97A-4B9B-BD5B-D3C734FA334A}" type="presParOf" srcId="{5465C163-B188-4A44-B6B6-CF72D66ECE2E}" destId="{2F867ACF-B970-456D-88B9-0620F4BB0371}" srcOrd="1" destOrd="0" presId="urn:microsoft.com/office/officeart/2005/8/layout/hierarchy1"/>
    <dgm:cxn modelId="{D6F529D5-55A7-4782-B0A7-B76874DCD7CD}" type="presParOf" srcId="{B3958B20-EE21-492C-BB03-7E34A3529CBD}" destId="{02BACCA0-7D24-4D5B-A7A9-272683DE3E59}" srcOrd="1" destOrd="0" presId="urn:microsoft.com/office/officeart/2005/8/layout/hierarchy1"/>
    <dgm:cxn modelId="{59DDDF14-B8C3-458C-B2CF-D3FF25509030}" type="presParOf" srcId="{F7418D18-366D-4B30-A646-9EA0D4335803}" destId="{C2C7B2E5-273E-41F6-9C43-8CAC2D505F4D}" srcOrd="2" destOrd="0" presId="urn:microsoft.com/office/officeart/2005/8/layout/hierarchy1"/>
    <dgm:cxn modelId="{4CFBA393-3948-4AF0-AF67-6DA162D3F872}" type="presParOf" srcId="{F7418D18-366D-4B30-A646-9EA0D4335803}" destId="{9BDB5A05-A4AC-4328-A6A5-C76AEFC39510}" srcOrd="3" destOrd="0" presId="urn:microsoft.com/office/officeart/2005/8/layout/hierarchy1"/>
    <dgm:cxn modelId="{42E7B5AF-3D3C-4251-8380-84891440BC63}" type="presParOf" srcId="{9BDB5A05-A4AC-4328-A6A5-C76AEFC39510}" destId="{7D0EAA3B-E8C2-46D3-827C-DB4EF478CA6B}" srcOrd="0" destOrd="0" presId="urn:microsoft.com/office/officeart/2005/8/layout/hierarchy1"/>
    <dgm:cxn modelId="{A59131E1-5800-4850-8803-368A0D3054C4}" type="presParOf" srcId="{7D0EAA3B-E8C2-46D3-827C-DB4EF478CA6B}" destId="{7F0DAEF2-40E4-40C1-BDAE-97CB8965FE36}" srcOrd="0" destOrd="0" presId="urn:microsoft.com/office/officeart/2005/8/layout/hierarchy1"/>
    <dgm:cxn modelId="{57877AB5-8C28-410F-9C2E-E378428F9EDC}" type="presParOf" srcId="{7D0EAA3B-E8C2-46D3-827C-DB4EF478CA6B}" destId="{9DA55164-F27C-421C-86FA-E4F097E6F76E}" srcOrd="1" destOrd="0" presId="urn:microsoft.com/office/officeart/2005/8/layout/hierarchy1"/>
    <dgm:cxn modelId="{AB0DBF12-118A-4F34-89C8-636970CE1C53}" type="presParOf" srcId="{9BDB5A05-A4AC-4328-A6A5-C76AEFC39510}" destId="{2C223CE5-842C-40FA-BA90-2ED73EABECA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781CA-B39E-4CDC-9ACE-43DAF959B58A}">
      <dsp:nvSpPr>
        <dsp:cNvPr id="0" name=""/>
        <dsp:cNvSpPr/>
      </dsp:nvSpPr>
      <dsp:spPr>
        <a:xfrm>
          <a:off x="1475312" y="459312"/>
          <a:ext cx="3145375" cy="3145375"/>
        </a:xfrm>
        <a:prstGeom prst="blockArc">
          <a:avLst>
            <a:gd name="adj1" fmla="val 12600000"/>
            <a:gd name="adj2" fmla="val 16200000"/>
            <a:gd name="adj3" fmla="val 4517"/>
          </a:avLst>
        </a:prstGeom>
        <a:solidFill>
          <a:schemeClr val="accent5">
            <a:shade val="90000"/>
            <a:hueOff val="-176955"/>
            <a:satOff val="13042"/>
            <a:lumOff val="23298"/>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560FC3D-F129-49DC-BB77-D0B7DBC93EE1}">
      <dsp:nvSpPr>
        <dsp:cNvPr id="0" name=""/>
        <dsp:cNvSpPr/>
      </dsp:nvSpPr>
      <dsp:spPr>
        <a:xfrm>
          <a:off x="1475312" y="459312"/>
          <a:ext cx="3145375" cy="3145375"/>
        </a:xfrm>
        <a:prstGeom prst="blockArc">
          <a:avLst>
            <a:gd name="adj1" fmla="val 9000000"/>
            <a:gd name="adj2" fmla="val 12600000"/>
            <a:gd name="adj3" fmla="val 4517"/>
          </a:avLst>
        </a:prstGeom>
        <a:solidFill>
          <a:schemeClr val="accent5">
            <a:shade val="90000"/>
            <a:hueOff val="-141564"/>
            <a:satOff val="10434"/>
            <a:lumOff val="18638"/>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202AC29-D0D9-4CAB-B572-65923A0BE841}">
      <dsp:nvSpPr>
        <dsp:cNvPr id="0" name=""/>
        <dsp:cNvSpPr/>
      </dsp:nvSpPr>
      <dsp:spPr>
        <a:xfrm>
          <a:off x="1475312" y="459312"/>
          <a:ext cx="3145375" cy="3145375"/>
        </a:xfrm>
        <a:prstGeom prst="blockArc">
          <a:avLst>
            <a:gd name="adj1" fmla="val 5400000"/>
            <a:gd name="adj2" fmla="val 9000000"/>
            <a:gd name="adj3" fmla="val 4517"/>
          </a:avLst>
        </a:prstGeom>
        <a:solidFill>
          <a:schemeClr val="accent5">
            <a:shade val="90000"/>
            <a:hueOff val="-106173"/>
            <a:satOff val="7825"/>
            <a:lumOff val="1397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2F1A378B-BCC7-440D-906E-9CE120C14295}">
      <dsp:nvSpPr>
        <dsp:cNvPr id="0" name=""/>
        <dsp:cNvSpPr/>
      </dsp:nvSpPr>
      <dsp:spPr>
        <a:xfrm>
          <a:off x="1475312" y="459312"/>
          <a:ext cx="3145375" cy="3145375"/>
        </a:xfrm>
        <a:prstGeom prst="blockArc">
          <a:avLst>
            <a:gd name="adj1" fmla="val 1800000"/>
            <a:gd name="adj2" fmla="val 5400000"/>
            <a:gd name="adj3" fmla="val 4517"/>
          </a:avLst>
        </a:prstGeom>
        <a:solidFill>
          <a:schemeClr val="accent5">
            <a:shade val="90000"/>
            <a:hueOff val="-70782"/>
            <a:satOff val="5217"/>
            <a:lumOff val="931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EA39EC91-8041-4397-849A-E0E570AD775F}">
      <dsp:nvSpPr>
        <dsp:cNvPr id="0" name=""/>
        <dsp:cNvSpPr/>
      </dsp:nvSpPr>
      <dsp:spPr>
        <a:xfrm>
          <a:off x="1475312" y="459312"/>
          <a:ext cx="3145375" cy="3145375"/>
        </a:xfrm>
        <a:prstGeom prst="blockArc">
          <a:avLst>
            <a:gd name="adj1" fmla="val 19800000"/>
            <a:gd name="adj2" fmla="val 1800000"/>
            <a:gd name="adj3" fmla="val 4517"/>
          </a:avLst>
        </a:prstGeom>
        <a:solidFill>
          <a:schemeClr val="accent5">
            <a:shade val="90000"/>
            <a:hueOff val="-35391"/>
            <a:satOff val="2608"/>
            <a:lumOff val="466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EF7DAAEB-41B4-4AB8-88E5-50822D177A90}">
      <dsp:nvSpPr>
        <dsp:cNvPr id="0" name=""/>
        <dsp:cNvSpPr/>
      </dsp:nvSpPr>
      <dsp:spPr>
        <a:xfrm>
          <a:off x="1475312" y="459312"/>
          <a:ext cx="3145375" cy="3145375"/>
        </a:xfrm>
        <a:prstGeom prst="blockArc">
          <a:avLst>
            <a:gd name="adj1" fmla="val 16200000"/>
            <a:gd name="adj2" fmla="val 19800000"/>
            <a:gd name="adj3" fmla="val 4517"/>
          </a:avLst>
        </a:prstGeom>
        <a:solidFill>
          <a:schemeClr val="accent5">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02CCDA9F-2B54-4831-AEF0-191CD474B5C1}">
      <dsp:nvSpPr>
        <dsp:cNvPr id="0" name=""/>
        <dsp:cNvSpPr/>
      </dsp:nvSpPr>
      <dsp:spPr>
        <a:xfrm>
          <a:off x="2343298" y="1327298"/>
          <a:ext cx="1409402" cy="1409402"/>
        </a:xfrm>
        <a:prstGeom prst="ellipse">
          <a:avLst/>
        </a:prstGeom>
        <a:solidFill>
          <a:schemeClr val="accent5">
            <a:alpha val="8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NOC</a:t>
          </a:r>
          <a:endParaRPr lang="en-US" sz="3200" kern="1200" dirty="0"/>
        </a:p>
      </dsp:txBody>
      <dsp:txXfrm>
        <a:off x="2549700" y="1533700"/>
        <a:ext cx="996598" cy="996598"/>
      </dsp:txXfrm>
    </dsp:sp>
    <dsp:sp modelId="{0859BF73-20D4-4154-B2E4-7C3480AECC14}">
      <dsp:nvSpPr>
        <dsp:cNvPr id="0" name=""/>
        <dsp:cNvSpPr/>
      </dsp:nvSpPr>
      <dsp:spPr>
        <a:xfrm>
          <a:off x="2554709" y="1538"/>
          <a:ext cx="986581" cy="986581"/>
        </a:xfrm>
        <a:prstGeom prst="ellipse">
          <a:avLst/>
        </a:prstGeom>
        <a:solidFill>
          <a:schemeClr val="accent5">
            <a:alpha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latin typeface="Times New Roman" pitchFamily="18" charset="0"/>
              <a:cs typeface="Times New Roman" pitchFamily="18" charset="0"/>
            </a:rPr>
            <a:t>VAS/IBS</a:t>
          </a:r>
          <a:endParaRPr lang="en-US" sz="1400" kern="1200" dirty="0"/>
        </a:p>
      </dsp:txBody>
      <dsp:txXfrm>
        <a:off x="2699190" y="146019"/>
        <a:ext cx="697619" cy="697619"/>
      </dsp:txXfrm>
    </dsp:sp>
    <dsp:sp modelId="{8489E1AD-972B-4DE3-80DB-8CF4D6D5BF2D}">
      <dsp:nvSpPr>
        <dsp:cNvPr id="0" name=""/>
        <dsp:cNvSpPr/>
      </dsp:nvSpPr>
      <dsp:spPr>
        <a:xfrm>
          <a:off x="3885938" y="770123"/>
          <a:ext cx="986581" cy="986581"/>
        </a:xfrm>
        <a:prstGeom prst="ellipse">
          <a:avLst/>
        </a:prstGeom>
        <a:solidFill>
          <a:schemeClr val="accent5">
            <a:alpha val="90000"/>
            <a:hueOff val="0"/>
            <a:satOff val="0"/>
            <a:lumOff val="0"/>
            <a:alphaOff val="-8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smtClean="0">
              <a:latin typeface="Times New Roman" pitchFamily="18" charset="0"/>
              <a:cs typeface="Times New Roman" pitchFamily="18" charset="0"/>
            </a:rPr>
            <a:t>IPN</a:t>
          </a:r>
          <a:endParaRPr lang="en-US" sz="1400" kern="1200" dirty="0"/>
        </a:p>
      </dsp:txBody>
      <dsp:txXfrm>
        <a:off x="4030419" y="914604"/>
        <a:ext cx="697619" cy="697619"/>
      </dsp:txXfrm>
    </dsp:sp>
    <dsp:sp modelId="{F6227B6F-4914-4491-B338-54B6FDE4CF22}">
      <dsp:nvSpPr>
        <dsp:cNvPr id="0" name=""/>
        <dsp:cNvSpPr/>
      </dsp:nvSpPr>
      <dsp:spPr>
        <a:xfrm>
          <a:off x="3885938" y="2307294"/>
          <a:ext cx="986581" cy="986581"/>
        </a:xfrm>
        <a:prstGeom prst="ellipse">
          <a:avLst/>
        </a:prstGeom>
        <a:solidFill>
          <a:schemeClr val="accent5">
            <a:alpha val="90000"/>
            <a:hueOff val="0"/>
            <a:satOff val="0"/>
            <a:lumOff val="0"/>
            <a:alphaOff val="-16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smtClean="0">
              <a:latin typeface="Times New Roman" pitchFamily="18" charset="0"/>
              <a:cs typeface="Times New Roman" pitchFamily="18" charset="0"/>
            </a:rPr>
            <a:t>TRX</a:t>
          </a:r>
          <a:endParaRPr lang="en-US" sz="1400" kern="1200" dirty="0"/>
        </a:p>
      </dsp:txBody>
      <dsp:txXfrm>
        <a:off x="4030419" y="2451775"/>
        <a:ext cx="697619" cy="697619"/>
      </dsp:txXfrm>
    </dsp:sp>
    <dsp:sp modelId="{415BAE09-3D42-4192-923B-BEB175F9738C}">
      <dsp:nvSpPr>
        <dsp:cNvPr id="0" name=""/>
        <dsp:cNvSpPr/>
      </dsp:nvSpPr>
      <dsp:spPr>
        <a:xfrm>
          <a:off x="2554709" y="3075879"/>
          <a:ext cx="986581" cy="986581"/>
        </a:xfrm>
        <a:prstGeom prst="ellipse">
          <a:avLst/>
        </a:prstGeom>
        <a:solidFill>
          <a:schemeClr val="accent5">
            <a:alpha val="90000"/>
            <a:hueOff val="0"/>
            <a:satOff val="0"/>
            <a:lumOff val="0"/>
            <a:alphaOff val="-24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smtClean="0">
              <a:latin typeface="Times New Roman" pitchFamily="18" charset="0"/>
              <a:cs typeface="Times New Roman" pitchFamily="18" charset="0"/>
            </a:rPr>
            <a:t>RAN</a:t>
          </a:r>
          <a:endParaRPr lang="en-US" sz="1400" kern="1200" dirty="0"/>
        </a:p>
      </dsp:txBody>
      <dsp:txXfrm>
        <a:off x="2699190" y="3220360"/>
        <a:ext cx="697619" cy="697619"/>
      </dsp:txXfrm>
    </dsp:sp>
    <dsp:sp modelId="{6248B507-6F82-435E-8628-AD47B4D46B2D}">
      <dsp:nvSpPr>
        <dsp:cNvPr id="0" name=""/>
        <dsp:cNvSpPr/>
      </dsp:nvSpPr>
      <dsp:spPr>
        <a:xfrm>
          <a:off x="1223480" y="2307294"/>
          <a:ext cx="986581" cy="986581"/>
        </a:xfrm>
        <a:prstGeom prst="ellipse">
          <a:avLst/>
        </a:prstGeom>
        <a:solidFill>
          <a:schemeClr val="accent5">
            <a:alpha val="90000"/>
            <a:hueOff val="0"/>
            <a:satOff val="0"/>
            <a:lumOff val="0"/>
            <a:alphaOff val="-32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smtClean="0">
              <a:latin typeface="Times New Roman" pitchFamily="18" charset="0"/>
              <a:cs typeface="Times New Roman" pitchFamily="18" charset="0"/>
            </a:rPr>
            <a:t>SITE</a:t>
          </a:r>
          <a:endParaRPr lang="en-US" sz="1400" kern="1200" dirty="0"/>
        </a:p>
      </dsp:txBody>
      <dsp:txXfrm>
        <a:off x="1367961" y="2451775"/>
        <a:ext cx="697619" cy="697619"/>
      </dsp:txXfrm>
    </dsp:sp>
    <dsp:sp modelId="{F2D81926-E882-4E13-8718-F119D607F29D}">
      <dsp:nvSpPr>
        <dsp:cNvPr id="0" name=""/>
        <dsp:cNvSpPr/>
      </dsp:nvSpPr>
      <dsp:spPr>
        <a:xfrm>
          <a:off x="1223480" y="770123"/>
          <a:ext cx="986581" cy="986581"/>
        </a:xfrm>
        <a:prstGeom prst="ellipse">
          <a:avLst/>
        </a:prstGeom>
        <a:solidFill>
          <a:schemeClr val="accent5">
            <a:alpha val="90000"/>
            <a:hueOff val="0"/>
            <a:satOff val="0"/>
            <a:lumOff val="0"/>
            <a:alpha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latin typeface="Times New Roman" pitchFamily="18" charset="0"/>
              <a:cs typeface="Times New Roman" pitchFamily="18" charset="0"/>
            </a:rPr>
            <a:t>CORE</a:t>
          </a:r>
          <a:endParaRPr lang="en-US" sz="1400" kern="1200" dirty="0">
            <a:latin typeface="Times New Roman" pitchFamily="18" charset="0"/>
            <a:cs typeface="Times New Roman" pitchFamily="18" charset="0"/>
          </a:endParaRPr>
        </a:p>
      </dsp:txBody>
      <dsp:txXfrm>
        <a:off x="1367961" y="914604"/>
        <a:ext cx="697619" cy="697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09B49-691D-4364-868E-227B8DB75D3C}">
      <dsp:nvSpPr>
        <dsp:cNvPr id="0" name=""/>
        <dsp:cNvSpPr/>
      </dsp:nvSpPr>
      <dsp:spPr>
        <a:xfrm>
          <a:off x="2976" y="1566167"/>
          <a:ext cx="1863328" cy="931664"/>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LTE voice solution</a:t>
          </a:r>
          <a:endParaRPr lang="en-US" sz="2400" kern="1200" dirty="0"/>
        </a:p>
      </dsp:txBody>
      <dsp:txXfrm>
        <a:off x="30264" y="1593455"/>
        <a:ext cx="1808752" cy="877088"/>
      </dsp:txXfrm>
    </dsp:sp>
    <dsp:sp modelId="{B686A2C8-0DF2-4C05-80B8-67B7A176ABD3}">
      <dsp:nvSpPr>
        <dsp:cNvPr id="0" name=""/>
        <dsp:cNvSpPr/>
      </dsp:nvSpPr>
      <dsp:spPr>
        <a:xfrm rot="19457599">
          <a:off x="1780031" y="1743514"/>
          <a:ext cx="917878" cy="41264"/>
        </a:xfrm>
        <a:custGeom>
          <a:avLst/>
          <a:gdLst/>
          <a:ahLst/>
          <a:cxnLst/>
          <a:rect l="0" t="0" r="0" b="0"/>
          <a:pathLst>
            <a:path>
              <a:moveTo>
                <a:pt x="0" y="20632"/>
              </a:moveTo>
              <a:lnTo>
                <a:pt x="917878" y="20632"/>
              </a:lnTo>
            </a:path>
          </a:pathLst>
        </a:custGeom>
        <a:noFill/>
        <a:ln w="25400" cap="flat" cmpd="sng" algn="ctr">
          <a:solidFill>
            <a:schemeClr val="accent5">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023" y="1741199"/>
        <a:ext cx="45893" cy="45893"/>
      </dsp:txXfrm>
    </dsp:sp>
    <dsp:sp modelId="{FC8AC347-68FE-4149-B28F-25E84CB5B24D}">
      <dsp:nvSpPr>
        <dsp:cNvPr id="0" name=""/>
        <dsp:cNvSpPr/>
      </dsp:nvSpPr>
      <dsp:spPr>
        <a:xfrm>
          <a:off x="2611635" y="1030461"/>
          <a:ext cx="1863328" cy="931664"/>
        </a:xfrm>
        <a:prstGeom prst="roundRect">
          <a:avLst>
            <a:gd name="adj" fmla="val 1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t>VoLTE</a:t>
          </a:r>
          <a:endParaRPr lang="en-US" sz="2400" kern="1200" dirty="0"/>
        </a:p>
      </dsp:txBody>
      <dsp:txXfrm>
        <a:off x="2638923" y="1057749"/>
        <a:ext cx="1808752" cy="877088"/>
      </dsp:txXfrm>
    </dsp:sp>
    <dsp:sp modelId="{90F351E1-8C7A-4D33-9B68-F2E8C7A8B80F}">
      <dsp:nvSpPr>
        <dsp:cNvPr id="0" name=""/>
        <dsp:cNvSpPr/>
      </dsp:nvSpPr>
      <dsp:spPr>
        <a:xfrm>
          <a:off x="4474964" y="1475660"/>
          <a:ext cx="745331" cy="41264"/>
        </a:xfrm>
        <a:custGeom>
          <a:avLst/>
          <a:gdLst/>
          <a:ahLst/>
          <a:cxnLst/>
          <a:rect l="0" t="0" r="0" b="0"/>
          <a:pathLst>
            <a:path>
              <a:moveTo>
                <a:pt x="0" y="20632"/>
              </a:moveTo>
              <a:lnTo>
                <a:pt x="745331" y="20632"/>
              </a:lnTo>
            </a:path>
          </a:pathLst>
        </a:custGeom>
        <a:no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828996" y="1477659"/>
        <a:ext cx="37266" cy="37266"/>
      </dsp:txXfrm>
    </dsp:sp>
    <dsp:sp modelId="{D209E98F-5B38-4692-AD9B-B06DAA52CD4D}">
      <dsp:nvSpPr>
        <dsp:cNvPr id="0" name=""/>
        <dsp:cNvSpPr/>
      </dsp:nvSpPr>
      <dsp:spPr>
        <a:xfrm>
          <a:off x="5220295" y="1030461"/>
          <a:ext cx="1863328" cy="931664"/>
        </a:xfrm>
        <a:prstGeom prst="roundRect">
          <a:avLst>
            <a:gd name="adj" fmla="val 10000"/>
          </a:avLst>
        </a:prstGeom>
        <a:solidFill>
          <a:schemeClr val="accent6">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IMS based on LTE voice</a:t>
          </a:r>
          <a:endParaRPr lang="en-US" sz="2400" kern="1200" dirty="0"/>
        </a:p>
      </dsp:txBody>
      <dsp:txXfrm>
        <a:off x="5247583" y="1057749"/>
        <a:ext cx="1808752" cy="877088"/>
      </dsp:txXfrm>
    </dsp:sp>
    <dsp:sp modelId="{752399E9-49A0-48F7-A993-E28F7329018D}">
      <dsp:nvSpPr>
        <dsp:cNvPr id="0" name=""/>
        <dsp:cNvSpPr/>
      </dsp:nvSpPr>
      <dsp:spPr>
        <a:xfrm rot="2142401">
          <a:off x="1780031" y="2279221"/>
          <a:ext cx="917878" cy="41264"/>
        </a:xfrm>
        <a:custGeom>
          <a:avLst/>
          <a:gdLst/>
          <a:ahLst/>
          <a:cxnLst/>
          <a:rect l="0" t="0" r="0" b="0"/>
          <a:pathLst>
            <a:path>
              <a:moveTo>
                <a:pt x="0" y="20632"/>
              </a:moveTo>
              <a:lnTo>
                <a:pt x="917878" y="20632"/>
              </a:lnTo>
            </a:path>
          </a:pathLst>
        </a:custGeom>
        <a:noFill/>
        <a:ln w="25400" cap="flat" cmpd="sng" algn="ctr">
          <a:solidFill>
            <a:schemeClr val="accent5">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16023" y="2276906"/>
        <a:ext cx="45893" cy="45893"/>
      </dsp:txXfrm>
    </dsp:sp>
    <dsp:sp modelId="{2B7F763C-8B43-48F8-85B8-CAC9349E27F1}">
      <dsp:nvSpPr>
        <dsp:cNvPr id="0" name=""/>
        <dsp:cNvSpPr/>
      </dsp:nvSpPr>
      <dsp:spPr>
        <a:xfrm>
          <a:off x="2611635" y="2101874"/>
          <a:ext cx="1863328" cy="931664"/>
        </a:xfrm>
        <a:prstGeom prst="roundRect">
          <a:avLst>
            <a:gd name="adj" fmla="val 1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Reuse CS</a:t>
          </a:r>
          <a:endParaRPr lang="en-US" sz="2400" kern="1200" dirty="0"/>
        </a:p>
      </dsp:txBody>
      <dsp:txXfrm>
        <a:off x="2638923" y="2129162"/>
        <a:ext cx="1808752" cy="877088"/>
      </dsp:txXfrm>
    </dsp:sp>
    <dsp:sp modelId="{98F76B7D-BB05-48A5-BBB0-8C3EFA3D7362}">
      <dsp:nvSpPr>
        <dsp:cNvPr id="0" name=""/>
        <dsp:cNvSpPr/>
      </dsp:nvSpPr>
      <dsp:spPr>
        <a:xfrm>
          <a:off x="4474964" y="2547074"/>
          <a:ext cx="745331" cy="41264"/>
        </a:xfrm>
        <a:custGeom>
          <a:avLst/>
          <a:gdLst/>
          <a:ahLst/>
          <a:cxnLst/>
          <a:rect l="0" t="0" r="0" b="0"/>
          <a:pathLst>
            <a:path>
              <a:moveTo>
                <a:pt x="0" y="20632"/>
              </a:moveTo>
              <a:lnTo>
                <a:pt x="745331" y="20632"/>
              </a:lnTo>
            </a:path>
          </a:pathLst>
        </a:custGeom>
        <a:no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828996" y="2549073"/>
        <a:ext cx="37266" cy="37266"/>
      </dsp:txXfrm>
    </dsp:sp>
    <dsp:sp modelId="{E2C52D11-F336-427D-9BF8-5A925E88A212}">
      <dsp:nvSpPr>
        <dsp:cNvPr id="0" name=""/>
        <dsp:cNvSpPr/>
      </dsp:nvSpPr>
      <dsp:spPr>
        <a:xfrm>
          <a:off x="5220295" y="2101874"/>
          <a:ext cx="1863328" cy="931664"/>
        </a:xfrm>
        <a:prstGeom prst="roundRect">
          <a:avLst>
            <a:gd name="adj" fmla="val 10000"/>
          </a:avLst>
        </a:prstGeom>
        <a:solidFill>
          <a:schemeClr val="accent6">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CSFB</a:t>
          </a:r>
          <a:endParaRPr lang="en-US" sz="2400" kern="1200" dirty="0"/>
        </a:p>
      </dsp:txBody>
      <dsp:txXfrm>
        <a:off x="5247583" y="2129162"/>
        <a:ext cx="1808752" cy="8770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7B2E5-273E-41F6-9C43-8CAC2D505F4D}">
      <dsp:nvSpPr>
        <dsp:cNvPr id="0" name=""/>
        <dsp:cNvSpPr/>
      </dsp:nvSpPr>
      <dsp:spPr>
        <a:xfrm>
          <a:off x="4495005" y="1784287"/>
          <a:ext cx="698083" cy="332224"/>
        </a:xfrm>
        <a:custGeom>
          <a:avLst/>
          <a:gdLst/>
          <a:ahLst/>
          <a:cxnLst/>
          <a:rect l="0" t="0" r="0" b="0"/>
          <a:pathLst>
            <a:path>
              <a:moveTo>
                <a:pt x="0" y="0"/>
              </a:moveTo>
              <a:lnTo>
                <a:pt x="0" y="226401"/>
              </a:lnTo>
              <a:lnTo>
                <a:pt x="698083" y="226401"/>
              </a:lnTo>
              <a:lnTo>
                <a:pt x="698083" y="332224"/>
              </a:lnTo>
            </a:path>
          </a:pathLst>
        </a:custGeom>
        <a:noFill/>
        <a:ln w="25400"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77DFFC5-7C5D-40CB-B3F7-967BF3D9EC05}">
      <dsp:nvSpPr>
        <dsp:cNvPr id="0" name=""/>
        <dsp:cNvSpPr/>
      </dsp:nvSpPr>
      <dsp:spPr>
        <a:xfrm>
          <a:off x="3796921" y="1784287"/>
          <a:ext cx="698083" cy="332224"/>
        </a:xfrm>
        <a:custGeom>
          <a:avLst/>
          <a:gdLst/>
          <a:ahLst/>
          <a:cxnLst/>
          <a:rect l="0" t="0" r="0" b="0"/>
          <a:pathLst>
            <a:path>
              <a:moveTo>
                <a:pt x="698083" y="0"/>
              </a:moveTo>
              <a:lnTo>
                <a:pt x="698083" y="226401"/>
              </a:lnTo>
              <a:lnTo>
                <a:pt x="0" y="226401"/>
              </a:lnTo>
              <a:lnTo>
                <a:pt x="0" y="332224"/>
              </a:lnTo>
            </a:path>
          </a:pathLst>
        </a:custGeom>
        <a:noFill/>
        <a:ln w="25400"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A9B980A-E470-48B1-85E5-00E661F388B4}">
      <dsp:nvSpPr>
        <dsp:cNvPr id="0" name=""/>
        <dsp:cNvSpPr/>
      </dsp:nvSpPr>
      <dsp:spPr>
        <a:xfrm>
          <a:off x="3098837" y="726690"/>
          <a:ext cx="1396167" cy="332224"/>
        </a:xfrm>
        <a:custGeom>
          <a:avLst/>
          <a:gdLst/>
          <a:ahLst/>
          <a:cxnLst/>
          <a:rect l="0" t="0" r="0" b="0"/>
          <a:pathLst>
            <a:path>
              <a:moveTo>
                <a:pt x="0" y="0"/>
              </a:moveTo>
              <a:lnTo>
                <a:pt x="0" y="226401"/>
              </a:lnTo>
              <a:lnTo>
                <a:pt x="1396167" y="226401"/>
              </a:lnTo>
              <a:lnTo>
                <a:pt x="1396167" y="332224"/>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C645D55-9EAE-40E7-A8D8-5616FC7E7857}">
      <dsp:nvSpPr>
        <dsp:cNvPr id="0" name=""/>
        <dsp:cNvSpPr/>
      </dsp:nvSpPr>
      <dsp:spPr>
        <a:xfrm>
          <a:off x="1702670" y="1784287"/>
          <a:ext cx="698083" cy="332224"/>
        </a:xfrm>
        <a:custGeom>
          <a:avLst/>
          <a:gdLst/>
          <a:ahLst/>
          <a:cxnLst/>
          <a:rect l="0" t="0" r="0" b="0"/>
          <a:pathLst>
            <a:path>
              <a:moveTo>
                <a:pt x="0" y="0"/>
              </a:moveTo>
              <a:lnTo>
                <a:pt x="0" y="226401"/>
              </a:lnTo>
              <a:lnTo>
                <a:pt x="698083" y="226401"/>
              </a:lnTo>
              <a:lnTo>
                <a:pt x="698083" y="332224"/>
              </a:lnTo>
            </a:path>
          </a:pathLst>
        </a:custGeom>
        <a:noFill/>
        <a:ln w="25400"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52A5A47-E363-41E9-89DE-0F0ACBC9D089}">
      <dsp:nvSpPr>
        <dsp:cNvPr id="0" name=""/>
        <dsp:cNvSpPr/>
      </dsp:nvSpPr>
      <dsp:spPr>
        <a:xfrm>
          <a:off x="1004586" y="1784287"/>
          <a:ext cx="698083" cy="332224"/>
        </a:xfrm>
        <a:custGeom>
          <a:avLst/>
          <a:gdLst/>
          <a:ahLst/>
          <a:cxnLst/>
          <a:rect l="0" t="0" r="0" b="0"/>
          <a:pathLst>
            <a:path>
              <a:moveTo>
                <a:pt x="698083" y="0"/>
              </a:moveTo>
              <a:lnTo>
                <a:pt x="698083" y="226401"/>
              </a:lnTo>
              <a:lnTo>
                <a:pt x="0" y="226401"/>
              </a:lnTo>
              <a:lnTo>
                <a:pt x="0" y="332224"/>
              </a:lnTo>
            </a:path>
          </a:pathLst>
        </a:custGeom>
        <a:noFill/>
        <a:ln w="25400"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195F37E-FAE9-4506-BE25-D583729D4E89}">
      <dsp:nvSpPr>
        <dsp:cNvPr id="0" name=""/>
        <dsp:cNvSpPr/>
      </dsp:nvSpPr>
      <dsp:spPr>
        <a:xfrm>
          <a:off x="1702670" y="726690"/>
          <a:ext cx="1396167" cy="332224"/>
        </a:xfrm>
        <a:custGeom>
          <a:avLst/>
          <a:gdLst/>
          <a:ahLst/>
          <a:cxnLst/>
          <a:rect l="0" t="0" r="0" b="0"/>
          <a:pathLst>
            <a:path>
              <a:moveTo>
                <a:pt x="1396167" y="0"/>
              </a:moveTo>
              <a:lnTo>
                <a:pt x="1396167" y="226401"/>
              </a:lnTo>
              <a:lnTo>
                <a:pt x="0" y="226401"/>
              </a:lnTo>
              <a:lnTo>
                <a:pt x="0" y="332224"/>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3288EF0-6CD1-43A9-875E-1A8A8D7D98EE}">
      <dsp:nvSpPr>
        <dsp:cNvPr id="0" name=""/>
        <dsp:cNvSpPr/>
      </dsp:nvSpPr>
      <dsp:spPr>
        <a:xfrm>
          <a:off x="2527678" y="1317"/>
          <a:ext cx="1142319" cy="725372"/>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A1412A54-3001-47EC-B97B-B7B6F1CEE2C4}">
      <dsp:nvSpPr>
        <dsp:cNvPr id="0" name=""/>
        <dsp:cNvSpPr/>
      </dsp:nvSpPr>
      <dsp:spPr>
        <a:xfrm>
          <a:off x="2654602" y="121895"/>
          <a:ext cx="1142319" cy="72537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CSFB</a:t>
          </a:r>
          <a:endParaRPr lang="en-US" sz="1000" kern="1200" dirty="0"/>
        </a:p>
      </dsp:txBody>
      <dsp:txXfrm>
        <a:off x="2675847" y="143140"/>
        <a:ext cx="1099829" cy="682882"/>
      </dsp:txXfrm>
    </dsp:sp>
    <dsp:sp modelId="{52755730-83A3-494B-9299-B61FC954A34A}">
      <dsp:nvSpPr>
        <dsp:cNvPr id="0" name=""/>
        <dsp:cNvSpPr/>
      </dsp:nvSpPr>
      <dsp:spPr>
        <a:xfrm>
          <a:off x="1131510" y="1058914"/>
          <a:ext cx="1142319" cy="725372"/>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35858134-313D-492E-B474-7B6F2B1FEED4}">
      <dsp:nvSpPr>
        <dsp:cNvPr id="0" name=""/>
        <dsp:cNvSpPr/>
      </dsp:nvSpPr>
      <dsp:spPr>
        <a:xfrm>
          <a:off x="1258434" y="1179492"/>
          <a:ext cx="1142319" cy="72537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Mobile Terminated</a:t>
          </a:r>
          <a:endParaRPr lang="en-US" sz="1000" kern="1200" dirty="0"/>
        </a:p>
      </dsp:txBody>
      <dsp:txXfrm>
        <a:off x="1279679" y="1200737"/>
        <a:ext cx="1099829" cy="682882"/>
      </dsp:txXfrm>
    </dsp:sp>
    <dsp:sp modelId="{91DB2231-19AC-487B-8675-42BA5A66D9B2}">
      <dsp:nvSpPr>
        <dsp:cNvPr id="0" name=""/>
        <dsp:cNvSpPr/>
      </dsp:nvSpPr>
      <dsp:spPr>
        <a:xfrm>
          <a:off x="433426" y="2116511"/>
          <a:ext cx="1142319" cy="725372"/>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DBA54068-FC5C-4B55-9367-5A9C44A8D01F}">
      <dsp:nvSpPr>
        <dsp:cNvPr id="0" name=""/>
        <dsp:cNvSpPr/>
      </dsp:nvSpPr>
      <dsp:spPr>
        <a:xfrm>
          <a:off x="560350" y="2237089"/>
          <a:ext cx="1142319" cy="72537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RRC_idle</a:t>
          </a:r>
          <a:endParaRPr lang="en-US" sz="1000" kern="1200" dirty="0"/>
        </a:p>
      </dsp:txBody>
      <dsp:txXfrm>
        <a:off x="581595" y="2258334"/>
        <a:ext cx="1099829" cy="682882"/>
      </dsp:txXfrm>
    </dsp:sp>
    <dsp:sp modelId="{948061CF-1D16-437B-95FD-61FF6AD347A6}">
      <dsp:nvSpPr>
        <dsp:cNvPr id="0" name=""/>
        <dsp:cNvSpPr/>
      </dsp:nvSpPr>
      <dsp:spPr>
        <a:xfrm>
          <a:off x="1829594" y="2116511"/>
          <a:ext cx="1142319" cy="725372"/>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71BE2558-A1C2-4C8E-B42A-54D379CB96D4}">
      <dsp:nvSpPr>
        <dsp:cNvPr id="0" name=""/>
        <dsp:cNvSpPr/>
      </dsp:nvSpPr>
      <dsp:spPr>
        <a:xfrm>
          <a:off x="1956518" y="2237089"/>
          <a:ext cx="1142319" cy="72537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RRC_connected</a:t>
          </a:r>
          <a:endParaRPr lang="en-US" sz="1000" kern="1200" dirty="0"/>
        </a:p>
      </dsp:txBody>
      <dsp:txXfrm>
        <a:off x="1977763" y="2258334"/>
        <a:ext cx="1099829" cy="682882"/>
      </dsp:txXfrm>
    </dsp:sp>
    <dsp:sp modelId="{3C422E6E-6EC5-4B6D-907D-882C25A0A7B3}">
      <dsp:nvSpPr>
        <dsp:cNvPr id="0" name=""/>
        <dsp:cNvSpPr/>
      </dsp:nvSpPr>
      <dsp:spPr>
        <a:xfrm>
          <a:off x="3923846" y="1058914"/>
          <a:ext cx="1142319" cy="725372"/>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26374F6-E54E-413C-A2A5-E6A1D07C47E8}">
      <dsp:nvSpPr>
        <dsp:cNvPr id="0" name=""/>
        <dsp:cNvSpPr/>
      </dsp:nvSpPr>
      <dsp:spPr>
        <a:xfrm>
          <a:off x="4050770" y="1179492"/>
          <a:ext cx="1142319" cy="72537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Mobile </a:t>
          </a:r>
          <a:r>
            <a:rPr lang="en-US" sz="1000" kern="1200" dirty="0" smtClean="0"/>
            <a:t>Originated</a:t>
          </a:r>
          <a:endParaRPr lang="en-US" sz="1000" kern="1200" dirty="0"/>
        </a:p>
      </dsp:txBody>
      <dsp:txXfrm>
        <a:off x="4072015" y="1200737"/>
        <a:ext cx="1099829" cy="682882"/>
      </dsp:txXfrm>
    </dsp:sp>
    <dsp:sp modelId="{43C4B3FE-FCEC-4BD6-AF14-7B0CA6CD8136}">
      <dsp:nvSpPr>
        <dsp:cNvPr id="0" name=""/>
        <dsp:cNvSpPr/>
      </dsp:nvSpPr>
      <dsp:spPr>
        <a:xfrm>
          <a:off x="3225762" y="2116511"/>
          <a:ext cx="1142319" cy="725372"/>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F867ACF-B970-456D-88B9-0620F4BB0371}">
      <dsp:nvSpPr>
        <dsp:cNvPr id="0" name=""/>
        <dsp:cNvSpPr/>
      </dsp:nvSpPr>
      <dsp:spPr>
        <a:xfrm>
          <a:off x="3352686" y="2237089"/>
          <a:ext cx="1142319" cy="72537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PS HO not supported</a:t>
          </a:r>
          <a:endParaRPr lang="en-US" sz="1000" kern="1200" dirty="0"/>
        </a:p>
      </dsp:txBody>
      <dsp:txXfrm>
        <a:off x="3373931" y="2258334"/>
        <a:ext cx="1099829" cy="682882"/>
      </dsp:txXfrm>
    </dsp:sp>
    <dsp:sp modelId="{7F0DAEF2-40E4-40C1-BDAE-97CB8965FE36}">
      <dsp:nvSpPr>
        <dsp:cNvPr id="0" name=""/>
        <dsp:cNvSpPr/>
      </dsp:nvSpPr>
      <dsp:spPr>
        <a:xfrm>
          <a:off x="4621929" y="2116511"/>
          <a:ext cx="1142319" cy="725372"/>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9DA55164-F27C-421C-86FA-E4F097E6F76E}">
      <dsp:nvSpPr>
        <dsp:cNvPr id="0" name=""/>
        <dsp:cNvSpPr/>
      </dsp:nvSpPr>
      <dsp:spPr>
        <a:xfrm>
          <a:off x="4748854" y="2237089"/>
          <a:ext cx="1142319" cy="72537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PS HO supported</a:t>
          </a:r>
          <a:endParaRPr lang="en-US" sz="1000" kern="1200" dirty="0"/>
        </a:p>
      </dsp:txBody>
      <dsp:txXfrm>
        <a:off x="4770099" y="2258334"/>
        <a:ext cx="1099829" cy="68288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221437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8485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Digital</a:t>
            </a:r>
            <a:r>
              <a:rPr lang="en-US" baseline="0" dirty="0" smtClean="0"/>
              <a:t> Distribution Frame</a:t>
            </a:r>
            <a:endParaRPr lang="en-US" dirty="0"/>
          </a:p>
        </p:txBody>
      </p:sp>
    </p:spTree>
    <p:extLst>
      <p:ext uri="{BB962C8B-B14F-4D97-AF65-F5344CB8AC3E}">
        <p14:creationId xmlns:p14="http://schemas.microsoft.com/office/powerpoint/2010/main" val="3670892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a66fa69c0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a66fa69c0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Ddf</a:t>
            </a:r>
            <a:r>
              <a:rPr lang="en-US" dirty="0" smtClean="0"/>
              <a:t> </a:t>
            </a:r>
            <a:r>
              <a:rPr lang="en-US" dirty="0" err="1" smtClean="0"/>
              <a:t>gedeg</a:t>
            </a:r>
            <a:r>
              <a:rPr lang="en-US" dirty="0" smtClean="0"/>
              <a:t> </a:t>
            </a:r>
            <a:r>
              <a:rPr lang="en-US" dirty="0" err="1" smtClean="0"/>
              <a:t>ni</a:t>
            </a:r>
            <a:r>
              <a:rPr lang="en-US" dirty="0" smtClean="0"/>
              <a:t> coaxial </a:t>
            </a:r>
            <a:r>
              <a:rPr lang="en-US" dirty="0" err="1" smtClean="0"/>
              <a:t>cabeliig</a:t>
            </a:r>
            <a:r>
              <a:rPr lang="en-US" dirty="0" smtClean="0"/>
              <a:t> </a:t>
            </a:r>
            <a:r>
              <a:rPr lang="en-US" dirty="0" err="1" smtClean="0"/>
              <a:t>holboj</a:t>
            </a:r>
            <a:r>
              <a:rPr lang="en-US" dirty="0" smtClean="0"/>
              <a:t> </a:t>
            </a:r>
            <a:r>
              <a:rPr lang="en-US" dirty="0" err="1" smtClean="0"/>
              <a:t>ogdog</a:t>
            </a:r>
            <a:r>
              <a:rPr lang="en-US" baseline="0" dirty="0" smtClean="0"/>
              <a:t> interface </a:t>
            </a:r>
            <a:endParaRPr lang="en-US" dirty="0"/>
          </a:p>
        </p:txBody>
      </p:sp>
    </p:spTree>
    <p:extLst>
      <p:ext uri="{BB962C8B-B14F-4D97-AF65-F5344CB8AC3E}">
        <p14:creationId xmlns:p14="http://schemas.microsoft.com/office/powerpoint/2010/main" val="3135467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a65dfbdca0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a65dfbdca0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a65dfbdca0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a65dfbdca0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a65dfbdca0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a65dfbdca0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5"/>
        <p:cNvGrpSpPr/>
        <p:nvPr/>
      </p:nvGrpSpPr>
      <p:grpSpPr>
        <a:xfrm>
          <a:off x="0" y="0"/>
          <a:ext cx="0" cy="0"/>
          <a:chOff x="0" y="0"/>
          <a:chExt cx="0" cy="0"/>
        </a:xfrm>
      </p:grpSpPr>
      <p:sp>
        <p:nvSpPr>
          <p:cNvPr id="19596" name="Google Shape;19596;ga65dfbdca0_0_34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7" name="Google Shape;19597;ga65dfbdca0_0_34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a65dfbdca0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a65dfbdca0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mn-MN" dirty="0" smtClean="0"/>
              <a:t>Дахин гаргахгүй</a:t>
            </a:r>
            <a:r>
              <a:rPr lang="mn-MN" baseline="0" dirty="0" smtClean="0"/>
              <a:t> байх</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7261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smtClean="0"/>
              <a:t>солих</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IMS based LTE voice: LTE </a:t>
            </a:r>
            <a:r>
              <a:rPr lang="en-US" sz="1100" b="0" i="0" u="none" strike="noStrike" cap="none" dirty="0" err="1" smtClean="0">
                <a:solidFill>
                  <a:srgbClr val="000000"/>
                </a:solidFill>
                <a:effectLst/>
                <a:latin typeface="Arial"/>
                <a:ea typeface="Arial"/>
                <a:cs typeface="Arial"/>
                <a:sym typeface="Arial"/>
              </a:rPr>
              <a:t>сүлжээнд</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суурилсан</a:t>
            </a:r>
            <a:r>
              <a:rPr lang="en-US" sz="1100" b="0" i="0" u="none" strike="noStrike" cap="none" dirty="0" smtClean="0">
                <a:solidFill>
                  <a:srgbClr val="000000"/>
                </a:solidFill>
                <a:effectLst/>
                <a:latin typeface="Arial"/>
                <a:ea typeface="Arial"/>
                <a:cs typeface="Arial"/>
                <a:sym typeface="Arial"/>
              </a:rPr>
              <a:t> </a:t>
            </a:r>
            <a:r>
              <a:rPr lang="mn-MN" sz="1100" b="0" i="0" u="none" strike="noStrike" cap="none" dirty="0" smtClean="0">
                <a:solidFill>
                  <a:srgbClr val="000000"/>
                </a:solidFill>
                <a:effectLst/>
                <a:latin typeface="Arial"/>
                <a:ea typeface="Arial"/>
                <a:cs typeface="Arial"/>
                <a:sym typeface="Arial"/>
              </a:rPr>
              <a:t>ярианы</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үйлчилгээ</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үзүүлэх</a:t>
            </a:r>
            <a:r>
              <a:rPr lang="en-US" sz="1100" b="0" i="0" u="none" strike="noStrike" cap="none" dirty="0" smtClean="0">
                <a:solidFill>
                  <a:srgbClr val="000000"/>
                </a:solidFill>
                <a:effectLst/>
                <a:latin typeface="Arial"/>
                <a:ea typeface="Arial"/>
                <a:cs typeface="Arial"/>
                <a:sym typeface="Arial"/>
              </a:rPr>
              <a:t>, 2G/3G-тэй </a:t>
            </a:r>
            <a:r>
              <a:rPr lang="en-US" sz="1100" b="0" i="0" u="none" strike="noStrike" cap="none" dirty="0" err="1" smtClean="0">
                <a:solidFill>
                  <a:srgbClr val="000000"/>
                </a:solidFill>
                <a:effectLst/>
                <a:latin typeface="Arial"/>
                <a:ea typeface="Arial"/>
                <a:cs typeface="Arial"/>
                <a:sym typeface="Arial"/>
              </a:rPr>
              <a:t>ажиллахад</a:t>
            </a:r>
            <a:r>
              <a:rPr lang="en-US" sz="1100" b="0" i="0" u="none" strike="noStrike" cap="none" dirty="0" smtClean="0">
                <a:solidFill>
                  <a:srgbClr val="000000"/>
                </a:solidFill>
                <a:effectLst/>
                <a:latin typeface="Arial"/>
                <a:ea typeface="Arial"/>
                <a:cs typeface="Arial"/>
                <a:sym typeface="Arial"/>
              </a:rPr>
              <a:t> </a:t>
            </a:r>
            <a:r>
              <a:rPr lang="mn-MN" sz="1100" b="0" i="0" u="none" strike="noStrike" cap="none" dirty="0" smtClean="0">
                <a:solidFill>
                  <a:srgbClr val="000000"/>
                </a:solidFill>
                <a:effectLst/>
                <a:latin typeface="Arial"/>
                <a:ea typeface="Arial"/>
                <a:cs typeface="Arial"/>
                <a:sym typeface="Arial"/>
              </a:rPr>
              <a:t>боломжтой</a:t>
            </a:r>
            <a:r>
              <a:rPr lang="en-US" sz="1100" b="0" i="0" u="none" strike="noStrike" cap="none" dirty="0" smtClean="0">
                <a:solidFill>
                  <a:srgbClr val="000000"/>
                </a:solidFill>
                <a:effectLst/>
                <a:latin typeface="Arial"/>
                <a:ea typeface="Arial"/>
                <a:cs typeface="Arial"/>
                <a:sym typeface="Arial"/>
              </a:rPr>
              <a:t>.</a:t>
            </a:r>
          </a:p>
          <a:p>
            <a:pPr lvl="0"/>
            <a:r>
              <a:rPr lang="mn-MN" sz="1100" b="0" i="0" u="none" strike="noStrike" cap="none" dirty="0" smtClean="0">
                <a:solidFill>
                  <a:srgbClr val="000000"/>
                </a:solidFill>
                <a:effectLst/>
                <a:latin typeface="Arial"/>
                <a:ea typeface="Arial"/>
                <a:cs typeface="Arial"/>
                <a:sym typeface="Arial"/>
              </a:rPr>
              <a:t>Олон үйлчилгээ</a:t>
            </a:r>
            <a:endParaRPr lang="en-US" sz="1100" b="0" i="0" u="none" strike="noStrike" cap="none" dirty="0" smtClean="0">
              <a:solidFill>
                <a:srgbClr val="000000"/>
              </a:solidFill>
              <a:effectLst/>
              <a:latin typeface="Arial"/>
              <a:ea typeface="Arial"/>
              <a:cs typeface="Arial"/>
              <a:sym typeface="Arial"/>
            </a:endParaRPr>
          </a:p>
          <a:p>
            <a:pPr lvl="0"/>
            <a:r>
              <a:rPr lang="en-US" sz="1100" b="0" i="0" u="none" strike="noStrike" cap="none" dirty="0" smtClean="0">
                <a:solidFill>
                  <a:srgbClr val="000000"/>
                </a:solidFill>
                <a:effectLst/>
                <a:latin typeface="Arial"/>
                <a:ea typeface="Arial"/>
                <a:cs typeface="Arial"/>
                <a:sym typeface="Arial"/>
              </a:rPr>
              <a:t>CS-</a:t>
            </a:r>
            <a:r>
              <a:rPr lang="en-US" sz="1100" b="0" i="0" u="none" strike="noStrike" cap="none" dirty="0" err="1" smtClean="0">
                <a:solidFill>
                  <a:srgbClr val="000000"/>
                </a:solidFill>
                <a:effectLst/>
                <a:latin typeface="Arial"/>
                <a:ea typeface="Arial"/>
                <a:cs typeface="Arial"/>
                <a:sym typeface="Arial"/>
              </a:rPr>
              <a:t>ээс</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бага</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холболт</a:t>
            </a:r>
            <a:r>
              <a:rPr lang="en-US" sz="1100" b="0" i="0" u="none" strike="noStrike" cap="none" dirty="0" smtClean="0">
                <a:solidFill>
                  <a:srgbClr val="000000"/>
                </a:solidFill>
                <a:effectLst/>
                <a:latin typeface="Arial"/>
                <a:ea typeface="Arial"/>
                <a:cs typeface="Arial"/>
                <a:sym typeface="Arial"/>
              </a:rPr>
              <a:t> </a:t>
            </a:r>
            <a:r>
              <a:rPr lang="mn-MN" sz="1100" b="0" i="0" u="none" strike="noStrike" cap="none" dirty="0" smtClean="0">
                <a:solidFill>
                  <a:srgbClr val="000000"/>
                </a:solidFill>
                <a:effectLst/>
                <a:latin typeface="Arial"/>
                <a:ea typeface="Arial"/>
                <a:cs typeface="Arial"/>
                <a:sym typeface="Arial"/>
              </a:rPr>
              <a:t>тогтоо</a:t>
            </a:r>
            <a:r>
              <a:rPr lang="en-US" sz="1100" b="0" i="0" u="none" strike="noStrike" cap="none" dirty="0" smtClean="0">
                <a:solidFill>
                  <a:srgbClr val="000000"/>
                </a:solidFill>
                <a:effectLst/>
                <a:latin typeface="Arial"/>
                <a:ea typeface="Arial"/>
                <a:cs typeface="Arial"/>
                <a:sym typeface="Arial"/>
              </a:rPr>
              <a:t>х </a:t>
            </a:r>
            <a:r>
              <a:rPr lang="en-US" sz="1100" b="0" i="0" u="none" strike="noStrike" cap="none" dirty="0" err="1" smtClean="0">
                <a:solidFill>
                  <a:srgbClr val="000000"/>
                </a:solidFill>
                <a:effectLst/>
                <a:latin typeface="Arial"/>
                <a:ea typeface="Arial"/>
                <a:cs typeface="Arial"/>
                <a:sym typeface="Arial"/>
              </a:rPr>
              <a:t>хугацаа</a:t>
            </a:r>
            <a:endParaRPr lang="en-US" sz="1100" b="0" i="0" u="none" strike="noStrike" cap="none" dirty="0" smtClean="0">
              <a:solidFill>
                <a:srgbClr val="000000"/>
              </a:solidFill>
              <a:effectLst/>
              <a:latin typeface="Arial"/>
              <a:ea typeface="Arial"/>
              <a:cs typeface="Arial"/>
              <a:sym typeface="Arial"/>
            </a:endParaRPr>
          </a:p>
          <a:p>
            <a:pPr lvl="0"/>
            <a:r>
              <a:rPr lang="en-US" sz="1100" b="0" i="0" u="none" strike="noStrike" cap="none" dirty="0" smtClean="0">
                <a:solidFill>
                  <a:srgbClr val="000000"/>
                </a:solidFill>
                <a:effectLst/>
                <a:latin typeface="Arial"/>
                <a:ea typeface="Arial"/>
                <a:cs typeface="Arial"/>
                <a:sym typeface="Arial"/>
              </a:rPr>
              <a:t>&gt;3 </a:t>
            </a:r>
            <a:r>
              <a:rPr lang="en-US" sz="1100" b="0" i="0" u="none" strike="noStrike" cap="none" dirty="0" err="1" smtClean="0">
                <a:solidFill>
                  <a:srgbClr val="000000"/>
                </a:solidFill>
                <a:effectLst/>
                <a:latin typeface="Arial"/>
                <a:ea typeface="Arial"/>
                <a:cs typeface="Arial"/>
                <a:sym typeface="Arial"/>
              </a:rPr>
              <a:t>дахин</a:t>
            </a:r>
            <a:r>
              <a:rPr lang="en-US" sz="1100" b="0" i="0" u="none" strike="noStrike" cap="none" dirty="0" smtClean="0">
                <a:solidFill>
                  <a:srgbClr val="000000"/>
                </a:solidFill>
                <a:effectLst/>
                <a:latin typeface="Arial"/>
                <a:ea typeface="Arial"/>
                <a:cs typeface="Arial"/>
                <a:sym typeface="Arial"/>
              </a:rPr>
              <a:t> </a:t>
            </a:r>
            <a:r>
              <a:rPr lang="mn-MN" sz="1100" b="0" i="0" u="none" strike="noStrike" cap="none" dirty="0" smtClean="0">
                <a:solidFill>
                  <a:srgbClr val="000000"/>
                </a:solidFill>
                <a:effectLst/>
                <a:latin typeface="Arial"/>
                <a:ea typeface="Arial"/>
                <a:cs typeface="Arial"/>
                <a:sym typeface="Arial"/>
              </a:rPr>
              <a:t>илүү </a:t>
            </a:r>
            <a:r>
              <a:rPr lang="en-US" sz="1100" b="0" i="0" u="none" strike="noStrike" cap="none" dirty="0" err="1" smtClean="0">
                <a:solidFill>
                  <a:srgbClr val="000000"/>
                </a:solidFill>
                <a:effectLst/>
                <a:latin typeface="Arial"/>
                <a:ea typeface="Arial"/>
                <a:cs typeface="Arial"/>
                <a:sym typeface="Arial"/>
              </a:rPr>
              <a:t>давтамжийн</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үр</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ашиг</a:t>
            </a:r>
            <a:endParaRPr lang="en-US" sz="1100" b="0" i="0" u="none" strike="noStrike" cap="none" dirty="0" smtClean="0">
              <a:solidFill>
                <a:srgbClr val="000000"/>
              </a:solidFill>
              <a:effectLst/>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CS fallback: </a:t>
            </a:r>
            <a:r>
              <a:rPr lang="en-US" sz="1100" b="0" i="0" u="none" strike="noStrike" cap="none" dirty="0" err="1" smtClean="0">
                <a:solidFill>
                  <a:srgbClr val="000000"/>
                </a:solidFill>
                <a:effectLst/>
                <a:latin typeface="Arial"/>
                <a:ea typeface="Arial"/>
                <a:cs typeface="Arial"/>
                <a:sym typeface="Arial"/>
              </a:rPr>
              <a:t>Эхлээд</a:t>
            </a:r>
            <a:r>
              <a:rPr lang="en-US" sz="1100" b="0" i="0" u="none" strike="noStrike" cap="none" dirty="0" smtClean="0">
                <a:solidFill>
                  <a:srgbClr val="000000"/>
                </a:solidFill>
                <a:effectLst/>
                <a:latin typeface="Arial"/>
                <a:ea typeface="Arial"/>
                <a:cs typeface="Arial"/>
                <a:sym typeface="Arial"/>
              </a:rPr>
              <a:t> LTE-г </a:t>
            </a:r>
            <a:r>
              <a:rPr lang="en-US" sz="1100" b="0" i="0" u="none" strike="noStrike" cap="none" dirty="0" err="1" smtClean="0">
                <a:solidFill>
                  <a:srgbClr val="000000"/>
                </a:solidFill>
                <a:effectLst/>
                <a:latin typeface="Arial"/>
                <a:ea typeface="Arial"/>
                <a:cs typeface="Arial"/>
                <a:sym typeface="Arial"/>
              </a:rPr>
              <a:t>холбож</a:t>
            </a:r>
            <a:r>
              <a:rPr lang="en-US" sz="1100" b="0" i="0" u="none" strike="noStrike" cap="none" dirty="0" smtClean="0">
                <a:solidFill>
                  <a:srgbClr val="000000"/>
                </a:solidFill>
                <a:effectLst/>
                <a:latin typeface="Arial"/>
                <a:ea typeface="Arial"/>
                <a:cs typeface="Arial"/>
                <a:sym typeface="Arial"/>
              </a:rPr>
              <a:t>, </a:t>
            </a:r>
            <a:r>
              <a:rPr lang="mn-MN" sz="1100" b="0" i="0" u="none" strike="noStrike" cap="none" dirty="0" smtClean="0">
                <a:solidFill>
                  <a:srgbClr val="000000"/>
                </a:solidFill>
                <a:effectLst/>
                <a:latin typeface="Arial"/>
                <a:ea typeface="Arial"/>
                <a:cs typeface="Arial"/>
                <a:sym typeface="Arial"/>
              </a:rPr>
              <a:t>ярианы үйлчилгээг</a:t>
            </a:r>
            <a:r>
              <a:rPr lang="en-US" sz="1100" b="0" i="0" u="none" strike="noStrike" cap="none" dirty="0" smtClean="0">
                <a:solidFill>
                  <a:srgbClr val="000000"/>
                </a:solidFill>
                <a:effectLst/>
                <a:latin typeface="Arial"/>
                <a:ea typeface="Arial"/>
                <a:cs typeface="Arial"/>
                <a:sym typeface="Arial"/>
              </a:rPr>
              <a:t> CS </a:t>
            </a:r>
            <a:r>
              <a:rPr lang="en-US" sz="1100" b="0" i="0" u="none" strike="noStrike" cap="none" dirty="0" err="1" smtClean="0">
                <a:solidFill>
                  <a:srgbClr val="000000"/>
                </a:solidFill>
                <a:effectLst/>
                <a:latin typeface="Arial"/>
                <a:ea typeface="Arial"/>
                <a:cs typeface="Arial"/>
                <a:sym typeface="Arial"/>
              </a:rPr>
              <a:t>рүү</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шилжүүлэх</a:t>
            </a:r>
            <a:endParaRPr lang="en-US" sz="1100" b="0" i="0" u="none" strike="noStrike" cap="none" dirty="0" smtClean="0">
              <a:solidFill>
                <a:srgbClr val="000000"/>
              </a:solidFill>
              <a:effectLst/>
              <a:latin typeface="Arial"/>
              <a:ea typeface="Arial"/>
              <a:cs typeface="Arial"/>
              <a:sym typeface="Arial"/>
            </a:endParaRPr>
          </a:p>
          <a:p>
            <a:pPr lvl="0"/>
            <a:r>
              <a:rPr lang="en-US" sz="1100" b="0" i="0" u="none" strike="noStrike" cap="none" dirty="0" smtClean="0">
                <a:solidFill>
                  <a:srgbClr val="000000"/>
                </a:solidFill>
                <a:effectLst/>
                <a:latin typeface="Arial"/>
                <a:ea typeface="Arial"/>
                <a:cs typeface="Arial"/>
                <a:sym typeface="Arial"/>
              </a:rPr>
              <a:t>LTE </a:t>
            </a:r>
            <a:r>
              <a:rPr lang="en-US" sz="1100" b="0" i="0" u="none" strike="noStrike" cap="none" dirty="0" err="1" smtClean="0">
                <a:solidFill>
                  <a:srgbClr val="000000"/>
                </a:solidFill>
                <a:effectLst/>
                <a:latin typeface="Arial"/>
                <a:ea typeface="Arial"/>
                <a:cs typeface="Arial"/>
                <a:sym typeface="Arial"/>
              </a:rPr>
              <a:t>хэрэглэгчдэд</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зориулсан</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үндсэн</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дуут</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үйлчилгээг</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түргэн</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шуурхай</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нийлүүлэх</a:t>
            </a:r>
            <a:r>
              <a:rPr lang="en-US" sz="1100" b="0" i="0" u="none" strike="noStrike" cap="none" dirty="0" smtClean="0">
                <a:solidFill>
                  <a:srgbClr val="000000"/>
                </a:solidFill>
                <a:effectLst/>
                <a:latin typeface="Arial"/>
                <a:ea typeface="Arial"/>
                <a:cs typeface="Arial"/>
                <a:sym typeface="Arial"/>
              </a:rPr>
              <a:t>.</a:t>
            </a:r>
          </a:p>
          <a:p>
            <a:pPr lvl="0"/>
            <a:r>
              <a:rPr lang="en-US" sz="1100" b="0" i="0" u="none" strike="noStrike" cap="none" dirty="0" err="1" smtClean="0">
                <a:solidFill>
                  <a:srgbClr val="000000"/>
                </a:solidFill>
                <a:effectLst/>
                <a:latin typeface="Arial"/>
                <a:ea typeface="Arial"/>
                <a:cs typeface="Arial"/>
                <a:sym typeface="Arial"/>
              </a:rPr>
              <a:t>илүү</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урт</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холболт</a:t>
            </a:r>
            <a:r>
              <a:rPr lang="mn-MN" sz="1100" b="0" i="0" u="none" strike="noStrike" cap="none" dirty="0" smtClean="0">
                <a:solidFill>
                  <a:srgbClr val="000000"/>
                </a:solidFill>
                <a:effectLst/>
                <a:latin typeface="Arial"/>
                <a:ea typeface="Arial"/>
                <a:cs typeface="Arial"/>
                <a:sym typeface="Arial"/>
              </a:rPr>
              <a:t> тогтоох</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хугацаа</a:t>
            </a:r>
            <a:endParaRPr lang="en-US"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029331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Procedure</a:t>
            </a:r>
            <a:r>
              <a:rPr lang="en-US" baseline="0" dirty="0" smtClean="0"/>
              <a:t> </a:t>
            </a:r>
            <a:r>
              <a:rPr lang="en-US" baseline="0" dirty="0" err="1" smtClean="0"/>
              <a:t>tavuh</a:t>
            </a:r>
            <a:endParaRPr lang="en-US" dirty="0"/>
          </a:p>
        </p:txBody>
      </p:sp>
    </p:spTree>
    <p:extLst>
      <p:ext uri="{BB962C8B-B14F-4D97-AF65-F5344CB8AC3E}">
        <p14:creationId xmlns:p14="http://schemas.microsoft.com/office/powerpoint/2010/main" val="427684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9159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844895"/>
            <a:ext cx="3852000" cy="2714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6000"/>
              <a:buNone/>
              <a:defRPr sz="60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471755"/>
            <a:ext cx="3341100" cy="77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1">
  <p:cSld name="CUSTOM_20">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720000" y="857700"/>
            <a:ext cx="3852000" cy="1166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66" name="Google Shape;66;p14"/>
          <p:cNvSpPr txBox="1">
            <a:spLocks noGrp="1"/>
          </p:cNvSpPr>
          <p:nvPr>
            <p:ph type="body" idx="1"/>
          </p:nvPr>
        </p:nvSpPr>
        <p:spPr>
          <a:xfrm>
            <a:off x="720000" y="2146600"/>
            <a:ext cx="3852000" cy="2030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17500" rtl="0">
              <a:spcBef>
                <a:spcPts val="1600"/>
              </a:spcBef>
              <a:spcAft>
                <a:spcPts val="0"/>
              </a:spcAft>
              <a:buSzPts val="1400"/>
              <a:buChar char="■"/>
              <a:defRPr/>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67"/>
        <p:cNvGrpSpPr/>
        <p:nvPr/>
      </p:nvGrpSpPr>
      <p:grpSpPr>
        <a:xfrm>
          <a:off x="0" y="0"/>
          <a:ext cx="0" cy="0"/>
          <a:chOff x="0" y="0"/>
          <a:chExt cx="0" cy="0"/>
        </a:xfrm>
      </p:grpSpPr>
      <p:sp>
        <p:nvSpPr>
          <p:cNvPr id="68" name="Google Shape;68;p15"/>
          <p:cNvSpPr txBox="1">
            <a:spLocks noGrp="1"/>
          </p:cNvSpPr>
          <p:nvPr>
            <p:ph type="title" hasCustomPrompt="1"/>
          </p:nvPr>
        </p:nvSpPr>
        <p:spPr>
          <a:xfrm>
            <a:off x="1382550" y="2073544"/>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4000"/>
              <a:buNone/>
              <a:defRPr sz="4000">
                <a:solidFill>
                  <a:schemeClr val="lt1"/>
                </a:solidFill>
              </a:defRPr>
            </a:lvl1pPr>
            <a:lvl2pPr lvl="1" algn="ctr" rtl="0">
              <a:lnSpc>
                <a:spcPct val="100000"/>
              </a:lnSpc>
              <a:spcBef>
                <a:spcPts val="0"/>
              </a:spcBef>
              <a:spcAft>
                <a:spcPts val="0"/>
              </a:spcAft>
              <a:buClr>
                <a:schemeClr val="lt1"/>
              </a:buClr>
              <a:buSzPts val="4000"/>
              <a:buNone/>
              <a:defRPr sz="4000">
                <a:solidFill>
                  <a:schemeClr val="lt1"/>
                </a:solidFill>
              </a:defRPr>
            </a:lvl2pPr>
            <a:lvl3pPr lvl="2" algn="ctr" rtl="0">
              <a:lnSpc>
                <a:spcPct val="100000"/>
              </a:lnSpc>
              <a:spcBef>
                <a:spcPts val="0"/>
              </a:spcBef>
              <a:spcAft>
                <a:spcPts val="0"/>
              </a:spcAft>
              <a:buClr>
                <a:schemeClr val="lt1"/>
              </a:buClr>
              <a:buSzPts val="4000"/>
              <a:buNone/>
              <a:defRPr sz="4000">
                <a:solidFill>
                  <a:schemeClr val="lt1"/>
                </a:solidFill>
              </a:defRPr>
            </a:lvl3pPr>
            <a:lvl4pPr lvl="3" algn="ctr" rtl="0">
              <a:lnSpc>
                <a:spcPct val="100000"/>
              </a:lnSpc>
              <a:spcBef>
                <a:spcPts val="0"/>
              </a:spcBef>
              <a:spcAft>
                <a:spcPts val="0"/>
              </a:spcAft>
              <a:buClr>
                <a:schemeClr val="lt1"/>
              </a:buClr>
              <a:buSzPts val="4000"/>
              <a:buNone/>
              <a:defRPr sz="4000">
                <a:solidFill>
                  <a:schemeClr val="lt1"/>
                </a:solidFill>
              </a:defRPr>
            </a:lvl4pPr>
            <a:lvl5pPr lvl="4" algn="ctr" rtl="0">
              <a:lnSpc>
                <a:spcPct val="100000"/>
              </a:lnSpc>
              <a:spcBef>
                <a:spcPts val="0"/>
              </a:spcBef>
              <a:spcAft>
                <a:spcPts val="0"/>
              </a:spcAft>
              <a:buClr>
                <a:schemeClr val="lt1"/>
              </a:buClr>
              <a:buSzPts val="4000"/>
              <a:buNone/>
              <a:defRPr sz="4000">
                <a:solidFill>
                  <a:schemeClr val="lt1"/>
                </a:solidFill>
              </a:defRPr>
            </a:lvl5pPr>
            <a:lvl6pPr lvl="5" algn="ctr" rtl="0">
              <a:lnSpc>
                <a:spcPct val="100000"/>
              </a:lnSpc>
              <a:spcBef>
                <a:spcPts val="0"/>
              </a:spcBef>
              <a:spcAft>
                <a:spcPts val="0"/>
              </a:spcAft>
              <a:buClr>
                <a:schemeClr val="lt1"/>
              </a:buClr>
              <a:buSzPts val="4000"/>
              <a:buNone/>
              <a:defRPr sz="4000">
                <a:solidFill>
                  <a:schemeClr val="lt1"/>
                </a:solidFill>
              </a:defRPr>
            </a:lvl6pPr>
            <a:lvl7pPr lvl="6" algn="ctr" rtl="0">
              <a:lnSpc>
                <a:spcPct val="100000"/>
              </a:lnSpc>
              <a:spcBef>
                <a:spcPts val="0"/>
              </a:spcBef>
              <a:spcAft>
                <a:spcPts val="0"/>
              </a:spcAft>
              <a:buClr>
                <a:schemeClr val="lt1"/>
              </a:buClr>
              <a:buSzPts val="4000"/>
              <a:buNone/>
              <a:defRPr sz="4000">
                <a:solidFill>
                  <a:schemeClr val="lt1"/>
                </a:solidFill>
              </a:defRPr>
            </a:lvl7pPr>
            <a:lvl8pPr lvl="7" algn="ctr" rtl="0">
              <a:lnSpc>
                <a:spcPct val="100000"/>
              </a:lnSpc>
              <a:spcBef>
                <a:spcPts val="0"/>
              </a:spcBef>
              <a:spcAft>
                <a:spcPts val="0"/>
              </a:spcAft>
              <a:buClr>
                <a:schemeClr val="lt1"/>
              </a:buClr>
              <a:buSzPts val="4000"/>
              <a:buNone/>
              <a:defRPr sz="4000">
                <a:solidFill>
                  <a:schemeClr val="lt1"/>
                </a:solidFill>
              </a:defRPr>
            </a:lvl8pPr>
            <a:lvl9pPr lvl="8" algn="ctr" rtl="0">
              <a:lnSpc>
                <a:spcPct val="100000"/>
              </a:lnSpc>
              <a:spcBef>
                <a:spcPts val="0"/>
              </a:spcBef>
              <a:spcAft>
                <a:spcPts val="0"/>
              </a:spcAft>
              <a:buClr>
                <a:schemeClr val="lt1"/>
              </a:buClr>
              <a:buSzPts val="4000"/>
              <a:buNone/>
              <a:defRPr sz="4000">
                <a:solidFill>
                  <a:schemeClr val="lt1"/>
                </a:solidFill>
              </a:defRPr>
            </a:lvl9pPr>
          </a:lstStyle>
          <a:p>
            <a:r>
              <a:t>xx%</a:t>
            </a:r>
          </a:p>
        </p:txBody>
      </p:sp>
      <p:sp>
        <p:nvSpPr>
          <p:cNvPr id="69" name="Google Shape;69;p15"/>
          <p:cNvSpPr txBox="1">
            <a:spLocks noGrp="1"/>
          </p:cNvSpPr>
          <p:nvPr>
            <p:ph type="title" idx="2"/>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a:solidFill>
                  <a:srgbClr val="FFFFFF"/>
                </a:solidFill>
              </a:defRPr>
            </a:lvl1pPr>
            <a:lvl2pPr lvl="1"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2pPr>
            <a:lvl3pPr lvl="2"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3pPr>
            <a:lvl4pPr lvl="3"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4pPr>
            <a:lvl5pPr lvl="4"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5pPr>
            <a:lvl6pPr lvl="5"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6pPr>
            <a:lvl7pPr lvl="6"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7pPr>
            <a:lvl8pPr lvl="7"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8pPr>
            <a:lvl9pPr lvl="8"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9pPr>
          </a:lstStyle>
          <a:p>
            <a:endParaRPr/>
          </a:p>
        </p:txBody>
      </p:sp>
      <p:sp>
        <p:nvSpPr>
          <p:cNvPr id="70" name="Google Shape;70;p15"/>
          <p:cNvSpPr txBox="1">
            <a:spLocks noGrp="1"/>
          </p:cNvSpPr>
          <p:nvPr>
            <p:ph type="subTitle" idx="1"/>
          </p:nvPr>
        </p:nvSpPr>
        <p:spPr>
          <a:xfrm>
            <a:off x="720000" y="2998914"/>
            <a:ext cx="22110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lt1"/>
                </a:solidFill>
              </a:defRPr>
            </a:lvl1pPr>
            <a:lvl2pPr lvl="1" algn="ctr" rtl="0">
              <a:lnSpc>
                <a:spcPct val="100000"/>
              </a:lnSpc>
              <a:spcBef>
                <a:spcPts val="0"/>
              </a:spcBef>
              <a:spcAft>
                <a:spcPts val="0"/>
              </a:spcAft>
              <a:buNone/>
              <a:defRPr b="1">
                <a:solidFill>
                  <a:schemeClr val="lt1"/>
                </a:solidFill>
              </a:defRPr>
            </a:lvl2pPr>
            <a:lvl3pPr lvl="2" algn="ctr" rtl="0">
              <a:lnSpc>
                <a:spcPct val="100000"/>
              </a:lnSpc>
              <a:spcBef>
                <a:spcPts val="0"/>
              </a:spcBef>
              <a:spcAft>
                <a:spcPts val="0"/>
              </a:spcAft>
              <a:buNone/>
              <a:defRPr b="1">
                <a:solidFill>
                  <a:schemeClr val="lt1"/>
                </a:solidFill>
              </a:defRPr>
            </a:lvl3pPr>
            <a:lvl4pPr lvl="3" algn="ctr" rtl="0">
              <a:lnSpc>
                <a:spcPct val="100000"/>
              </a:lnSpc>
              <a:spcBef>
                <a:spcPts val="0"/>
              </a:spcBef>
              <a:spcAft>
                <a:spcPts val="0"/>
              </a:spcAft>
              <a:buNone/>
              <a:defRPr b="1">
                <a:solidFill>
                  <a:schemeClr val="lt1"/>
                </a:solidFill>
              </a:defRPr>
            </a:lvl4pPr>
            <a:lvl5pPr lvl="4" algn="ctr" rtl="0">
              <a:lnSpc>
                <a:spcPct val="100000"/>
              </a:lnSpc>
              <a:spcBef>
                <a:spcPts val="0"/>
              </a:spcBef>
              <a:spcAft>
                <a:spcPts val="0"/>
              </a:spcAft>
              <a:buNone/>
              <a:defRPr b="1">
                <a:solidFill>
                  <a:schemeClr val="lt1"/>
                </a:solidFill>
              </a:defRPr>
            </a:lvl5pPr>
            <a:lvl6pPr lvl="5" algn="ctr" rtl="0">
              <a:lnSpc>
                <a:spcPct val="100000"/>
              </a:lnSpc>
              <a:spcBef>
                <a:spcPts val="0"/>
              </a:spcBef>
              <a:spcAft>
                <a:spcPts val="0"/>
              </a:spcAft>
              <a:buNone/>
              <a:defRPr b="1">
                <a:solidFill>
                  <a:schemeClr val="lt1"/>
                </a:solidFill>
              </a:defRPr>
            </a:lvl6pPr>
            <a:lvl7pPr lvl="6" algn="ctr" rtl="0">
              <a:lnSpc>
                <a:spcPct val="100000"/>
              </a:lnSpc>
              <a:spcBef>
                <a:spcPts val="0"/>
              </a:spcBef>
              <a:spcAft>
                <a:spcPts val="0"/>
              </a:spcAft>
              <a:buNone/>
              <a:defRPr b="1">
                <a:solidFill>
                  <a:schemeClr val="lt1"/>
                </a:solidFill>
              </a:defRPr>
            </a:lvl7pPr>
            <a:lvl8pPr lvl="7" algn="ctr" rtl="0">
              <a:lnSpc>
                <a:spcPct val="100000"/>
              </a:lnSpc>
              <a:spcBef>
                <a:spcPts val="0"/>
              </a:spcBef>
              <a:spcAft>
                <a:spcPts val="0"/>
              </a:spcAft>
              <a:buNone/>
              <a:defRPr b="1">
                <a:solidFill>
                  <a:schemeClr val="lt1"/>
                </a:solidFill>
              </a:defRPr>
            </a:lvl8pPr>
            <a:lvl9pPr lvl="8" algn="ctr" rtl="0">
              <a:lnSpc>
                <a:spcPct val="100000"/>
              </a:lnSpc>
              <a:spcBef>
                <a:spcPts val="0"/>
              </a:spcBef>
              <a:spcAft>
                <a:spcPts val="0"/>
              </a:spcAft>
              <a:buNone/>
              <a:defRPr b="1">
                <a:solidFill>
                  <a:schemeClr val="lt1"/>
                </a:solidFill>
              </a:defRPr>
            </a:lvl9pPr>
          </a:lstStyle>
          <a:p>
            <a:endParaRPr/>
          </a:p>
        </p:txBody>
      </p:sp>
      <p:sp>
        <p:nvSpPr>
          <p:cNvPr id="71" name="Google Shape;71;p15"/>
          <p:cNvSpPr txBox="1">
            <a:spLocks noGrp="1"/>
          </p:cNvSpPr>
          <p:nvPr>
            <p:ph type="subTitle" idx="3"/>
          </p:nvPr>
        </p:nvSpPr>
        <p:spPr>
          <a:xfrm>
            <a:off x="720000" y="3275463"/>
            <a:ext cx="2211000" cy="743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72" name="Google Shape;72;p15"/>
          <p:cNvSpPr txBox="1">
            <a:spLocks noGrp="1"/>
          </p:cNvSpPr>
          <p:nvPr>
            <p:ph type="subTitle" idx="4"/>
          </p:nvPr>
        </p:nvSpPr>
        <p:spPr>
          <a:xfrm>
            <a:off x="3466500" y="2998914"/>
            <a:ext cx="22110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lt1"/>
                </a:solidFill>
              </a:defRPr>
            </a:lvl1pPr>
            <a:lvl2pPr lvl="1" algn="ctr" rtl="0">
              <a:lnSpc>
                <a:spcPct val="100000"/>
              </a:lnSpc>
              <a:spcBef>
                <a:spcPts val="0"/>
              </a:spcBef>
              <a:spcAft>
                <a:spcPts val="0"/>
              </a:spcAft>
              <a:buNone/>
              <a:defRPr b="1">
                <a:solidFill>
                  <a:schemeClr val="lt1"/>
                </a:solidFill>
              </a:defRPr>
            </a:lvl2pPr>
            <a:lvl3pPr lvl="2" algn="ctr" rtl="0">
              <a:lnSpc>
                <a:spcPct val="100000"/>
              </a:lnSpc>
              <a:spcBef>
                <a:spcPts val="0"/>
              </a:spcBef>
              <a:spcAft>
                <a:spcPts val="0"/>
              </a:spcAft>
              <a:buNone/>
              <a:defRPr b="1">
                <a:solidFill>
                  <a:schemeClr val="lt1"/>
                </a:solidFill>
              </a:defRPr>
            </a:lvl3pPr>
            <a:lvl4pPr lvl="3" algn="ctr" rtl="0">
              <a:lnSpc>
                <a:spcPct val="100000"/>
              </a:lnSpc>
              <a:spcBef>
                <a:spcPts val="0"/>
              </a:spcBef>
              <a:spcAft>
                <a:spcPts val="0"/>
              </a:spcAft>
              <a:buNone/>
              <a:defRPr b="1">
                <a:solidFill>
                  <a:schemeClr val="lt1"/>
                </a:solidFill>
              </a:defRPr>
            </a:lvl4pPr>
            <a:lvl5pPr lvl="4" algn="ctr" rtl="0">
              <a:lnSpc>
                <a:spcPct val="100000"/>
              </a:lnSpc>
              <a:spcBef>
                <a:spcPts val="0"/>
              </a:spcBef>
              <a:spcAft>
                <a:spcPts val="0"/>
              </a:spcAft>
              <a:buNone/>
              <a:defRPr b="1">
                <a:solidFill>
                  <a:schemeClr val="lt1"/>
                </a:solidFill>
              </a:defRPr>
            </a:lvl5pPr>
            <a:lvl6pPr lvl="5" algn="ctr" rtl="0">
              <a:lnSpc>
                <a:spcPct val="100000"/>
              </a:lnSpc>
              <a:spcBef>
                <a:spcPts val="0"/>
              </a:spcBef>
              <a:spcAft>
                <a:spcPts val="0"/>
              </a:spcAft>
              <a:buNone/>
              <a:defRPr b="1">
                <a:solidFill>
                  <a:schemeClr val="lt1"/>
                </a:solidFill>
              </a:defRPr>
            </a:lvl6pPr>
            <a:lvl7pPr lvl="6" algn="ctr" rtl="0">
              <a:lnSpc>
                <a:spcPct val="100000"/>
              </a:lnSpc>
              <a:spcBef>
                <a:spcPts val="0"/>
              </a:spcBef>
              <a:spcAft>
                <a:spcPts val="0"/>
              </a:spcAft>
              <a:buNone/>
              <a:defRPr b="1">
                <a:solidFill>
                  <a:schemeClr val="lt1"/>
                </a:solidFill>
              </a:defRPr>
            </a:lvl7pPr>
            <a:lvl8pPr lvl="7" algn="ctr" rtl="0">
              <a:lnSpc>
                <a:spcPct val="100000"/>
              </a:lnSpc>
              <a:spcBef>
                <a:spcPts val="0"/>
              </a:spcBef>
              <a:spcAft>
                <a:spcPts val="0"/>
              </a:spcAft>
              <a:buNone/>
              <a:defRPr b="1">
                <a:solidFill>
                  <a:schemeClr val="lt1"/>
                </a:solidFill>
              </a:defRPr>
            </a:lvl8pPr>
            <a:lvl9pPr lvl="8" algn="ctr" rtl="0">
              <a:lnSpc>
                <a:spcPct val="100000"/>
              </a:lnSpc>
              <a:spcBef>
                <a:spcPts val="0"/>
              </a:spcBef>
              <a:spcAft>
                <a:spcPts val="0"/>
              </a:spcAft>
              <a:buNone/>
              <a:defRPr b="1">
                <a:solidFill>
                  <a:schemeClr val="lt1"/>
                </a:solidFill>
              </a:defRPr>
            </a:lvl9pPr>
          </a:lstStyle>
          <a:p>
            <a:endParaRPr/>
          </a:p>
        </p:txBody>
      </p:sp>
      <p:sp>
        <p:nvSpPr>
          <p:cNvPr id="73" name="Google Shape;73;p15"/>
          <p:cNvSpPr txBox="1">
            <a:spLocks noGrp="1"/>
          </p:cNvSpPr>
          <p:nvPr>
            <p:ph type="subTitle" idx="5"/>
          </p:nvPr>
        </p:nvSpPr>
        <p:spPr>
          <a:xfrm>
            <a:off x="3466500" y="3275463"/>
            <a:ext cx="2211000" cy="743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74" name="Google Shape;74;p15"/>
          <p:cNvSpPr txBox="1">
            <a:spLocks noGrp="1"/>
          </p:cNvSpPr>
          <p:nvPr>
            <p:ph type="subTitle" idx="6"/>
          </p:nvPr>
        </p:nvSpPr>
        <p:spPr>
          <a:xfrm>
            <a:off x="6213000" y="2998914"/>
            <a:ext cx="22110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lt1"/>
                </a:solidFill>
              </a:defRPr>
            </a:lvl1pPr>
            <a:lvl2pPr lvl="1" algn="ctr" rtl="0">
              <a:lnSpc>
                <a:spcPct val="100000"/>
              </a:lnSpc>
              <a:spcBef>
                <a:spcPts val="0"/>
              </a:spcBef>
              <a:spcAft>
                <a:spcPts val="0"/>
              </a:spcAft>
              <a:buNone/>
              <a:defRPr b="1">
                <a:solidFill>
                  <a:schemeClr val="lt1"/>
                </a:solidFill>
              </a:defRPr>
            </a:lvl2pPr>
            <a:lvl3pPr lvl="2" algn="ctr" rtl="0">
              <a:lnSpc>
                <a:spcPct val="100000"/>
              </a:lnSpc>
              <a:spcBef>
                <a:spcPts val="0"/>
              </a:spcBef>
              <a:spcAft>
                <a:spcPts val="0"/>
              </a:spcAft>
              <a:buNone/>
              <a:defRPr b="1">
                <a:solidFill>
                  <a:schemeClr val="lt1"/>
                </a:solidFill>
              </a:defRPr>
            </a:lvl3pPr>
            <a:lvl4pPr lvl="3" algn="ctr" rtl="0">
              <a:lnSpc>
                <a:spcPct val="100000"/>
              </a:lnSpc>
              <a:spcBef>
                <a:spcPts val="0"/>
              </a:spcBef>
              <a:spcAft>
                <a:spcPts val="0"/>
              </a:spcAft>
              <a:buNone/>
              <a:defRPr b="1">
                <a:solidFill>
                  <a:schemeClr val="lt1"/>
                </a:solidFill>
              </a:defRPr>
            </a:lvl4pPr>
            <a:lvl5pPr lvl="4" algn="ctr" rtl="0">
              <a:lnSpc>
                <a:spcPct val="100000"/>
              </a:lnSpc>
              <a:spcBef>
                <a:spcPts val="0"/>
              </a:spcBef>
              <a:spcAft>
                <a:spcPts val="0"/>
              </a:spcAft>
              <a:buNone/>
              <a:defRPr b="1">
                <a:solidFill>
                  <a:schemeClr val="lt1"/>
                </a:solidFill>
              </a:defRPr>
            </a:lvl5pPr>
            <a:lvl6pPr lvl="5" algn="ctr" rtl="0">
              <a:lnSpc>
                <a:spcPct val="100000"/>
              </a:lnSpc>
              <a:spcBef>
                <a:spcPts val="0"/>
              </a:spcBef>
              <a:spcAft>
                <a:spcPts val="0"/>
              </a:spcAft>
              <a:buNone/>
              <a:defRPr b="1">
                <a:solidFill>
                  <a:schemeClr val="lt1"/>
                </a:solidFill>
              </a:defRPr>
            </a:lvl6pPr>
            <a:lvl7pPr lvl="6" algn="ctr" rtl="0">
              <a:lnSpc>
                <a:spcPct val="100000"/>
              </a:lnSpc>
              <a:spcBef>
                <a:spcPts val="0"/>
              </a:spcBef>
              <a:spcAft>
                <a:spcPts val="0"/>
              </a:spcAft>
              <a:buNone/>
              <a:defRPr b="1">
                <a:solidFill>
                  <a:schemeClr val="lt1"/>
                </a:solidFill>
              </a:defRPr>
            </a:lvl7pPr>
            <a:lvl8pPr lvl="7" algn="ctr" rtl="0">
              <a:lnSpc>
                <a:spcPct val="100000"/>
              </a:lnSpc>
              <a:spcBef>
                <a:spcPts val="0"/>
              </a:spcBef>
              <a:spcAft>
                <a:spcPts val="0"/>
              </a:spcAft>
              <a:buNone/>
              <a:defRPr b="1">
                <a:solidFill>
                  <a:schemeClr val="lt1"/>
                </a:solidFill>
              </a:defRPr>
            </a:lvl8pPr>
            <a:lvl9pPr lvl="8" algn="ctr" rtl="0">
              <a:lnSpc>
                <a:spcPct val="100000"/>
              </a:lnSpc>
              <a:spcBef>
                <a:spcPts val="0"/>
              </a:spcBef>
              <a:spcAft>
                <a:spcPts val="0"/>
              </a:spcAft>
              <a:buNone/>
              <a:defRPr b="1">
                <a:solidFill>
                  <a:schemeClr val="lt1"/>
                </a:solidFill>
              </a:defRPr>
            </a:lvl9pPr>
          </a:lstStyle>
          <a:p>
            <a:endParaRPr/>
          </a:p>
        </p:txBody>
      </p:sp>
      <p:sp>
        <p:nvSpPr>
          <p:cNvPr id="75" name="Google Shape;75;p15"/>
          <p:cNvSpPr txBox="1">
            <a:spLocks noGrp="1"/>
          </p:cNvSpPr>
          <p:nvPr>
            <p:ph type="subTitle" idx="7"/>
          </p:nvPr>
        </p:nvSpPr>
        <p:spPr>
          <a:xfrm>
            <a:off x="6213000" y="3275463"/>
            <a:ext cx="2211000" cy="743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76" name="Google Shape;76;p15"/>
          <p:cNvSpPr txBox="1">
            <a:spLocks noGrp="1"/>
          </p:cNvSpPr>
          <p:nvPr>
            <p:ph type="title" idx="8" hasCustomPrompt="1"/>
          </p:nvPr>
        </p:nvSpPr>
        <p:spPr>
          <a:xfrm>
            <a:off x="4129050" y="2073544"/>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4000"/>
              <a:buNone/>
              <a:defRPr sz="4000">
                <a:solidFill>
                  <a:schemeClr val="lt1"/>
                </a:solidFill>
              </a:defRPr>
            </a:lvl1pPr>
            <a:lvl2pPr lvl="1" algn="ctr" rtl="0">
              <a:lnSpc>
                <a:spcPct val="100000"/>
              </a:lnSpc>
              <a:spcBef>
                <a:spcPts val="0"/>
              </a:spcBef>
              <a:spcAft>
                <a:spcPts val="0"/>
              </a:spcAft>
              <a:buClr>
                <a:schemeClr val="lt1"/>
              </a:buClr>
              <a:buSzPts val="4000"/>
              <a:buNone/>
              <a:defRPr sz="4000">
                <a:solidFill>
                  <a:schemeClr val="lt1"/>
                </a:solidFill>
              </a:defRPr>
            </a:lvl2pPr>
            <a:lvl3pPr lvl="2" algn="ctr" rtl="0">
              <a:lnSpc>
                <a:spcPct val="100000"/>
              </a:lnSpc>
              <a:spcBef>
                <a:spcPts val="0"/>
              </a:spcBef>
              <a:spcAft>
                <a:spcPts val="0"/>
              </a:spcAft>
              <a:buClr>
                <a:schemeClr val="lt1"/>
              </a:buClr>
              <a:buSzPts val="4000"/>
              <a:buNone/>
              <a:defRPr sz="4000">
                <a:solidFill>
                  <a:schemeClr val="lt1"/>
                </a:solidFill>
              </a:defRPr>
            </a:lvl3pPr>
            <a:lvl4pPr lvl="3" algn="ctr" rtl="0">
              <a:lnSpc>
                <a:spcPct val="100000"/>
              </a:lnSpc>
              <a:spcBef>
                <a:spcPts val="0"/>
              </a:spcBef>
              <a:spcAft>
                <a:spcPts val="0"/>
              </a:spcAft>
              <a:buClr>
                <a:schemeClr val="lt1"/>
              </a:buClr>
              <a:buSzPts val="4000"/>
              <a:buNone/>
              <a:defRPr sz="4000">
                <a:solidFill>
                  <a:schemeClr val="lt1"/>
                </a:solidFill>
              </a:defRPr>
            </a:lvl4pPr>
            <a:lvl5pPr lvl="4" algn="ctr" rtl="0">
              <a:lnSpc>
                <a:spcPct val="100000"/>
              </a:lnSpc>
              <a:spcBef>
                <a:spcPts val="0"/>
              </a:spcBef>
              <a:spcAft>
                <a:spcPts val="0"/>
              </a:spcAft>
              <a:buClr>
                <a:schemeClr val="lt1"/>
              </a:buClr>
              <a:buSzPts val="4000"/>
              <a:buNone/>
              <a:defRPr sz="4000">
                <a:solidFill>
                  <a:schemeClr val="lt1"/>
                </a:solidFill>
              </a:defRPr>
            </a:lvl5pPr>
            <a:lvl6pPr lvl="5" algn="ctr" rtl="0">
              <a:lnSpc>
                <a:spcPct val="100000"/>
              </a:lnSpc>
              <a:spcBef>
                <a:spcPts val="0"/>
              </a:spcBef>
              <a:spcAft>
                <a:spcPts val="0"/>
              </a:spcAft>
              <a:buClr>
                <a:schemeClr val="lt1"/>
              </a:buClr>
              <a:buSzPts val="4000"/>
              <a:buNone/>
              <a:defRPr sz="4000">
                <a:solidFill>
                  <a:schemeClr val="lt1"/>
                </a:solidFill>
              </a:defRPr>
            </a:lvl6pPr>
            <a:lvl7pPr lvl="6" algn="ctr" rtl="0">
              <a:lnSpc>
                <a:spcPct val="100000"/>
              </a:lnSpc>
              <a:spcBef>
                <a:spcPts val="0"/>
              </a:spcBef>
              <a:spcAft>
                <a:spcPts val="0"/>
              </a:spcAft>
              <a:buClr>
                <a:schemeClr val="lt1"/>
              </a:buClr>
              <a:buSzPts val="4000"/>
              <a:buNone/>
              <a:defRPr sz="4000">
                <a:solidFill>
                  <a:schemeClr val="lt1"/>
                </a:solidFill>
              </a:defRPr>
            </a:lvl7pPr>
            <a:lvl8pPr lvl="7" algn="ctr" rtl="0">
              <a:lnSpc>
                <a:spcPct val="100000"/>
              </a:lnSpc>
              <a:spcBef>
                <a:spcPts val="0"/>
              </a:spcBef>
              <a:spcAft>
                <a:spcPts val="0"/>
              </a:spcAft>
              <a:buClr>
                <a:schemeClr val="lt1"/>
              </a:buClr>
              <a:buSzPts val="4000"/>
              <a:buNone/>
              <a:defRPr sz="4000">
                <a:solidFill>
                  <a:schemeClr val="lt1"/>
                </a:solidFill>
              </a:defRPr>
            </a:lvl8pPr>
            <a:lvl9pPr lvl="8" algn="ctr" rtl="0">
              <a:lnSpc>
                <a:spcPct val="100000"/>
              </a:lnSpc>
              <a:spcBef>
                <a:spcPts val="0"/>
              </a:spcBef>
              <a:spcAft>
                <a:spcPts val="0"/>
              </a:spcAft>
              <a:buClr>
                <a:schemeClr val="lt1"/>
              </a:buClr>
              <a:buSzPts val="4000"/>
              <a:buNone/>
              <a:defRPr sz="4000">
                <a:solidFill>
                  <a:schemeClr val="lt1"/>
                </a:solidFill>
              </a:defRPr>
            </a:lvl9pPr>
          </a:lstStyle>
          <a:p>
            <a:r>
              <a:t>xx%</a:t>
            </a:r>
          </a:p>
        </p:txBody>
      </p:sp>
      <p:sp>
        <p:nvSpPr>
          <p:cNvPr id="77" name="Google Shape;77;p15"/>
          <p:cNvSpPr txBox="1">
            <a:spLocks noGrp="1"/>
          </p:cNvSpPr>
          <p:nvPr>
            <p:ph type="title" idx="9" hasCustomPrompt="1"/>
          </p:nvPr>
        </p:nvSpPr>
        <p:spPr>
          <a:xfrm>
            <a:off x="6875550" y="2073544"/>
            <a:ext cx="885900" cy="704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4000"/>
              <a:buNone/>
              <a:defRPr sz="4000">
                <a:solidFill>
                  <a:schemeClr val="lt1"/>
                </a:solidFill>
              </a:defRPr>
            </a:lvl1pPr>
            <a:lvl2pPr lvl="1" algn="ctr" rtl="0">
              <a:lnSpc>
                <a:spcPct val="100000"/>
              </a:lnSpc>
              <a:spcBef>
                <a:spcPts val="0"/>
              </a:spcBef>
              <a:spcAft>
                <a:spcPts val="0"/>
              </a:spcAft>
              <a:buClr>
                <a:schemeClr val="lt1"/>
              </a:buClr>
              <a:buSzPts val="4000"/>
              <a:buNone/>
              <a:defRPr sz="4000">
                <a:solidFill>
                  <a:schemeClr val="lt1"/>
                </a:solidFill>
              </a:defRPr>
            </a:lvl2pPr>
            <a:lvl3pPr lvl="2" algn="ctr" rtl="0">
              <a:lnSpc>
                <a:spcPct val="100000"/>
              </a:lnSpc>
              <a:spcBef>
                <a:spcPts val="0"/>
              </a:spcBef>
              <a:spcAft>
                <a:spcPts val="0"/>
              </a:spcAft>
              <a:buClr>
                <a:schemeClr val="lt1"/>
              </a:buClr>
              <a:buSzPts val="4000"/>
              <a:buNone/>
              <a:defRPr sz="4000">
                <a:solidFill>
                  <a:schemeClr val="lt1"/>
                </a:solidFill>
              </a:defRPr>
            </a:lvl3pPr>
            <a:lvl4pPr lvl="3" algn="ctr" rtl="0">
              <a:lnSpc>
                <a:spcPct val="100000"/>
              </a:lnSpc>
              <a:spcBef>
                <a:spcPts val="0"/>
              </a:spcBef>
              <a:spcAft>
                <a:spcPts val="0"/>
              </a:spcAft>
              <a:buClr>
                <a:schemeClr val="lt1"/>
              </a:buClr>
              <a:buSzPts val="4000"/>
              <a:buNone/>
              <a:defRPr sz="4000">
                <a:solidFill>
                  <a:schemeClr val="lt1"/>
                </a:solidFill>
              </a:defRPr>
            </a:lvl4pPr>
            <a:lvl5pPr lvl="4" algn="ctr" rtl="0">
              <a:lnSpc>
                <a:spcPct val="100000"/>
              </a:lnSpc>
              <a:spcBef>
                <a:spcPts val="0"/>
              </a:spcBef>
              <a:spcAft>
                <a:spcPts val="0"/>
              </a:spcAft>
              <a:buClr>
                <a:schemeClr val="lt1"/>
              </a:buClr>
              <a:buSzPts val="4000"/>
              <a:buNone/>
              <a:defRPr sz="4000">
                <a:solidFill>
                  <a:schemeClr val="lt1"/>
                </a:solidFill>
              </a:defRPr>
            </a:lvl5pPr>
            <a:lvl6pPr lvl="5" algn="ctr" rtl="0">
              <a:lnSpc>
                <a:spcPct val="100000"/>
              </a:lnSpc>
              <a:spcBef>
                <a:spcPts val="0"/>
              </a:spcBef>
              <a:spcAft>
                <a:spcPts val="0"/>
              </a:spcAft>
              <a:buClr>
                <a:schemeClr val="lt1"/>
              </a:buClr>
              <a:buSzPts val="4000"/>
              <a:buNone/>
              <a:defRPr sz="4000">
                <a:solidFill>
                  <a:schemeClr val="lt1"/>
                </a:solidFill>
              </a:defRPr>
            </a:lvl6pPr>
            <a:lvl7pPr lvl="6" algn="ctr" rtl="0">
              <a:lnSpc>
                <a:spcPct val="100000"/>
              </a:lnSpc>
              <a:spcBef>
                <a:spcPts val="0"/>
              </a:spcBef>
              <a:spcAft>
                <a:spcPts val="0"/>
              </a:spcAft>
              <a:buClr>
                <a:schemeClr val="lt1"/>
              </a:buClr>
              <a:buSzPts val="4000"/>
              <a:buNone/>
              <a:defRPr sz="4000">
                <a:solidFill>
                  <a:schemeClr val="lt1"/>
                </a:solidFill>
              </a:defRPr>
            </a:lvl7pPr>
            <a:lvl8pPr lvl="7" algn="ctr" rtl="0">
              <a:lnSpc>
                <a:spcPct val="100000"/>
              </a:lnSpc>
              <a:spcBef>
                <a:spcPts val="0"/>
              </a:spcBef>
              <a:spcAft>
                <a:spcPts val="0"/>
              </a:spcAft>
              <a:buClr>
                <a:schemeClr val="lt1"/>
              </a:buClr>
              <a:buSzPts val="4000"/>
              <a:buNone/>
              <a:defRPr sz="4000">
                <a:solidFill>
                  <a:schemeClr val="lt1"/>
                </a:solidFill>
              </a:defRPr>
            </a:lvl8pPr>
            <a:lvl9pPr lvl="8" algn="ctr" rtl="0">
              <a:lnSpc>
                <a:spcPct val="100000"/>
              </a:lnSpc>
              <a:spcBef>
                <a:spcPts val="0"/>
              </a:spcBef>
              <a:spcAft>
                <a:spcPts val="0"/>
              </a:spcAft>
              <a:buClr>
                <a:schemeClr val="lt1"/>
              </a:buClr>
              <a:buSzPts val="4000"/>
              <a:buNone/>
              <a:defRPr sz="4000">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3_1_1_1">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cxnSp>
        <p:nvCxnSpPr>
          <p:cNvPr id="107" name="Google Shape;107;p20"/>
          <p:cNvCxnSpPr/>
          <p:nvPr/>
        </p:nvCxnSpPr>
        <p:spPr>
          <a:xfrm>
            <a:off x="832650" y="4599365"/>
            <a:ext cx="7478700" cy="0"/>
          </a:xfrm>
          <a:prstGeom prst="straightConnector1">
            <a:avLst/>
          </a:prstGeom>
          <a:noFill/>
          <a:ln w="9525" cap="rnd" cmpd="sng">
            <a:solidFill>
              <a:schemeClr val="dk1"/>
            </a:solidFill>
            <a:prstDash val="solid"/>
            <a:round/>
            <a:headEnd type="none" w="med" len="med"/>
            <a:tailEnd type="none" w="med" len="med"/>
          </a:ln>
        </p:spPr>
      </p:cxnSp>
      <p:grpSp>
        <p:nvGrpSpPr>
          <p:cNvPr id="108" name="Google Shape;108;p20"/>
          <p:cNvGrpSpPr/>
          <p:nvPr/>
        </p:nvGrpSpPr>
        <p:grpSpPr>
          <a:xfrm>
            <a:off x="833138" y="1492555"/>
            <a:ext cx="1268425" cy="3111845"/>
            <a:chOff x="833138" y="1492555"/>
            <a:chExt cx="1268425" cy="3111845"/>
          </a:xfrm>
        </p:grpSpPr>
        <p:grpSp>
          <p:nvGrpSpPr>
            <p:cNvPr id="109" name="Google Shape;109;p20"/>
            <p:cNvGrpSpPr/>
            <p:nvPr/>
          </p:nvGrpSpPr>
          <p:grpSpPr>
            <a:xfrm>
              <a:off x="833138" y="2814375"/>
              <a:ext cx="1268425" cy="1790025"/>
              <a:chOff x="4815275" y="3384975"/>
              <a:chExt cx="1268425" cy="1790025"/>
            </a:xfrm>
          </p:grpSpPr>
          <p:sp>
            <p:nvSpPr>
              <p:cNvPr id="110" name="Google Shape;110;p20"/>
              <p:cNvSpPr/>
              <p:nvPr/>
            </p:nvSpPr>
            <p:spPr>
              <a:xfrm>
                <a:off x="5133825" y="4620425"/>
                <a:ext cx="659675" cy="90925"/>
              </a:xfrm>
              <a:custGeom>
                <a:avLst/>
                <a:gdLst/>
                <a:ahLst/>
                <a:cxnLst/>
                <a:rect l="l" t="t" r="r" b="b"/>
                <a:pathLst>
                  <a:path w="26387" h="3637" extrusionOk="0">
                    <a:moveTo>
                      <a:pt x="1" y="0"/>
                    </a:moveTo>
                    <a:lnTo>
                      <a:pt x="1" y="3636"/>
                    </a:lnTo>
                    <a:lnTo>
                      <a:pt x="26386" y="3636"/>
                    </a:lnTo>
                    <a:lnTo>
                      <a:pt x="26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5133000" y="4619575"/>
                <a:ext cx="661325" cy="92600"/>
              </a:xfrm>
              <a:custGeom>
                <a:avLst/>
                <a:gdLst/>
                <a:ahLst/>
                <a:cxnLst/>
                <a:rect l="l" t="t" r="r" b="b"/>
                <a:pathLst>
                  <a:path w="26453" h="3704" extrusionOk="0">
                    <a:moveTo>
                      <a:pt x="26386" y="101"/>
                    </a:moveTo>
                    <a:lnTo>
                      <a:pt x="26386" y="3637"/>
                    </a:lnTo>
                    <a:lnTo>
                      <a:pt x="67" y="3637"/>
                    </a:lnTo>
                    <a:lnTo>
                      <a:pt x="67" y="101"/>
                    </a:lnTo>
                    <a:close/>
                    <a:moveTo>
                      <a:pt x="1" y="1"/>
                    </a:moveTo>
                    <a:lnTo>
                      <a:pt x="1" y="3703"/>
                    </a:lnTo>
                    <a:lnTo>
                      <a:pt x="26453" y="3703"/>
                    </a:lnTo>
                    <a:lnTo>
                      <a:pt x="264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5194725" y="4680450"/>
                <a:ext cx="538725" cy="468700"/>
              </a:xfrm>
              <a:custGeom>
                <a:avLst/>
                <a:gdLst/>
                <a:ahLst/>
                <a:cxnLst/>
                <a:rect l="l" t="t" r="r" b="b"/>
                <a:pathLst>
                  <a:path w="21549" h="18748" extrusionOk="0">
                    <a:moveTo>
                      <a:pt x="0" y="1"/>
                    </a:moveTo>
                    <a:lnTo>
                      <a:pt x="3803" y="18748"/>
                    </a:lnTo>
                    <a:lnTo>
                      <a:pt x="17879" y="18748"/>
                    </a:lnTo>
                    <a:lnTo>
                      <a:pt x="21549" y="123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5194725" y="5104925"/>
                <a:ext cx="538725" cy="70075"/>
              </a:xfrm>
              <a:custGeom>
                <a:avLst/>
                <a:gdLst/>
                <a:ahLst/>
                <a:cxnLst/>
                <a:rect l="l" t="t" r="r" b="b"/>
                <a:pathLst>
                  <a:path w="21549" h="2803" extrusionOk="0">
                    <a:moveTo>
                      <a:pt x="0" y="1"/>
                    </a:moveTo>
                    <a:lnTo>
                      <a:pt x="2035" y="2803"/>
                    </a:lnTo>
                    <a:lnTo>
                      <a:pt x="19114" y="2803"/>
                    </a:lnTo>
                    <a:lnTo>
                      <a:pt x="21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5434050" y="3724775"/>
                <a:ext cx="6700" cy="969875"/>
              </a:xfrm>
              <a:custGeom>
                <a:avLst/>
                <a:gdLst/>
                <a:ahLst/>
                <a:cxnLst/>
                <a:rect l="l" t="t" r="r" b="b"/>
                <a:pathLst>
                  <a:path w="268" h="38795" extrusionOk="0">
                    <a:moveTo>
                      <a:pt x="101" y="1"/>
                    </a:moveTo>
                    <a:cubicBezTo>
                      <a:pt x="34" y="1"/>
                      <a:pt x="1" y="8707"/>
                      <a:pt x="34" y="19414"/>
                    </a:cubicBezTo>
                    <a:cubicBezTo>
                      <a:pt x="67" y="30122"/>
                      <a:pt x="134" y="38795"/>
                      <a:pt x="201" y="38795"/>
                    </a:cubicBezTo>
                    <a:cubicBezTo>
                      <a:pt x="234" y="38795"/>
                      <a:pt x="267" y="30122"/>
                      <a:pt x="234" y="19414"/>
                    </a:cubicBezTo>
                    <a:cubicBezTo>
                      <a:pt x="201" y="8673"/>
                      <a:pt x="13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5524125" y="4150925"/>
                <a:ext cx="61725" cy="515375"/>
              </a:xfrm>
              <a:custGeom>
                <a:avLst/>
                <a:gdLst/>
                <a:ahLst/>
                <a:cxnLst/>
                <a:rect l="l" t="t" r="r" b="b"/>
                <a:pathLst>
                  <a:path w="2469" h="20615" extrusionOk="0">
                    <a:moveTo>
                      <a:pt x="2469" y="0"/>
                    </a:moveTo>
                    <a:cubicBezTo>
                      <a:pt x="2435" y="67"/>
                      <a:pt x="2402" y="133"/>
                      <a:pt x="2368" y="167"/>
                    </a:cubicBezTo>
                    <a:lnTo>
                      <a:pt x="2102" y="734"/>
                    </a:lnTo>
                    <a:cubicBezTo>
                      <a:pt x="2035" y="867"/>
                      <a:pt x="1968" y="1001"/>
                      <a:pt x="1901" y="1134"/>
                    </a:cubicBezTo>
                    <a:cubicBezTo>
                      <a:pt x="1868" y="1301"/>
                      <a:pt x="1801" y="1468"/>
                      <a:pt x="1735" y="1635"/>
                    </a:cubicBezTo>
                    <a:lnTo>
                      <a:pt x="1501" y="2202"/>
                    </a:lnTo>
                    <a:cubicBezTo>
                      <a:pt x="1434" y="2402"/>
                      <a:pt x="1368" y="2635"/>
                      <a:pt x="1301" y="2835"/>
                    </a:cubicBezTo>
                    <a:cubicBezTo>
                      <a:pt x="967" y="3903"/>
                      <a:pt x="701" y="5004"/>
                      <a:pt x="534" y="6104"/>
                    </a:cubicBezTo>
                    <a:cubicBezTo>
                      <a:pt x="300" y="7439"/>
                      <a:pt x="167" y="8773"/>
                      <a:pt x="100" y="10141"/>
                    </a:cubicBezTo>
                    <a:cubicBezTo>
                      <a:pt x="0" y="12609"/>
                      <a:pt x="67" y="15111"/>
                      <a:pt x="334" y="17579"/>
                    </a:cubicBezTo>
                    <a:cubicBezTo>
                      <a:pt x="434" y="18513"/>
                      <a:pt x="534" y="19281"/>
                      <a:pt x="601" y="19781"/>
                    </a:cubicBezTo>
                    <a:cubicBezTo>
                      <a:pt x="667" y="20048"/>
                      <a:pt x="701" y="20248"/>
                      <a:pt x="701" y="20381"/>
                    </a:cubicBezTo>
                    <a:cubicBezTo>
                      <a:pt x="734" y="20448"/>
                      <a:pt x="734" y="20548"/>
                      <a:pt x="767" y="20615"/>
                    </a:cubicBezTo>
                    <a:cubicBezTo>
                      <a:pt x="767" y="20515"/>
                      <a:pt x="767" y="20448"/>
                      <a:pt x="767" y="20381"/>
                    </a:cubicBezTo>
                    <a:cubicBezTo>
                      <a:pt x="734" y="20215"/>
                      <a:pt x="734" y="20014"/>
                      <a:pt x="701" y="19781"/>
                    </a:cubicBezTo>
                    <a:cubicBezTo>
                      <a:pt x="634" y="19247"/>
                      <a:pt x="567" y="18480"/>
                      <a:pt x="467" y="17546"/>
                    </a:cubicBezTo>
                    <a:cubicBezTo>
                      <a:pt x="234" y="15111"/>
                      <a:pt x="167" y="12642"/>
                      <a:pt x="267" y="10174"/>
                    </a:cubicBezTo>
                    <a:cubicBezTo>
                      <a:pt x="334" y="8806"/>
                      <a:pt x="467" y="7472"/>
                      <a:pt x="667" y="6138"/>
                    </a:cubicBezTo>
                    <a:cubicBezTo>
                      <a:pt x="867" y="5037"/>
                      <a:pt x="1101" y="3970"/>
                      <a:pt x="1401" y="2902"/>
                    </a:cubicBezTo>
                    <a:cubicBezTo>
                      <a:pt x="1468" y="2669"/>
                      <a:pt x="1535" y="2468"/>
                      <a:pt x="1601" y="2268"/>
                    </a:cubicBezTo>
                    <a:cubicBezTo>
                      <a:pt x="1668" y="2068"/>
                      <a:pt x="1768" y="1868"/>
                      <a:pt x="1801" y="1701"/>
                    </a:cubicBezTo>
                    <a:lnTo>
                      <a:pt x="2002" y="1201"/>
                    </a:lnTo>
                    <a:cubicBezTo>
                      <a:pt x="2068" y="1034"/>
                      <a:pt x="2102" y="901"/>
                      <a:pt x="2168" y="767"/>
                    </a:cubicBezTo>
                    <a:lnTo>
                      <a:pt x="2402" y="234"/>
                    </a:lnTo>
                    <a:cubicBezTo>
                      <a:pt x="2435" y="167"/>
                      <a:pt x="2435" y="67"/>
                      <a:pt x="2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5483250" y="3975800"/>
                <a:ext cx="85925" cy="721350"/>
              </a:xfrm>
              <a:custGeom>
                <a:avLst/>
                <a:gdLst/>
                <a:ahLst/>
                <a:cxnLst/>
                <a:rect l="l" t="t" r="r" b="b"/>
                <a:pathLst>
                  <a:path w="3437" h="28854" extrusionOk="0">
                    <a:moveTo>
                      <a:pt x="3436" y="0"/>
                    </a:moveTo>
                    <a:lnTo>
                      <a:pt x="3436" y="0"/>
                    </a:lnTo>
                    <a:cubicBezTo>
                      <a:pt x="3370" y="100"/>
                      <a:pt x="3336" y="167"/>
                      <a:pt x="3303" y="267"/>
                    </a:cubicBezTo>
                    <a:lnTo>
                      <a:pt x="3003" y="1067"/>
                    </a:lnTo>
                    <a:cubicBezTo>
                      <a:pt x="2936" y="1234"/>
                      <a:pt x="2869" y="1434"/>
                      <a:pt x="2769" y="1635"/>
                    </a:cubicBezTo>
                    <a:lnTo>
                      <a:pt x="2536" y="2335"/>
                    </a:lnTo>
                    <a:cubicBezTo>
                      <a:pt x="2369" y="2835"/>
                      <a:pt x="2202" y="3402"/>
                      <a:pt x="2035" y="4036"/>
                    </a:cubicBezTo>
                    <a:cubicBezTo>
                      <a:pt x="1935" y="4370"/>
                      <a:pt x="1835" y="4703"/>
                      <a:pt x="1735" y="5070"/>
                    </a:cubicBezTo>
                    <a:cubicBezTo>
                      <a:pt x="1668" y="5404"/>
                      <a:pt x="1568" y="5771"/>
                      <a:pt x="1502" y="6138"/>
                    </a:cubicBezTo>
                    <a:cubicBezTo>
                      <a:pt x="1302" y="6938"/>
                      <a:pt x="1168" y="7739"/>
                      <a:pt x="1001" y="8606"/>
                    </a:cubicBezTo>
                    <a:cubicBezTo>
                      <a:pt x="701" y="10307"/>
                      <a:pt x="401" y="12242"/>
                      <a:pt x="234" y="14244"/>
                    </a:cubicBezTo>
                    <a:cubicBezTo>
                      <a:pt x="67" y="16278"/>
                      <a:pt x="1" y="18213"/>
                      <a:pt x="1" y="19948"/>
                    </a:cubicBezTo>
                    <a:cubicBezTo>
                      <a:pt x="1" y="21682"/>
                      <a:pt x="34" y="23283"/>
                      <a:pt x="134" y="24618"/>
                    </a:cubicBezTo>
                    <a:cubicBezTo>
                      <a:pt x="167" y="25251"/>
                      <a:pt x="201" y="25885"/>
                      <a:pt x="267" y="26386"/>
                    </a:cubicBezTo>
                    <a:cubicBezTo>
                      <a:pt x="301" y="26886"/>
                      <a:pt x="334" y="27353"/>
                      <a:pt x="368" y="27720"/>
                    </a:cubicBezTo>
                    <a:lnTo>
                      <a:pt x="468" y="28554"/>
                    </a:lnTo>
                    <a:cubicBezTo>
                      <a:pt x="501" y="28654"/>
                      <a:pt x="501" y="28754"/>
                      <a:pt x="534" y="28854"/>
                    </a:cubicBezTo>
                    <a:cubicBezTo>
                      <a:pt x="534" y="28754"/>
                      <a:pt x="534" y="28654"/>
                      <a:pt x="534" y="28554"/>
                    </a:cubicBezTo>
                    <a:cubicBezTo>
                      <a:pt x="501" y="28354"/>
                      <a:pt x="501" y="28087"/>
                      <a:pt x="468" y="27720"/>
                    </a:cubicBezTo>
                    <a:cubicBezTo>
                      <a:pt x="434" y="27353"/>
                      <a:pt x="401" y="26919"/>
                      <a:pt x="368" y="26386"/>
                    </a:cubicBezTo>
                    <a:cubicBezTo>
                      <a:pt x="334" y="25852"/>
                      <a:pt x="301" y="25251"/>
                      <a:pt x="267" y="24584"/>
                    </a:cubicBezTo>
                    <a:cubicBezTo>
                      <a:pt x="167" y="23283"/>
                      <a:pt x="167" y="21716"/>
                      <a:pt x="167" y="19948"/>
                    </a:cubicBezTo>
                    <a:cubicBezTo>
                      <a:pt x="201" y="18213"/>
                      <a:pt x="267" y="16278"/>
                      <a:pt x="434" y="14277"/>
                    </a:cubicBezTo>
                    <a:cubicBezTo>
                      <a:pt x="634" y="12242"/>
                      <a:pt x="868" y="10341"/>
                      <a:pt x="1168" y="8606"/>
                    </a:cubicBezTo>
                    <a:cubicBezTo>
                      <a:pt x="1335" y="7772"/>
                      <a:pt x="1468" y="6938"/>
                      <a:pt x="1668" y="6204"/>
                    </a:cubicBezTo>
                    <a:cubicBezTo>
                      <a:pt x="1735" y="5804"/>
                      <a:pt x="1802" y="5437"/>
                      <a:pt x="1902" y="5104"/>
                    </a:cubicBezTo>
                    <a:cubicBezTo>
                      <a:pt x="2002" y="4737"/>
                      <a:pt x="2069" y="4403"/>
                      <a:pt x="2169" y="4103"/>
                    </a:cubicBezTo>
                    <a:cubicBezTo>
                      <a:pt x="2336" y="3436"/>
                      <a:pt x="2502" y="2869"/>
                      <a:pt x="2669" y="2368"/>
                    </a:cubicBezTo>
                    <a:lnTo>
                      <a:pt x="2869" y="1668"/>
                    </a:lnTo>
                    <a:cubicBezTo>
                      <a:pt x="2936" y="1468"/>
                      <a:pt x="3003" y="1268"/>
                      <a:pt x="3069" y="1101"/>
                    </a:cubicBezTo>
                    <a:cubicBezTo>
                      <a:pt x="3170" y="767"/>
                      <a:pt x="3270" y="500"/>
                      <a:pt x="3336" y="300"/>
                    </a:cubicBezTo>
                    <a:cubicBezTo>
                      <a:pt x="3370" y="200"/>
                      <a:pt x="3403" y="100"/>
                      <a:pt x="3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a:off x="5271425" y="3753975"/>
                <a:ext cx="126800" cy="979050"/>
              </a:xfrm>
              <a:custGeom>
                <a:avLst/>
                <a:gdLst/>
                <a:ahLst/>
                <a:cxnLst/>
                <a:rect l="l" t="t" r="r" b="b"/>
                <a:pathLst>
                  <a:path w="5072" h="39162" extrusionOk="0">
                    <a:moveTo>
                      <a:pt x="34" y="0"/>
                    </a:moveTo>
                    <a:cubicBezTo>
                      <a:pt x="1" y="0"/>
                      <a:pt x="34" y="33"/>
                      <a:pt x="34" y="100"/>
                    </a:cubicBezTo>
                    <a:cubicBezTo>
                      <a:pt x="68" y="200"/>
                      <a:pt x="68" y="300"/>
                      <a:pt x="101" y="400"/>
                    </a:cubicBezTo>
                    <a:cubicBezTo>
                      <a:pt x="168" y="701"/>
                      <a:pt x="268" y="1034"/>
                      <a:pt x="368" y="1534"/>
                    </a:cubicBezTo>
                    <a:cubicBezTo>
                      <a:pt x="501" y="2001"/>
                      <a:pt x="635" y="2602"/>
                      <a:pt x="801" y="3302"/>
                    </a:cubicBezTo>
                    <a:cubicBezTo>
                      <a:pt x="935" y="3970"/>
                      <a:pt x="1135" y="4770"/>
                      <a:pt x="1302" y="5637"/>
                    </a:cubicBezTo>
                    <a:cubicBezTo>
                      <a:pt x="1502" y="6538"/>
                      <a:pt x="1669" y="7472"/>
                      <a:pt x="1902" y="8506"/>
                    </a:cubicBezTo>
                    <a:cubicBezTo>
                      <a:pt x="2102" y="9540"/>
                      <a:pt x="2269" y="10674"/>
                      <a:pt x="2469" y="11842"/>
                    </a:cubicBezTo>
                    <a:cubicBezTo>
                      <a:pt x="2836" y="14177"/>
                      <a:pt x="3203" y="16745"/>
                      <a:pt x="3503" y="19447"/>
                    </a:cubicBezTo>
                    <a:cubicBezTo>
                      <a:pt x="4104" y="24884"/>
                      <a:pt x="4437" y="29821"/>
                      <a:pt x="4671" y="33391"/>
                    </a:cubicBezTo>
                    <a:cubicBezTo>
                      <a:pt x="4771" y="35159"/>
                      <a:pt x="4871" y="36593"/>
                      <a:pt x="4938" y="37594"/>
                    </a:cubicBezTo>
                    <a:cubicBezTo>
                      <a:pt x="4971" y="38094"/>
                      <a:pt x="4971" y="38461"/>
                      <a:pt x="5004" y="38761"/>
                    </a:cubicBezTo>
                    <a:cubicBezTo>
                      <a:pt x="5038" y="38895"/>
                      <a:pt x="5038" y="38961"/>
                      <a:pt x="5038" y="39061"/>
                    </a:cubicBezTo>
                    <a:lnTo>
                      <a:pt x="5038" y="39161"/>
                    </a:lnTo>
                    <a:cubicBezTo>
                      <a:pt x="5038" y="39128"/>
                      <a:pt x="5071" y="39095"/>
                      <a:pt x="5071" y="39061"/>
                    </a:cubicBezTo>
                    <a:lnTo>
                      <a:pt x="5071" y="38761"/>
                    </a:lnTo>
                    <a:cubicBezTo>
                      <a:pt x="5071" y="38494"/>
                      <a:pt x="5038" y="38094"/>
                      <a:pt x="5038" y="37594"/>
                    </a:cubicBezTo>
                    <a:cubicBezTo>
                      <a:pt x="4971" y="36593"/>
                      <a:pt x="4904" y="35159"/>
                      <a:pt x="4804" y="33357"/>
                    </a:cubicBezTo>
                    <a:cubicBezTo>
                      <a:pt x="4638" y="29788"/>
                      <a:pt x="4304" y="24851"/>
                      <a:pt x="3704" y="19414"/>
                    </a:cubicBezTo>
                    <a:cubicBezTo>
                      <a:pt x="3403" y="16712"/>
                      <a:pt x="3036" y="14143"/>
                      <a:pt x="2669" y="11808"/>
                    </a:cubicBezTo>
                    <a:cubicBezTo>
                      <a:pt x="2469" y="10641"/>
                      <a:pt x="2236" y="9540"/>
                      <a:pt x="2069" y="8506"/>
                    </a:cubicBezTo>
                    <a:cubicBezTo>
                      <a:pt x="1902" y="7472"/>
                      <a:pt x="1669" y="6505"/>
                      <a:pt x="1469" y="5637"/>
                    </a:cubicBezTo>
                    <a:cubicBezTo>
                      <a:pt x="1302" y="4737"/>
                      <a:pt x="1102" y="3970"/>
                      <a:pt x="935" y="3269"/>
                    </a:cubicBezTo>
                    <a:cubicBezTo>
                      <a:pt x="768" y="2569"/>
                      <a:pt x="601" y="1968"/>
                      <a:pt x="468" y="1501"/>
                    </a:cubicBezTo>
                    <a:cubicBezTo>
                      <a:pt x="334" y="1034"/>
                      <a:pt x="234" y="667"/>
                      <a:pt x="168" y="400"/>
                    </a:cubicBezTo>
                    <a:cubicBezTo>
                      <a:pt x="134" y="267"/>
                      <a:pt x="68" y="200"/>
                      <a:pt x="68" y="100"/>
                    </a:cubicBezTo>
                    <a:cubicBezTo>
                      <a:pt x="68" y="67"/>
                      <a:pt x="68" y="33"/>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5221400" y="3774800"/>
                <a:ext cx="315250" cy="566725"/>
              </a:xfrm>
              <a:custGeom>
                <a:avLst/>
                <a:gdLst/>
                <a:ahLst/>
                <a:cxnLst/>
                <a:rect l="l" t="t" r="r" b="b"/>
                <a:pathLst>
                  <a:path w="12610" h="22669" extrusionOk="0">
                    <a:moveTo>
                      <a:pt x="5905" y="1"/>
                    </a:moveTo>
                    <a:cubicBezTo>
                      <a:pt x="4637" y="68"/>
                      <a:pt x="3470" y="701"/>
                      <a:pt x="2736" y="1702"/>
                    </a:cubicBezTo>
                    <a:cubicBezTo>
                      <a:pt x="2035" y="2736"/>
                      <a:pt x="1535" y="3870"/>
                      <a:pt x="1235" y="5071"/>
                    </a:cubicBezTo>
                    <a:cubicBezTo>
                      <a:pt x="334" y="7973"/>
                      <a:pt x="0" y="11009"/>
                      <a:pt x="301" y="14011"/>
                    </a:cubicBezTo>
                    <a:cubicBezTo>
                      <a:pt x="668" y="17013"/>
                      <a:pt x="1868" y="19949"/>
                      <a:pt x="4037" y="22050"/>
                    </a:cubicBezTo>
                    <a:cubicBezTo>
                      <a:pt x="4329" y="22372"/>
                      <a:pt x="4725" y="22668"/>
                      <a:pt x="5133" y="22668"/>
                    </a:cubicBezTo>
                    <a:cubicBezTo>
                      <a:pt x="5190" y="22668"/>
                      <a:pt x="5247" y="22663"/>
                      <a:pt x="5304" y="22650"/>
                    </a:cubicBezTo>
                    <a:cubicBezTo>
                      <a:pt x="5571" y="22584"/>
                      <a:pt x="5805" y="22417"/>
                      <a:pt x="5971" y="22250"/>
                    </a:cubicBezTo>
                    <a:cubicBezTo>
                      <a:pt x="10241" y="18347"/>
                      <a:pt x="12609" y="12810"/>
                      <a:pt x="12476" y="7039"/>
                    </a:cubicBezTo>
                    <a:cubicBezTo>
                      <a:pt x="12443" y="5905"/>
                      <a:pt x="12276" y="4704"/>
                      <a:pt x="11642" y="3770"/>
                    </a:cubicBezTo>
                    <a:cubicBezTo>
                      <a:pt x="11129" y="2943"/>
                      <a:pt x="9981" y="2092"/>
                      <a:pt x="8971" y="2092"/>
                    </a:cubicBezTo>
                    <a:cubicBezTo>
                      <a:pt x="8800" y="2092"/>
                      <a:pt x="8633" y="2116"/>
                      <a:pt x="8473" y="2169"/>
                    </a:cubicBezTo>
                    <a:cubicBezTo>
                      <a:pt x="8373" y="935"/>
                      <a:pt x="7139" y="34"/>
                      <a:pt x="5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5035425" y="3470425"/>
                <a:ext cx="167650" cy="195325"/>
              </a:xfrm>
              <a:custGeom>
                <a:avLst/>
                <a:gdLst/>
                <a:ahLst/>
                <a:cxnLst/>
                <a:rect l="l" t="t" r="r" b="b"/>
                <a:pathLst>
                  <a:path w="6706" h="7813" extrusionOk="0">
                    <a:moveTo>
                      <a:pt x="1035" y="1"/>
                    </a:moveTo>
                    <a:lnTo>
                      <a:pt x="1" y="601"/>
                    </a:lnTo>
                    <a:cubicBezTo>
                      <a:pt x="1502" y="2936"/>
                      <a:pt x="3036" y="5304"/>
                      <a:pt x="4571" y="7673"/>
                    </a:cubicBezTo>
                    <a:cubicBezTo>
                      <a:pt x="4628" y="7730"/>
                      <a:pt x="4686" y="7813"/>
                      <a:pt x="4744" y="7813"/>
                    </a:cubicBezTo>
                    <a:cubicBezTo>
                      <a:pt x="4753" y="7813"/>
                      <a:pt x="4762" y="7811"/>
                      <a:pt x="4771" y="7806"/>
                    </a:cubicBezTo>
                    <a:cubicBezTo>
                      <a:pt x="4871" y="7806"/>
                      <a:pt x="4904" y="7739"/>
                      <a:pt x="4971" y="7639"/>
                    </a:cubicBezTo>
                    <a:lnTo>
                      <a:pt x="6706" y="4504"/>
                    </a:lnTo>
                    <a:lnTo>
                      <a:pt x="1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5035425" y="3470425"/>
                <a:ext cx="167650" cy="195325"/>
              </a:xfrm>
              <a:custGeom>
                <a:avLst/>
                <a:gdLst/>
                <a:ahLst/>
                <a:cxnLst/>
                <a:rect l="l" t="t" r="r" b="b"/>
                <a:pathLst>
                  <a:path w="6706" h="7813" extrusionOk="0">
                    <a:moveTo>
                      <a:pt x="1035" y="1"/>
                    </a:moveTo>
                    <a:lnTo>
                      <a:pt x="1" y="601"/>
                    </a:lnTo>
                    <a:cubicBezTo>
                      <a:pt x="1502" y="2936"/>
                      <a:pt x="3036" y="5304"/>
                      <a:pt x="4571" y="7673"/>
                    </a:cubicBezTo>
                    <a:cubicBezTo>
                      <a:pt x="4628" y="7730"/>
                      <a:pt x="4686" y="7813"/>
                      <a:pt x="4744" y="7813"/>
                    </a:cubicBezTo>
                    <a:cubicBezTo>
                      <a:pt x="4753" y="7813"/>
                      <a:pt x="4762" y="7811"/>
                      <a:pt x="4771" y="7806"/>
                    </a:cubicBezTo>
                    <a:cubicBezTo>
                      <a:pt x="4871" y="7806"/>
                      <a:pt x="4904" y="7739"/>
                      <a:pt x="4971" y="7639"/>
                    </a:cubicBezTo>
                    <a:lnTo>
                      <a:pt x="6706" y="4504"/>
                    </a:lnTo>
                    <a:lnTo>
                      <a:pt x="1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5032925" y="3384975"/>
                <a:ext cx="447025" cy="339825"/>
              </a:xfrm>
              <a:custGeom>
                <a:avLst/>
                <a:gdLst/>
                <a:ahLst/>
                <a:cxnLst/>
                <a:rect l="l" t="t" r="r" b="b"/>
                <a:pathLst>
                  <a:path w="17881" h="13593" extrusionOk="0">
                    <a:moveTo>
                      <a:pt x="8130" y="1"/>
                    </a:moveTo>
                    <a:cubicBezTo>
                      <a:pt x="5198" y="1"/>
                      <a:pt x="2369" y="1189"/>
                      <a:pt x="334" y="3318"/>
                    </a:cubicBezTo>
                    <a:cubicBezTo>
                      <a:pt x="168" y="3485"/>
                      <a:pt x="1" y="3719"/>
                      <a:pt x="67" y="3952"/>
                    </a:cubicBezTo>
                    <a:cubicBezTo>
                      <a:pt x="134" y="4119"/>
                      <a:pt x="268" y="4252"/>
                      <a:pt x="434" y="4353"/>
                    </a:cubicBezTo>
                    <a:lnTo>
                      <a:pt x="16146" y="13593"/>
                    </a:lnTo>
                    <a:cubicBezTo>
                      <a:pt x="17880" y="11024"/>
                      <a:pt x="17813" y="7455"/>
                      <a:pt x="16312" y="4753"/>
                    </a:cubicBezTo>
                    <a:cubicBezTo>
                      <a:pt x="14711" y="2018"/>
                      <a:pt x="11876" y="250"/>
                      <a:pt x="8707" y="16"/>
                    </a:cubicBezTo>
                    <a:cubicBezTo>
                      <a:pt x="8515" y="6"/>
                      <a:pt x="8322" y="1"/>
                      <a:pt x="8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5100475" y="3417900"/>
                <a:ext cx="337775" cy="307725"/>
              </a:xfrm>
              <a:custGeom>
                <a:avLst/>
                <a:gdLst/>
                <a:ahLst/>
                <a:cxnLst/>
                <a:rect l="l" t="t" r="r" b="b"/>
                <a:pathLst>
                  <a:path w="13511" h="12309" extrusionOk="0">
                    <a:moveTo>
                      <a:pt x="801" y="0"/>
                    </a:moveTo>
                    <a:cubicBezTo>
                      <a:pt x="534" y="0"/>
                      <a:pt x="334" y="33"/>
                      <a:pt x="201" y="33"/>
                    </a:cubicBezTo>
                    <a:cubicBezTo>
                      <a:pt x="134" y="33"/>
                      <a:pt x="67" y="33"/>
                      <a:pt x="1" y="67"/>
                    </a:cubicBezTo>
                    <a:cubicBezTo>
                      <a:pt x="1" y="83"/>
                      <a:pt x="67" y="83"/>
                      <a:pt x="201" y="83"/>
                    </a:cubicBezTo>
                    <a:cubicBezTo>
                      <a:pt x="334" y="83"/>
                      <a:pt x="534" y="83"/>
                      <a:pt x="801" y="100"/>
                    </a:cubicBezTo>
                    <a:cubicBezTo>
                      <a:pt x="6439" y="200"/>
                      <a:pt x="11375" y="3970"/>
                      <a:pt x="12977" y="9407"/>
                    </a:cubicBezTo>
                    <a:cubicBezTo>
                      <a:pt x="13177" y="10074"/>
                      <a:pt x="13344" y="10808"/>
                      <a:pt x="13410" y="11508"/>
                    </a:cubicBezTo>
                    <a:cubicBezTo>
                      <a:pt x="13444" y="11775"/>
                      <a:pt x="13444" y="12042"/>
                      <a:pt x="13410" y="12309"/>
                    </a:cubicBezTo>
                    <a:cubicBezTo>
                      <a:pt x="13477" y="12209"/>
                      <a:pt x="13510" y="12075"/>
                      <a:pt x="13510" y="11975"/>
                    </a:cubicBezTo>
                    <a:cubicBezTo>
                      <a:pt x="13510" y="11809"/>
                      <a:pt x="13510" y="11642"/>
                      <a:pt x="13510" y="11508"/>
                    </a:cubicBezTo>
                    <a:cubicBezTo>
                      <a:pt x="13444" y="10774"/>
                      <a:pt x="13310" y="10074"/>
                      <a:pt x="13143" y="9373"/>
                    </a:cubicBezTo>
                    <a:cubicBezTo>
                      <a:pt x="11809" y="4570"/>
                      <a:pt x="7840" y="1001"/>
                      <a:pt x="2969" y="200"/>
                    </a:cubicBezTo>
                    <a:cubicBezTo>
                      <a:pt x="2269" y="67"/>
                      <a:pt x="1535" y="0"/>
                      <a:pt x="8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5242250" y="3565500"/>
                <a:ext cx="140950" cy="44225"/>
              </a:xfrm>
              <a:custGeom>
                <a:avLst/>
                <a:gdLst/>
                <a:ahLst/>
                <a:cxnLst/>
                <a:rect l="l" t="t" r="r" b="b"/>
                <a:pathLst>
                  <a:path w="5638" h="1769" extrusionOk="0">
                    <a:moveTo>
                      <a:pt x="5638" y="0"/>
                    </a:moveTo>
                    <a:lnTo>
                      <a:pt x="5638" y="0"/>
                    </a:lnTo>
                    <a:cubicBezTo>
                      <a:pt x="5338" y="34"/>
                      <a:pt x="5071" y="100"/>
                      <a:pt x="4804" y="234"/>
                    </a:cubicBezTo>
                    <a:lnTo>
                      <a:pt x="2836" y="868"/>
                    </a:lnTo>
                    <a:lnTo>
                      <a:pt x="834" y="1501"/>
                    </a:lnTo>
                    <a:cubicBezTo>
                      <a:pt x="534" y="1568"/>
                      <a:pt x="234" y="1668"/>
                      <a:pt x="0" y="1768"/>
                    </a:cubicBezTo>
                    <a:cubicBezTo>
                      <a:pt x="267" y="1768"/>
                      <a:pt x="567" y="1701"/>
                      <a:pt x="834" y="1601"/>
                    </a:cubicBezTo>
                    <a:cubicBezTo>
                      <a:pt x="1368" y="1501"/>
                      <a:pt x="2069" y="1301"/>
                      <a:pt x="2869" y="1034"/>
                    </a:cubicBezTo>
                    <a:cubicBezTo>
                      <a:pt x="3636" y="801"/>
                      <a:pt x="4337" y="534"/>
                      <a:pt x="4837" y="334"/>
                    </a:cubicBezTo>
                    <a:cubicBezTo>
                      <a:pt x="5104" y="267"/>
                      <a:pt x="5371" y="134"/>
                      <a:pt x="5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a:off x="5319800" y="3399550"/>
                <a:ext cx="7525" cy="87575"/>
              </a:xfrm>
              <a:custGeom>
                <a:avLst/>
                <a:gdLst/>
                <a:ahLst/>
                <a:cxnLst/>
                <a:rect l="l" t="t" r="r" b="b"/>
                <a:pathLst>
                  <a:path w="301" h="3503" extrusionOk="0">
                    <a:moveTo>
                      <a:pt x="67" y="0"/>
                    </a:moveTo>
                    <a:cubicBezTo>
                      <a:pt x="1" y="567"/>
                      <a:pt x="1" y="1168"/>
                      <a:pt x="67" y="1735"/>
                    </a:cubicBezTo>
                    <a:cubicBezTo>
                      <a:pt x="34" y="2335"/>
                      <a:pt x="67" y="2902"/>
                      <a:pt x="134" y="3503"/>
                    </a:cubicBezTo>
                    <a:cubicBezTo>
                      <a:pt x="267" y="2902"/>
                      <a:pt x="301" y="2335"/>
                      <a:pt x="234" y="1735"/>
                    </a:cubicBezTo>
                    <a:cubicBezTo>
                      <a:pt x="267" y="1134"/>
                      <a:pt x="201" y="567"/>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a:off x="5040425" y="3440400"/>
                <a:ext cx="200175" cy="48400"/>
              </a:xfrm>
              <a:custGeom>
                <a:avLst/>
                <a:gdLst/>
                <a:ahLst/>
                <a:cxnLst/>
                <a:rect l="l" t="t" r="r" b="b"/>
                <a:pathLst>
                  <a:path w="8007" h="1936" extrusionOk="0">
                    <a:moveTo>
                      <a:pt x="8007" y="1"/>
                    </a:moveTo>
                    <a:lnTo>
                      <a:pt x="8007" y="1"/>
                    </a:lnTo>
                    <a:cubicBezTo>
                      <a:pt x="7606" y="34"/>
                      <a:pt x="7206" y="67"/>
                      <a:pt x="6806" y="167"/>
                    </a:cubicBezTo>
                    <a:cubicBezTo>
                      <a:pt x="6072" y="301"/>
                      <a:pt x="5071" y="501"/>
                      <a:pt x="3970" y="768"/>
                    </a:cubicBezTo>
                    <a:cubicBezTo>
                      <a:pt x="2836" y="1035"/>
                      <a:pt x="1869" y="1302"/>
                      <a:pt x="1135" y="1535"/>
                    </a:cubicBezTo>
                    <a:cubicBezTo>
                      <a:pt x="735" y="1635"/>
                      <a:pt x="368" y="1769"/>
                      <a:pt x="1" y="1935"/>
                    </a:cubicBezTo>
                    <a:cubicBezTo>
                      <a:pt x="401" y="1869"/>
                      <a:pt x="802" y="1769"/>
                      <a:pt x="1168" y="1669"/>
                    </a:cubicBezTo>
                    <a:cubicBezTo>
                      <a:pt x="1902" y="1468"/>
                      <a:pt x="2903" y="1202"/>
                      <a:pt x="4004" y="935"/>
                    </a:cubicBezTo>
                    <a:cubicBezTo>
                      <a:pt x="5105" y="668"/>
                      <a:pt x="6105" y="468"/>
                      <a:pt x="6839" y="301"/>
                    </a:cubicBezTo>
                    <a:cubicBezTo>
                      <a:pt x="7239" y="234"/>
                      <a:pt x="7606" y="134"/>
                      <a:pt x="8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4815275" y="3733650"/>
                <a:ext cx="474525" cy="387050"/>
              </a:xfrm>
              <a:custGeom>
                <a:avLst/>
                <a:gdLst/>
                <a:ahLst/>
                <a:cxnLst/>
                <a:rect l="l" t="t" r="r" b="b"/>
                <a:pathLst>
                  <a:path w="18981" h="15482" extrusionOk="0">
                    <a:moveTo>
                      <a:pt x="14307" y="1"/>
                    </a:moveTo>
                    <a:cubicBezTo>
                      <a:pt x="14123" y="1"/>
                      <a:pt x="13935" y="5"/>
                      <a:pt x="13744" y="12"/>
                    </a:cubicBezTo>
                    <a:cubicBezTo>
                      <a:pt x="12042" y="113"/>
                      <a:pt x="10408" y="513"/>
                      <a:pt x="8874" y="1247"/>
                    </a:cubicBezTo>
                    <a:cubicBezTo>
                      <a:pt x="6205" y="2414"/>
                      <a:pt x="3737" y="4115"/>
                      <a:pt x="2135" y="6517"/>
                    </a:cubicBezTo>
                    <a:cubicBezTo>
                      <a:pt x="568" y="8952"/>
                      <a:pt x="1" y="12154"/>
                      <a:pt x="1201" y="14790"/>
                    </a:cubicBezTo>
                    <a:cubicBezTo>
                      <a:pt x="1301" y="15057"/>
                      <a:pt x="1468" y="15290"/>
                      <a:pt x="1735" y="15423"/>
                    </a:cubicBezTo>
                    <a:cubicBezTo>
                      <a:pt x="1854" y="15463"/>
                      <a:pt x="1972" y="15482"/>
                      <a:pt x="2088" y="15482"/>
                    </a:cubicBezTo>
                    <a:cubicBezTo>
                      <a:pt x="2267" y="15482"/>
                      <a:pt x="2441" y="15438"/>
                      <a:pt x="2602" y="15357"/>
                    </a:cubicBezTo>
                    <a:cubicBezTo>
                      <a:pt x="5638" y="14389"/>
                      <a:pt x="8673" y="13389"/>
                      <a:pt x="11409" y="11854"/>
                    </a:cubicBezTo>
                    <a:cubicBezTo>
                      <a:pt x="14177" y="10320"/>
                      <a:pt x="16712" y="8185"/>
                      <a:pt x="18180" y="5383"/>
                    </a:cubicBezTo>
                    <a:cubicBezTo>
                      <a:pt x="18580" y="4716"/>
                      <a:pt x="18814" y="3982"/>
                      <a:pt x="18914" y="3248"/>
                    </a:cubicBezTo>
                    <a:cubicBezTo>
                      <a:pt x="18981" y="2481"/>
                      <a:pt x="18747" y="1714"/>
                      <a:pt x="18214" y="1147"/>
                    </a:cubicBezTo>
                    <a:cubicBezTo>
                      <a:pt x="17029" y="258"/>
                      <a:pt x="15766" y="1"/>
                      <a:pt x="14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4856150" y="3754800"/>
                <a:ext cx="415300" cy="366125"/>
              </a:xfrm>
              <a:custGeom>
                <a:avLst/>
                <a:gdLst/>
                <a:ahLst/>
                <a:cxnLst/>
                <a:rect l="l" t="t" r="r" b="b"/>
                <a:pathLst>
                  <a:path w="16612" h="14645" extrusionOk="0">
                    <a:moveTo>
                      <a:pt x="16612" y="0"/>
                    </a:moveTo>
                    <a:cubicBezTo>
                      <a:pt x="16545" y="0"/>
                      <a:pt x="16478" y="34"/>
                      <a:pt x="16412" y="34"/>
                    </a:cubicBezTo>
                    <a:lnTo>
                      <a:pt x="15745" y="234"/>
                    </a:lnTo>
                    <a:lnTo>
                      <a:pt x="15311" y="367"/>
                    </a:lnTo>
                    <a:cubicBezTo>
                      <a:pt x="15144" y="401"/>
                      <a:pt x="14944" y="501"/>
                      <a:pt x="14744" y="567"/>
                    </a:cubicBezTo>
                    <a:cubicBezTo>
                      <a:pt x="14377" y="701"/>
                      <a:pt x="13910" y="834"/>
                      <a:pt x="13443" y="1068"/>
                    </a:cubicBezTo>
                    <a:lnTo>
                      <a:pt x="12709" y="1401"/>
                    </a:lnTo>
                    <a:cubicBezTo>
                      <a:pt x="12442" y="1501"/>
                      <a:pt x="12175" y="1635"/>
                      <a:pt x="11909" y="1802"/>
                    </a:cubicBezTo>
                    <a:cubicBezTo>
                      <a:pt x="11375" y="2035"/>
                      <a:pt x="10808" y="2402"/>
                      <a:pt x="10207" y="2736"/>
                    </a:cubicBezTo>
                    <a:cubicBezTo>
                      <a:pt x="8940" y="3536"/>
                      <a:pt x="7739" y="4404"/>
                      <a:pt x="6605" y="5371"/>
                    </a:cubicBezTo>
                    <a:cubicBezTo>
                      <a:pt x="5504" y="6372"/>
                      <a:pt x="4470" y="7472"/>
                      <a:pt x="3536" y="8607"/>
                    </a:cubicBezTo>
                    <a:cubicBezTo>
                      <a:pt x="3102" y="9174"/>
                      <a:pt x="2702" y="9674"/>
                      <a:pt x="2368" y="10174"/>
                    </a:cubicBezTo>
                    <a:cubicBezTo>
                      <a:pt x="2202" y="10441"/>
                      <a:pt x="2035" y="10675"/>
                      <a:pt x="1868" y="10908"/>
                    </a:cubicBezTo>
                    <a:lnTo>
                      <a:pt x="1468" y="11609"/>
                    </a:lnTo>
                    <a:cubicBezTo>
                      <a:pt x="1201" y="12042"/>
                      <a:pt x="967" y="12476"/>
                      <a:pt x="801" y="12843"/>
                    </a:cubicBezTo>
                    <a:cubicBezTo>
                      <a:pt x="701" y="13043"/>
                      <a:pt x="600" y="13210"/>
                      <a:pt x="534" y="13343"/>
                    </a:cubicBezTo>
                    <a:cubicBezTo>
                      <a:pt x="467" y="13510"/>
                      <a:pt x="400" y="13677"/>
                      <a:pt x="334" y="13810"/>
                    </a:cubicBezTo>
                    <a:cubicBezTo>
                      <a:pt x="234" y="14044"/>
                      <a:pt x="133" y="14244"/>
                      <a:pt x="67" y="14411"/>
                    </a:cubicBezTo>
                    <a:cubicBezTo>
                      <a:pt x="33" y="14477"/>
                      <a:pt x="0" y="14544"/>
                      <a:pt x="0" y="14644"/>
                    </a:cubicBezTo>
                    <a:cubicBezTo>
                      <a:pt x="33" y="14577"/>
                      <a:pt x="67" y="14511"/>
                      <a:pt x="100" y="14444"/>
                    </a:cubicBezTo>
                    <a:cubicBezTo>
                      <a:pt x="167" y="14277"/>
                      <a:pt x="267" y="14077"/>
                      <a:pt x="400" y="13844"/>
                    </a:cubicBezTo>
                    <a:lnTo>
                      <a:pt x="600" y="13410"/>
                    </a:lnTo>
                    <a:cubicBezTo>
                      <a:pt x="701" y="13243"/>
                      <a:pt x="801" y="13076"/>
                      <a:pt x="867" y="12910"/>
                    </a:cubicBezTo>
                    <a:cubicBezTo>
                      <a:pt x="1067" y="12543"/>
                      <a:pt x="1301" y="12109"/>
                      <a:pt x="1568" y="11709"/>
                    </a:cubicBezTo>
                    <a:cubicBezTo>
                      <a:pt x="1701" y="11475"/>
                      <a:pt x="1835" y="11242"/>
                      <a:pt x="2001" y="11008"/>
                    </a:cubicBezTo>
                    <a:cubicBezTo>
                      <a:pt x="2135" y="10775"/>
                      <a:pt x="2335" y="10541"/>
                      <a:pt x="2502" y="10308"/>
                    </a:cubicBezTo>
                    <a:cubicBezTo>
                      <a:pt x="2835" y="9774"/>
                      <a:pt x="3236" y="9274"/>
                      <a:pt x="3669" y="8740"/>
                    </a:cubicBezTo>
                    <a:cubicBezTo>
                      <a:pt x="5537" y="6438"/>
                      <a:pt x="7772" y="4470"/>
                      <a:pt x="10307" y="2902"/>
                    </a:cubicBezTo>
                    <a:cubicBezTo>
                      <a:pt x="10874" y="2536"/>
                      <a:pt x="11408" y="2202"/>
                      <a:pt x="11975" y="1935"/>
                    </a:cubicBezTo>
                    <a:cubicBezTo>
                      <a:pt x="12242" y="1802"/>
                      <a:pt x="12476" y="1635"/>
                      <a:pt x="12742" y="1535"/>
                    </a:cubicBezTo>
                    <a:lnTo>
                      <a:pt x="13476" y="1201"/>
                    </a:lnTo>
                    <a:cubicBezTo>
                      <a:pt x="13943" y="968"/>
                      <a:pt x="14377" y="801"/>
                      <a:pt x="14777" y="668"/>
                    </a:cubicBezTo>
                    <a:lnTo>
                      <a:pt x="15311" y="434"/>
                    </a:lnTo>
                    <a:lnTo>
                      <a:pt x="15778" y="301"/>
                    </a:lnTo>
                    <a:lnTo>
                      <a:pt x="16378" y="67"/>
                    </a:lnTo>
                    <a:cubicBezTo>
                      <a:pt x="16478" y="67"/>
                      <a:pt x="16545" y="34"/>
                      <a:pt x="166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4841950" y="3897400"/>
                <a:ext cx="166000" cy="48400"/>
              </a:xfrm>
              <a:custGeom>
                <a:avLst/>
                <a:gdLst/>
                <a:ahLst/>
                <a:cxnLst/>
                <a:rect l="l" t="t" r="r" b="b"/>
                <a:pathLst>
                  <a:path w="6640" h="1936" extrusionOk="0">
                    <a:moveTo>
                      <a:pt x="6639" y="0"/>
                    </a:moveTo>
                    <a:lnTo>
                      <a:pt x="6639" y="0"/>
                    </a:lnTo>
                    <a:cubicBezTo>
                      <a:pt x="5505" y="201"/>
                      <a:pt x="4404" y="501"/>
                      <a:pt x="3303" y="868"/>
                    </a:cubicBezTo>
                    <a:cubicBezTo>
                      <a:pt x="2169" y="1168"/>
                      <a:pt x="1102" y="1502"/>
                      <a:pt x="1" y="1935"/>
                    </a:cubicBezTo>
                    <a:cubicBezTo>
                      <a:pt x="1135" y="1702"/>
                      <a:pt x="2269" y="1401"/>
                      <a:pt x="3337" y="1035"/>
                    </a:cubicBezTo>
                    <a:cubicBezTo>
                      <a:pt x="4471" y="734"/>
                      <a:pt x="5572" y="401"/>
                      <a:pt x="6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5002075" y="3904075"/>
                <a:ext cx="7525" cy="174300"/>
              </a:xfrm>
              <a:custGeom>
                <a:avLst/>
                <a:gdLst/>
                <a:ahLst/>
                <a:cxnLst/>
                <a:rect l="l" t="t" r="r" b="b"/>
                <a:pathLst>
                  <a:path w="301" h="6972" extrusionOk="0">
                    <a:moveTo>
                      <a:pt x="267" y="0"/>
                    </a:moveTo>
                    <a:cubicBezTo>
                      <a:pt x="201" y="334"/>
                      <a:pt x="167" y="667"/>
                      <a:pt x="167" y="1001"/>
                    </a:cubicBezTo>
                    <a:cubicBezTo>
                      <a:pt x="101" y="1635"/>
                      <a:pt x="34" y="2502"/>
                      <a:pt x="34" y="3469"/>
                    </a:cubicBezTo>
                    <a:cubicBezTo>
                      <a:pt x="1" y="4437"/>
                      <a:pt x="1" y="5304"/>
                      <a:pt x="34" y="5938"/>
                    </a:cubicBezTo>
                    <a:cubicBezTo>
                      <a:pt x="1" y="6305"/>
                      <a:pt x="34" y="6638"/>
                      <a:pt x="101" y="6972"/>
                    </a:cubicBezTo>
                    <a:cubicBezTo>
                      <a:pt x="134" y="6638"/>
                      <a:pt x="167" y="6305"/>
                      <a:pt x="134" y="5938"/>
                    </a:cubicBezTo>
                    <a:cubicBezTo>
                      <a:pt x="167" y="5271"/>
                      <a:pt x="167" y="4403"/>
                      <a:pt x="201" y="3469"/>
                    </a:cubicBezTo>
                    <a:cubicBezTo>
                      <a:pt x="234" y="2535"/>
                      <a:pt x="267" y="1702"/>
                      <a:pt x="267" y="1001"/>
                    </a:cubicBezTo>
                    <a:cubicBezTo>
                      <a:pt x="301" y="667"/>
                      <a:pt x="301" y="334"/>
                      <a:pt x="2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5144675" y="3800675"/>
                <a:ext cx="15875" cy="198500"/>
              </a:xfrm>
              <a:custGeom>
                <a:avLst/>
                <a:gdLst/>
                <a:ahLst/>
                <a:cxnLst/>
                <a:rect l="l" t="t" r="r" b="b"/>
                <a:pathLst>
                  <a:path w="635" h="7940" extrusionOk="0">
                    <a:moveTo>
                      <a:pt x="34" y="0"/>
                    </a:moveTo>
                    <a:cubicBezTo>
                      <a:pt x="1" y="0"/>
                      <a:pt x="67" y="1801"/>
                      <a:pt x="234" y="3970"/>
                    </a:cubicBezTo>
                    <a:cubicBezTo>
                      <a:pt x="368" y="6171"/>
                      <a:pt x="534" y="7939"/>
                      <a:pt x="601" y="7939"/>
                    </a:cubicBezTo>
                    <a:cubicBezTo>
                      <a:pt x="634" y="7939"/>
                      <a:pt x="568" y="6171"/>
                      <a:pt x="401" y="3970"/>
                    </a:cubicBezTo>
                    <a:cubicBezTo>
                      <a:pt x="267" y="1768"/>
                      <a:pt x="101"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4966225" y="3795325"/>
                <a:ext cx="179300" cy="7875"/>
              </a:xfrm>
              <a:custGeom>
                <a:avLst/>
                <a:gdLst/>
                <a:ahLst/>
                <a:cxnLst/>
                <a:rect l="l" t="t" r="r" b="b"/>
                <a:pathLst>
                  <a:path w="7172" h="315" extrusionOk="0">
                    <a:moveTo>
                      <a:pt x="752" y="0"/>
                    </a:moveTo>
                    <a:cubicBezTo>
                      <a:pt x="502" y="0"/>
                      <a:pt x="260" y="24"/>
                      <a:pt x="0" y="47"/>
                    </a:cubicBezTo>
                    <a:cubicBezTo>
                      <a:pt x="367" y="114"/>
                      <a:pt x="701" y="147"/>
                      <a:pt x="1068" y="147"/>
                    </a:cubicBezTo>
                    <a:cubicBezTo>
                      <a:pt x="1701" y="181"/>
                      <a:pt x="2602" y="214"/>
                      <a:pt x="3603" y="247"/>
                    </a:cubicBezTo>
                    <a:cubicBezTo>
                      <a:pt x="4570" y="281"/>
                      <a:pt x="5471" y="314"/>
                      <a:pt x="6105" y="314"/>
                    </a:cubicBezTo>
                    <a:cubicBezTo>
                      <a:pt x="6471" y="314"/>
                      <a:pt x="6838" y="314"/>
                      <a:pt x="7172" y="281"/>
                    </a:cubicBezTo>
                    <a:cubicBezTo>
                      <a:pt x="6838" y="214"/>
                      <a:pt x="6471" y="181"/>
                      <a:pt x="6138" y="181"/>
                    </a:cubicBezTo>
                    <a:cubicBezTo>
                      <a:pt x="5471" y="147"/>
                      <a:pt x="4570" y="114"/>
                      <a:pt x="3603" y="81"/>
                    </a:cubicBezTo>
                    <a:cubicBezTo>
                      <a:pt x="2602" y="47"/>
                      <a:pt x="1701" y="14"/>
                      <a:pt x="1068" y="14"/>
                    </a:cubicBezTo>
                    <a:cubicBezTo>
                      <a:pt x="960" y="4"/>
                      <a:pt x="856"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5337325" y="3829850"/>
                <a:ext cx="94250" cy="507050"/>
              </a:xfrm>
              <a:custGeom>
                <a:avLst/>
                <a:gdLst/>
                <a:ahLst/>
                <a:cxnLst/>
                <a:rect l="l" t="t" r="r" b="b"/>
                <a:pathLst>
                  <a:path w="3770" h="20282" extrusionOk="0">
                    <a:moveTo>
                      <a:pt x="3769" y="1"/>
                    </a:moveTo>
                    <a:lnTo>
                      <a:pt x="3769" y="1"/>
                    </a:lnTo>
                    <a:cubicBezTo>
                      <a:pt x="3736" y="67"/>
                      <a:pt x="3703" y="134"/>
                      <a:pt x="3669" y="201"/>
                    </a:cubicBezTo>
                    <a:lnTo>
                      <a:pt x="3436" y="768"/>
                    </a:lnTo>
                    <a:cubicBezTo>
                      <a:pt x="3202" y="1268"/>
                      <a:pt x="2969" y="1969"/>
                      <a:pt x="2635" y="2836"/>
                    </a:cubicBezTo>
                    <a:cubicBezTo>
                      <a:pt x="2302" y="3737"/>
                      <a:pt x="1968" y="4804"/>
                      <a:pt x="1668" y="6005"/>
                    </a:cubicBezTo>
                    <a:cubicBezTo>
                      <a:pt x="1334" y="7206"/>
                      <a:pt x="1001" y="8540"/>
                      <a:pt x="767" y="9941"/>
                    </a:cubicBezTo>
                    <a:cubicBezTo>
                      <a:pt x="500" y="11375"/>
                      <a:pt x="334" y="12710"/>
                      <a:pt x="200" y="13944"/>
                    </a:cubicBezTo>
                    <a:cubicBezTo>
                      <a:pt x="100" y="15178"/>
                      <a:pt x="33" y="16312"/>
                      <a:pt x="33" y="17246"/>
                    </a:cubicBezTo>
                    <a:cubicBezTo>
                      <a:pt x="0" y="18180"/>
                      <a:pt x="0" y="18947"/>
                      <a:pt x="33" y="19448"/>
                    </a:cubicBezTo>
                    <a:cubicBezTo>
                      <a:pt x="33" y="19715"/>
                      <a:pt x="33" y="19915"/>
                      <a:pt x="33" y="20082"/>
                    </a:cubicBezTo>
                    <a:cubicBezTo>
                      <a:pt x="33" y="20148"/>
                      <a:pt x="67" y="20215"/>
                      <a:pt x="67" y="20282"/>
                    </a:cubicBezTo>
                    <a:cubicBezTo>
                      <a:pt x="67" y="20215"/>
                      <a:pt x="67" y="20148"/>
                      <a:pt x="67" y="20082"/>
                    </a:cubicBezTo>
                    <a:lnTo>
                      <a:pt x="67" y="19448"/>
                    </a:lnTo>
                    <a:cubicBezTo>
                      <a:pt x="67" y="18947"/>
                      <a:pt x="100" y="18147"/>
                      <a:pt x="134" y="17213"/>
                    </a:cubicBezTo>
                    <a:cubicBezTo>
                      <a:pt x="167" y="16279"/>
                      <a:pt x="234" y="15178"/>
                      <a:pt x="367" y="13944"/>
                    </a:cubicBezTo>
                    <a:cubicBezTo>
                      <a:pt x="534" y="12710"/>
                      <a:pt x="701" y="11375"/>
                      <a:pt x="934" y="9974"/>
                    </a:cubicBezTo>
                    <a:cubicBezTo>
                      <a:pt x="1201" y="8573"/>
                      <a:pt x="1501" y="7239"/>
                      <a:pt x="1835" y="6038"/>
                    </a:cubicBezTo>
                    <a:cubicBezTo>
                      <a:pt x="2135" y="4837"/>
                      <a:pt x="2469" y="3770"/>
                      <a:pt x="2769" y="2869"/>
                    </a:cubicBezTo>
                    <a:cubicBezTo>
                      <a:pt x="3069" y="2002"/>
                      <a:pt x="3302" y="1268"/>
                      <a:pt x="3503" y="801"/>
                    </a:cubicBezTo>
                    <a:lnTo>
                      <a:pt x="3703" y="234"/>
                    </a:lnTo>
                    <a:cubicBezTo>
                      <a:pt x="3736" y="167"/>
                      <a:pt x="3736" y="67"/>
                      <a:pt x="3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5241425" y="4080025"/>
                <a:ext cx="118425" cy="104275"/>
              </a:xfrm>
              <a:custGeom>
                <a:avLst/>
                <a:gdLst/>
                <a:ahLst/>
                <a:cxnLst/>
                <a:rect l="l" t="t" r="r" b="b"/>
                <a:pathLst>
                  <a:path w="4737" h="4171" extrusionOk="0">
                    <a:moveTo>
                      <a:pt x="4737" y="1"/>
                    </a:moveTo>
                    <a:lnTo>
                      <a:pt x="4737" y="1"/>
                    </a:lnTo>
                    <a:cubicBezTo>
                      <a:pt x="4470" y="167"/>
                      <a:pt x="4236" y="368"/>
                      <a:pt x="4003" y="601"/>
                    </a:cubicBezTo>
                    <a:lnTo>
                      <a:pt x="2335" y="2069"/>
                    </a:lnTo>
                    <a:lnTo>
                      <a:pt x="667" y="3537"/>
                    </a:lnTo>
                    <a:cubicBezTo>
                      <a:pt x="400" y="3703"/>
                      <a:pt x="200" y="3937"/>
                      <a:pt x="0" y="4170"/>
                    </a:cubicBezTo>
                    <a:cubicBezTo>
                      <a:pt x="267" y="4004"/>
                      <a:pt x="500" y="3837"/>
                      <a:pt x="734" y="3637"/>
                    </a:cubicBezTo>
                    <a:cubicBezTo>
                      <a:pt x="1234" y="3270"/>
                      <a:pt x="1801" y="2803"/>
                      <a:pt x="2468" y="2202"/>
                    </a:cubicBezTo>
                    <a:cubicBezTo>
                      <a:pt x="3136" y="1635"/>
                      <a:pt x="3703" y="1101"/>
                      <a:pt x="4103" y="668"/>
                    </a:cubicBezTo>
                    <a:cubicBezTo>
                      <a:pt x="4336" y="468"/>
                      <a:pt x="4570" y="234"/>
                      <a:pt x="4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5372350" y="4020825"/>
                <a:ext cx="111750" cy="159300"/>
              </a:xfrm>
              <a:custGeom>
                <a:avLst/>
                <a:gdLst/>
                <a:ahLst/>
                <a:cxnLst/>
                <a:rect l="l" t="t" r="r" b="b"/>
                <a:pathLst>
                  <a:path w="4470" h="6372" extrusionOk="0">
                    <a:moveTo>
                      <a:pt x="0" y="0"/>
                    </a:moveTo>
                    <a:cubicBezTo>
                      <a:pt x="200" y="334"/>
                      <a:pt x="400" y="634"/>
                      <a:pt x="634" y="934"/>
                    </a:cubicBezTo>
                    <a:cubicBezTo>
                      <a:pt x="1101" y="1568"/>
                      <a:pt x="1635" y="2335"/>
                      <a:pt x="2235" y="3169"/>
                    </a:cubicBezTo>
                    <a:lnTo>
                      <a:pt x="3803" y="5438"/>
                    </a:lnTo>
                    <a:cubicBezTo>
                      <a:pt x="3970" y="5771"/>
                      <a:pt x="4203" y="6071"/>
                      <a:pt x="4470" y="6372"/>
                    </a:cubicBezTo>
                    <a:cubicBezTo>
                      <a:pt x="4303" y="6005"/>
                      <a:pt x="4103" y="5671"/>
                      <a:pt x="3903" y="5371"/>
                    </a:cubicBezTo>
                    <a:cubicBezTo>
                      <a:pt x="3536" y="4770"/>
                      <a:pt x="3002" y="3936"/>
                      <a:pt x="2402" y="3069"/>
                    </a:cubicBezTo>
                    <a:cubicBezTo>
                      <a:pt x="1768" y="2169"/>
                      <a:pt x="1168" y="1401"/>
                      <a:pt x="767" y="868"/>
                    </a:cubicBezTo>
                    <a:cubicBezTo>
                      <a:pt x="534" y="534"/>
                      <a:pt x="300" y="26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5231400" y="3865625"/>
                <a:ext cx="187675" cy="121050"/>
              </a:xfrm>
              <a:custGeom>
                <a:avLst/>
                <a:gdLst/>
                <a:ahLst/>
                <a:cxnLst/>
                <a:rect l="l" t="t" r="r" b="b"/>
                <a:pathLst>
                  <a:path w="7507" h="4842" extrusionOk="0">
                    <a:moveTo>
                      <a:pt x="7498" y="1"/>
                    </a:moveTo>
                    <a:cubicBezTo>
                      <a:pt x="7368" y="1"/>
                      <a:pt x="5708" y="1013"/>
                      <a:pt x="3703" y="2339"/>
                    </a:cubicBezTo>
                    <a:cubicBezTo>
                      <a:pt x="1635" y="3673"/>
                      <a:pt x="1" y="4774"/>
                      <a:pt x="34" y="4841"/>
                    </a:cubicBezTo>
                    <a:cubicBezTo>
                      <a:pt x="35" y="4841"/>
                      <a:pt x="36" y="4841"/>
                      <a:pt x="37" y="4841"/>
                    </a:cubicBezTo>
                    <a:cubicBezTo>
                      <a:pt x="120" y="4841"/>
                      <a:pt x="1768" y="3819"/>
                      <a:pt x="3803" y="2506"/>
                    </a:cubicBezTo>
                    <a:cubicBezTo>
                      <a:pt x="5872" y="1171"/>
                      <a:pt x="7506" y="37"/>
                      <a:pt x="7506" y="4"/>
                    </a:cubicBezTo>
                    <a:cubicBezTo>
                      <a:pt x="7505" y="2"/>
                      <a:pt x="7503" y="1"/>
                      <a:pt x="7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5413200" y="3872375"/>
                <a:ext cx="121775" cy="118450"/>
              </a:xfrm>
              <a:custGeom>
                <a:avLst/>
                <a:gdLst/>
                <a:ahLst/>
                <a:cxnLst/>
                <a:rect l="l" t="t" r="r" b="b"/>
                <a:pathLst>
                  <a:path w="4871" h="4738" extrusionOk="0">
                    <a:moveTo>
                      <a:pt x="1" y="1"/>
                    </a:moveTo>
                    <a:cubicBezTo>
                      <a:pt x="1535" y="1669"/>
                      <a:pt x="3170" y="3236"/>
                      <a:pt x="4871" y="4737"/>
                    </a:cubicBezTo>
                    <a:cubicBezTo>
                      <a:pt x="4137" y="3870"/>
                      <a:pt x="3336" y="3070"/>
                      <a:pt x="2502" y="2302"/>
                    </a:cubicBezTo>
                    <a:cubicBezTo>
                      <a:pt x="1702" y="1502"/>
                      <a:pt x="868" y="70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5564150" y="3729075"/>
                <a:ext cx="519550" cy="259250"/>
              </a:xfrm>
              <a:custGeom>
                <a:avLst/>
                <a:gdLst/>
                <a:ahLst/>
                <a:cxnLst/>
                <a:rect l="l" t="t" r="r" b="b"/>
                <a:pathLst>
                  <a:path w="20782" h="10370" extrusionOk="0">
                    <a:moveTo>
                      <a:pt x="9126" y="1"/>
                    </a:moveTo>
                    <a:cubicBezTo>
                      <a:pt x="7362" y="1"/>
                      <a:pt x="5610" y="428"/>
                      <a:pt x="4170" y="1430"/>
                    </a:cubicBezTo>
                    <a:cubicBezTo>
                      <a:pt x="1468" y="3298"/>
                      <a:pt x="467" y="7100"/>
                      <a:pt x="0" y="10369"/>
                    </a:cubicBezTo>
                    <a:lnTo>
                      <a:pt x="1401" y="10269"/>
                    </a:lnTo>
                    <a:cubicBezTo>
                      <a:pt x="2435" y="10169"/>
                      <a:pt x="3403" y="9869"/>
                      <a:pt x="4270" y="9369"/>
                    </a:cubicBezTo>
                    <a:cubicBezTo>
                      <a:pt x="4704" y="9135"/>
                      <a:pt x="5137" y="8902"/>
                      <a:pt x="5604" y="8702"/>
                    </a:cubicBezTo>
                    <a:cubicBezTo>
                      <a:pt x="7372" y="8001"/>
                      <a:pt x="9307" y="8134"/>
                      <a:pt x="11208" y="8034"/>
                    </a:cubicBezTo>
                    <a:cubicBezTo>
                      <a:pt x="14277" y="7868"/>
                      <a:pt x="17313" y="7100"/>
                      <a:pt x="20081" y="5766"/>
                    </a:cubicBezTo>
                    <a:cubicBezTo>
                      <a:pt x="20248" y="5699"/>
                      <a:pt x="20382" y="5566"/>
                      <a:pt x="20482" y="5399"/>
                    </a:cubicBezTo>
                    <a:cubicBezTo>
                      <a:pt x="20782" y="4899"/>
                      <a:pt x="20215" y="4398"/>
                      <a:pt x="19748" y="4132"/>
                    </a:cubicBezTo>
                    <a:cubicBezTo>
                      <a:pt x="17379" y="2664"/>
                      <a:pt x="14944" y="1163"/>
                      <a:pt x="12242" y="429"/>
                    </a:cubicBezTo>
                    <a:cubicBezTo>
                      <a:pt x="11243" y="154"/>
                      <a:pt x="10183" y="1"/>
                      <a:pt x="9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5564150" y="3763400"/>
                <a:ext cx="512875" cy="227425"/>
              </a:xfrm>
              <a:custGeom>
                <a:avLst/>
                <a:gdLst/>
                <a:ahLst/>
                <a:cxnLst/>
                <a:rect l="l" t="t" r="r" b="b"/>
                <a:pathLst>
                  <a:path w="20515" h="9097" extrusionOk="0">
                    <a:moveTo>
                      <a:pt x="9765" y="1"/>
                    </a:moveTo>
                    <a:cubicBezTo>
                      <a:pt x="9265" y="1"/>
                      <a:pt x="8766" y="31"/>
                      <a:pt x="8273" y="90"/>
                    </a:cubicBezTo>
                    <a:cubicBezTo>
                      <a:pt x="6538" y="290"/>
                      <a:pt x="4937" y="991"/>
                      <a:pt x="3636" y="2091"/>
                    </a:cubicBezTo>
                    <a:cubicBezTo>
                      <a:pt x="2635" y="3059"/>
                      <a:pt x="1802" y="4193"/>
                      <a:pt x="1268" y="5494"/>
                    </a:cubicBezTo>
                    <a:cubicBezTo>
                      <a:pt x="901" y="6328"/>
                      <a:pt x="567" y="7195"/>
                      <a:pt x="300" y="8096"/>
                    </a:cubicBezTo>
                    <a:cubicBezTo>
                      <a:pt x="200" y="8396"/>
                      <a:pt x="134" y="8629"/>
                      <a:pt x="67" y="8830"/>
                    </a:cubicBezTo>
                    <a:cubicBezTo>
                      <a:pt x="34" y="8896"/>
                      <a:pt x="34" y="8996"/>
                      <a:pt x="0" y="9096"/>
                    </a:cubicBezTo>
                    <a:cubicBezTo>
                      <a:pt x="67" y="8996"/>
                      <a:pt x="100" y="8930"/>
                      <a:pt x="100" y="8830"/>
                    </a:cubicBezTo>
                    <a:cubicBezTo>
                      <a:pt x="167" y="8663"/>
                      <a:pt x="267" y="8429"/>
                      <a:pt x="367" y="8129"/>
                    </a:cubicBezTo>
                    <a:cubicBezTo>
                      <a:pt x="667" y="7262"/>
                      <a:pt x="1001" y="6395"/>
                      <a:pt x="1401" y="5527"/>
                    </a:cubicBezTo>
                    <a:cubicBezTo>
                      <a:pt x="1935" y="4293"/>
                      <a:pt x="2736" y="3159"/>
                      <a:pt x="3736" y="2192"/>
                    </a:cubicBezTo>
                    <a:cubicBezTo>
                      <a:pt x="5037" y="1124"/>
                      <a:pt x="6605" y="457"/>
                      <a:pt x="8273" y="257"/>
                    </a:cubicBezTo>
                    <a:cubicBezTo>
                      <a:pt x="8740" y="201"/>
                      <a:pt x="9209" y="174"/>
                      <a:pt x="9679" y="174"/>
                    </a:cubicBezTo>
                    <a:cubicBezTo>
                      <a:pt x="10888" y="174"/>
                      <a:pt x="12099" y="354"/>
                      <a:pt x="13276" y="690"/>
                    </a:cubicBezTo>
                    <a:cubicBezTo>
                      <a:pt x="14577" y="1057"/>
                      <a:pt x="15878" y="1558"/>
                      <a:pt x="17113" y="2158"/>
                    </a:cubicBezTo>
                    <a:cubicBezTo>
                      <a:pt x="18180" y="2659"/>
                      <a:pt x="19014" y="3092"/>
                      <a:pt x="19614" y="3392"/>
                    </a:cubicBezTo>
                    <a:lnTo>
                      <a:pt x="20281" y="3759"/>
                    </a:lnTo>
                    <a:cubicBezTo>
                      <a:pt x="20348" y="3793"/>
                      <a:pt x="20415" y="3826"/>
                      <a:pt x="20515" y="3859"/>
                    </a:cubicBezTo>
                    <a:cubicBezTo>
                      <a:pt x="20415" y="3826"/>
                      <a:pt x="20348" y="3759"/>
                      <a:pt x="20248" y="3726"/>
                    </a:cubicBezTo>
                    <a:lnTo>
                      <a:pt x="19614" y="3359"/>
                    </a:lnTo>
                    <a:cubicBezTo>
                      <a:pt x="19047" y="3025"/>
                      <a:pt x="18213" y="2558"/>
                      <a:pt x="17146" y="2025"/>
                    </a:cubicBezTo>
                    <a:cubicBezTo>
                      <a:pt x="15912" y="1391"/>
                      <a:pt x="14644" y="891"/>
                      <a:pt x="13310" y="524"/>
                    </a:cubicBezTo>
                    <a:cubicBezTo>
                      <a:pt x="12158" y="171"/>
                      <a:pt x="10958" y="1"/>
                      <a:pt x="9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5786800" y="3768075"/>
                <a:ext cx="206000" cy="137700"/>
              </a:xfrm>
              <a:custGeom>
                <a:avLst/>
                <a:gdLst/>
                <a:ahLst/>
                <a:cxnLst/>
                <a:rect l="l" t="t" r="r" b="b"/>
                <a:pathLst>
                  <a:path w="8240" h="5508" extrusionOk="0">
                    <a:moveTo>
                      <a:pt x="40" y="0"/>
                    </a:moveTo>
                    <a:cubicBezTo>
                      <a:pt x="37" y="0"/>
                      <a:pt x="35" y="1"/>
                      <a:pt x="34" y="3"/>
                    </a:cubicBezTo>
                    <a:cubicBezTo>
                      <a:pt x="1" y="36"/>
                      <a:pt x="1802" y="1304"/>
                      <a:pt x="4070" y="2838"/>
                    </a:cubicBezTo>
                    <a:cubicBezTo>
                      <a:pt x="6275" y="4319"/>
                      <a:pt x="8122" y="5508"/>
                      <a:pt x="8204" y="5508"/>
                    </a:cubicBezTo>
                    <a:cubicBezTo>
                      <a:pt x="8205" y="5508"/>
                      <a:pt x="8206" y="5507"/>
                      <a:pt x="8207" y="5507"/>
                    </a:cubicBezTo>
                    <a:cubicBezTo>
                      <a:pt x="8240" y="5474"/>
                      <a:pt x="6439" y="4206"/>
                      <a:pt x="4170" y="2672"/>
                    </a:cubicBezTo>
                    <a:cubicBezTo>
                      <a:pt x="1962" y="1178"/>
                      <a:pt x="165" y="0"/>
                      <a:pt x="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5874375" y="3765650"/>
                <a:ext cx="68400" cy="7100"/>
              </a:xfrm>
              <a:custGeom>
                <a:avLst/>
                <a:gdLst/>
                <a:ahLst/>
                <a:cxnLst/>
                <a:rect l="l" t="t" r="r" b="b"/>
                <a:pathLst>
                  <a:path w="2736" h="284" extrusionOk="0">
                    <a:moveTo>
                      <a:pt x="2735" y="0"/>
                    </a:moveTo>
                    <a:cubicBezTo>
                      <a:pt x="2268" y="0"/>
                      <a:pt x="1801" y="33"/>
                      <a:pt x="1368" y="100"/>
                    </a:cubicBezTo>
                    <a:cubicBezTo>
                      <a:pt x="901" y="100"/>
                      <a:pt x="434" y="167"/>
                      <a:pt x="0" y="234"/>
                    </a:cubicBezTo>
                    <a:cubicBezTo>
                      <a:pt x="234" y="267"/>
                      <a:pt x="459" y="284"/>
                      <a:pt x="684" y="284"/>
                    </a:cubicBezTo>
                    <a:cubicBezTo>
                      <a:pt x="909" y="284"/>
                      <a:pt x="1134" y="267"/>
                      <a:pt x="1368" y="234"/>
                    </a:cubicBezTo>
                    <a:cubicBezTo>
                      <a:pt x="1835" y="234"/>
                      <a:pt x="2302" y="133"/>
                      <a:pt x="2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5705075" y="3738950"/>
                <a:ext cx="35050" cy="45900"/>
              </a:xfrm>
              <a:custGeom>
                <a:avLst/>
                <a:gdLst/>
                <a:ahLst/>
                <a:cxnLst/>
                <a:rect l="l" t="t" r="r" b="b"/>
                <a:pathLst>
                  <a:path w="1402" h="1836" extrusionOk="0">
                    <a:moveTo>
                      <a:pt x="1402" y="1"/>
                    </a:moveTo>
                    <a:lnTo>
                      <a:pt x="1402" y="1"/>
                    </a:lnTo>
                    <a:cubicBezTo>
                      <a:pt x="1101" y="267"/>
                      <a:pt x="835" y="568"/>
                      <a:pt x="634" y="901"/>
                    </a:cubicBezTo>
                    <a:cubicBezTo>
                      <a:pt x="368" y="1168"/>
                      <a:pt x="167" y="1502"/>
                      <a:pt x="1" y="1835"/>
                    </a:cubicBezTo>
                    <a:cubicBezTo>
                      <a:pt x="301" y="1568"/>
                      <a:pt x="568" y="1268"/>
                      <a:pt x="768" y="968"/>
                    </a:cubicBezTo>
                    <a:cubicBezTo>
                      <a:pt x="1035" y="668"/>
                      <a:pt x="1235" y="368"/>
                      <a:pt x="1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5640025" y="3833175"/>
                <a:ext cx="140975" cy="100100"/>
              </a:xfrm>
              <a:custGeom>
                <a:avLst/>
                <a:gdLst/>
                <a:ahLst/>
                <a:cxnLst/>
                <a:rect l="l" t="t" r="r" b="b"/>
                <a:pathLst>
                  <a:path w="5639" h="4004" extrusionOk="0">
                    <a:moveTo>
                      <a:pt x="1" y="1"/>
                    </a:moveTo>
                    <a:cubicBezTo>
                      <a:pt x="234" y="268"/>
                      <a:pt x="501" y="468"/>
                      <a:pt x="768" y="668"/>
                    </a:cubicBezTo>
                    <a:cubicBezTo>
                      <a:pt x="1268" y="1068"/>
                      <a:pt x="1935" y="1602"/>
                      <a:pt x="2736" y="2136"/>
                    </a:cubicBezTo>
                    <a:cubicBezTo>
                      <a:pt x="3503" y="2703"/>
                      <a:pt x="4237" y="3170"/>
                      <a:pt x="4771" y="3503"/>
                    </a:cubicBezTo>
                    <a:cubicBezTo>
                      <a:pt x="5038" y="3704"/>
                      <a:pt x="5338" y="3870"/>
                      <a:pt x="5638" y="4004"/>
                    </a:cubicBezTo>
                    <a:cubicBezTo>
                      <a:pt x="5371" y="3770"/>
                      <a:pt x="5104" y="3570"/>
                      <a:pt x="4804" y="3403"/>
                    </a:cubicBezTo>
                    <a:cubicBezTo>
                      <a:pt x="4304" y="3036"/>
                      <a:pt x="3603" y="2536"/>
                      <a:pt x="2836" y="2002"/>
                    </a:cubicBezTo>
                    <a:lnTo>
                      <a:pt x="835" y="568"/>
                    </a:lnTo>
                    <a:cubicBezTo>
                      <a:pt x="601" y="335"/>
                      <a:pt x="301" y="16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5528275" y="4123175"/>
                <a:ext cx="385300" cy="436400"/>
              </a:xfrm>
              <a:custGeom>
                <a:avLst/>
                <a:gdLst/>
                <a:ahLst/>
                <a:cxnLst/>
                <a:rect l="l" t="t" r="r" b="b"/>
                <a:pathLst>
                  <a:path w="15412" h="17456" extrusionOk="0">
                    <a:moveTo>
                      <a:pt x="4792" y="0"/>
                    </a:moveTo>
                    <a:cubicBezTo>
                      <a:pt x="4240" y="0"/>
                      <a:pt x="3751" y="129"/>
                      <a:pt x="3537" y="643"/>
                    </a:cubicBezTo>
                    <a:lnTo>
                      <a:pt x="3537" y="610"/>
                    </a:lnTo>
                    <a:cubicBezTo>
                      <a:pt x="3390" y="574"/>
                      <a:pt x="3240" y="557"/>
                      <a:pt x="3089" y="557"/>
                    </a:cubicBezTo>
                    <a:cubicBezTo>
                      <a:pt x="1840" y="557"/>
                      <a:pt x="536" y="1724"/>
                      <a:pt x="268" y="2945"/>
                    </a:cubicBezTo>
                    <a:cubicBezTo>
                      <a:pt x="1" y="4312"/>
                      <a:pt x="501" y="5713"/>
                      <a:pt x="1102" y="6981"/>
                    </a:cubicBezTo>
                    <a:cubicBezTo>
                      <a:pt x="2403" y="9816"/>
                      <a:pt x="4304" y="12318"/>
                      <a:pt x="6706" y="14319"/>
                    </a:cubicBezTo>
                    <a:cubicBezTo>
                      <a:pt x="9107" y="16288"/>
                      <a:pt x="12110" y="17388"/>
                      <a:pt x="15245" y="17455"/>
                    </a:cubicBezTo>
                    <a:cubicBezTo>
                      <a:pt x="14678" y="14786"/>
                      <a:pt x="15412" y="12018"/>
                      <a:pt x="15078" y="9316"/>
                    </a:cubicBezTo>
                    <a:cubicBezTo>
                      <a:pt x="14511" y="4446"/>
                      <a:pt x="10608" y="610"/>
                      <a:pt x="5738" y="76"/>
                    </a:cubicBezTo>
                    <a:cubicBezTo>
                      <a:pt x="5428" y="40"/>
                      <a:pt x="5100" y="0"/>
                      <a:pt x="4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5616675" y="4139250"/>
                <a:ext cx="292750" cy="419475"/>
              </a:xfrm>
              <a:custGeom>
                <a:avLst/>
                <a:gdLst/>
                <a:ahLst/>
                <a:cxnLst/>
                <a:rect l="l" t="t" r="r" b="b"/>
                <a:pathLst>
                  <a:path w="11710" h="16779" extrusionOk="0">
                    <a:moveTo>
                      <a:pt x="1" y="0"/>
                    </a:moveTo>
                    <a:cubicBezTo>
                      <a:pt x="1" y="67"/>
                      <a:pt x="1" y="133"/>
                      <a:pt x="34" y="200"/>
                    </a:cubicBezTo>
                    <a:cubicBezTo>
                      <a:pt x="67" y="334"/>
                      <a:pt x="134" y="534"/>
                      <a:pt x="201" y="767"/>
                    </a:cubicBezTo>
                    <a:cubicBezTo>
                      <a:pt x="468" y="1468"/>
                      <a:pt x="835" y="2135"/>
                      <a:pt x="1235" y="2769"/>
                    </a:cubicBezTo>
                    <a:cubicBezTo>
                      <a:pt x="1869" y="3669"/>
                      <a:pt x="2569" y="4503"/>
                      <a:pt x="3370" y="5304"/>
                    </a:cubicBezTo>
                    <a:cubicBezTo>
                      <a:pt x="4237" y="6171"/>
                      <a:pt x="5204" y="7105"/>
                      <a:pt x="6138" y="8206"/>
                    </a:cubicBezTo>
                    <a:cubicBezTo>
                      <a:pt x="6572" y="8740"/>
                      <a:pt x="7006" y="9307"/>
                      <a:pt x="7373" y="9874"/>
                    </a:cubicBezTo>
                    <a:cubicBezTo>
                      <a:pt x="7706" y="10441"/>
                      <a:pt x="8006" y="11008"/>
                      <a:pt x="8273" y="11608"/>
                    </a:cubicBezTo>
                    <a:lnTo>
                      <a:pt x="8974" y="13209"/>
                    </a:lnTo>
                    <a:cubicBezTo>
                      <a:pt x="9207" y="13710"/>
                      <a:pt x="9474" y="14177"/>
                      <a:pt x="9674" y="14577"/>
                    </a:cubicBezTo>
                    <a:cubicBezTo>
                      <a:pt x="9975" y="15244"/>
                      <a:pt x="10442" y="15878"/>
                      <a:pt x="11009" y="16345"/>
                    </a:cubicBezTo>
                    <a:cubicBezTo>
                      <a:pt x="11175" y="16479"/>
                      <a:pt x="11342" y="16612"/>
                      <a:pt x="11509" y="16712"/>
                    </a:cubicBezTo>
                    <a:cubicBezTo>
                      <a:pt x="11576" y="16745"/>
                      <a:pt x="11642" y="16779"/>
                      <a:pt x="11709" y="16779"/>
                    </a:cubicBezTo>
                    <a:cubicBezTo>
                      <a:pt x="11709" y="16779"/>
                      <a:pt x="11442" y="16645"/>
                      <a:pt x="11042" y="16312"/>
                    </a:cubicBezTo>
                    <a:cubicBezTo>
                      <a:pt x="10508" y="15811"/>
                      <a:pt x="10108" y="15211"/>
                      <a:pt x="9808" y="14544"/>
                    </a:cubicBezTo>
                    <a:cubicBezTo>
                      <a:pt x="9608" y="14110"/>
                      <a:pt x="9374" y="13643"/>
                      <a:pt x="9141" y="13143"/>
                    </a:cubicBezTo>
                    <a:lnTo>
                      <a:pt x="8407" y="11542"/>
                    </a:lnTo>
                    <a:cubicBezTo>
                      <a:pt x="8173" y="10941"/>
                      <a:pt x="7873" y="10341"/>
                      <a:pt x="7539" y="9807"/>
                    </a:cubicBezTo>
                    <a:cubicBezTo>
                      <a:pt x="7173" y="9207"/>
                      <a:pt x="6739" y="8640"/>
                      <a:pt x="6272" y="8106"/>
                    </a:cubicBezTo>
                    <a:cubicBezTo>
                      <a:pt x="5338" y="7005"/>
                      <a:pt x="4337" y="6071"/>
                      <a:pt x="3470" y="5170"/>
                    </a:cubicBezTo>
                    <a:cubicBezTo>
                      <a:pt x="2703" y="4403"/>
                      <a:pt x="2002" y="3569"/>
                      <a:pt x="1335" y="2669"/>
                    </a:cubicBezTo>
                    <a:cubicBezTo>
                      <a:pt x="935" y="2068"/>
                      <a:pt x="568" y="1434"/>
                      <a:pt x="268" y="767"/>
                    </a:cubicBezTo>
                    <a:cubicBezTo>
                      <a:pt x="68" y="267"/>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5735100" y="4354400"/>
                <a:ext cx="42550" cy="149300"/>
              </a:xfrm>
              <a:custGeom>
                <a:avLst/>
                <a:gdLst/>
                <a:ahLst/>
                <a:cxnLst/>
                <a:rect l="l" t="t" r="r" b="b"/>
                <a:pathLst>
                  <a:path w="1702" h="5972" extrusionOk="0">
                    <a:moveTo>
                      <a:pt x="1702" y="0"/>
                    </a:moveTo>
                    <a:lnTo>
                      <a:pt x="1702" y="0"/>
                    </a:lnTo>
                    <a:cubicBezTo>
                      <a:pt x="1535" y="267"/>
                      <a:pt x="1435" y="534"/>
                      <a:pt x="1335" y="834"/>
                    </a:cubicBezTo>
                    <a:cubicBezTo>
                      <a:pt x="1135" y="1334"/>
                      <a:pt x="868" y="2102"/>
                      <a:pt x="634" y="2936"/>
                    </a:cubicBezTo>
                    <a:cubicBezTo>
                      <a:pt x="401" y="3770"/>
                      <a:pt x="234" y="4503"/>
                      <a:pt x="134" y="5070"/>
                    </a:cubicBezTo>
                    <a:cubicBezTo>
                      <a:pt x="67" y="5371"/>
                      <a:pt x="0" y="5671"/>
                      <a:pt x="0" y="5971"/>
                    </a:cubicBezTo>
                    <a:cubicBezTo>
                      <a:pt x="101" y="5704"/>
                      <a:pt x="201" y="5404"/>
                      <a:pt x="267" y="5137"/>
                    </a:cubicBezTo>
                    <a:cubicBezTo>
                      <a:pt x="401" y="4570"/>
                      <a:pt x="601" y="3836"/>
                      <a:pt x="834" y="3002"/>
                    </a:cubicBezTo>
                    <a:cubicBezTo>
                      <a:pt x="1068" y="2168"/>
                      <a:pt x="1301" y="1435"/>
                      <a:pt x="1468" y="901"/>
                    </a:cubicBezTo>
                    <a:cubicBezTo>
                      <a:pt x="1568" y="601"/>
                      <a:pt x="1635" y="300"/>
                      <a:pt x="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5740925" y="4304350"/>
                <a:ext cx="161825" cy="36725"/>
              </a:xfrm>
              <a:custGeom>
                <a:avLst/>
                <a:gdLst/>
                <a:ahLst/>
                <a:cxnLst/>
                <a:rect l="l" t="t" r="r" b="b"/>
                <a:pathLst>
                  <a:path w="6473" h="1469" extrusionOk="0">
                    <a:moveTo>
                      <a:pt x="1" y="1"/>
                    </a:moveTo>
                    <a:cubicBezTo>
                      <a:pt x="301" y="101"/>
                      <a:pt x="635" y="168"/>
                      <a:pt x="935" y="234"/>
                    </a:cubicBezTo>
                    <a:cubicBezTo>
                      <a:pt x="1535" y="334"/>
                      <a:pt x="2369" y="501"/>
                      <a:pt x="3237" y="701"/>
                    </a:cubicBezTo>
                    <a:cubicBezTo>
                      <a:pt x="4137" y="901"/>
                      <a:pt x="4938" y="1102"/>
                      <a:pt x="5538" y="1268"/>
                    </a:cubicBezTo>
                    <a:cubicBezTo>
                      <a:pt x="5839" y="1368"/>
                      <a:pt x="6172" y="1435"/>
                      <a:pt x="6472" y="1468"/>
                    </a:cubicBezTo>
                    <a:cubicBezTo>
                      <a:pt x="6205" y="1335"/>
                      <a:pt x="5872" y="1202"/>
                      <a:pt x="5572" y="1135"/>
                    </a:cubicBezTo>
                    <a:cubicBezTo>
                      <a:pt x="5005" y="935"/>
                      <a:pt x="4204" y="701"/>
                      <a:pt x="3303" y="501"/>
                    </a:cubicBezTo>
                    <a:cubicBezTo>
                      <a:pt x="2403" y="301"/>
                      <a:pt x="1569" y="168"/>
                      <a:pt x="968" y="101"/>
                    </a:cubicBezTo>
                    <a:cubicBezTo>
                      <a:pt x="635" y="34"/>
                      <a:pt x="335"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5609175" y="4213450"/>
                <a:ext cx="45900" cy="175150"/>
              </a:xfrm>
              <a:custGeom>
                <a:avLst/>
                <a:gdLst/>
                <a:ahLst/>
                <a:cxnLst/>
                <a:rect l="l" t="t" r="r" b="b"/>
                <a:pathLst>
                  <a:path w="1836" h="7006" extrusionOk="0">
                    <a:moveTo>
                      <a:pt x="1835" y="1"/>
                    </a:moveTo>
                    <a:lnTo>
                      <a:pt x="1835" y="1"/>
                    </a:lnTo>
                    <a:cubicBezTo>
                      <a:pt x="1668" y="301"/>
                      <a:pt x="1535" y="635"/>
                      <a:pt x="1435" y="1002"/>
                    </a:cubicBezTo>
                    <a:cubicBezTo>
                      <a:pt x="1235" y="1602"/>
                      <a:pt x="968" y="2469"/>
                      <a:pt x="734" y="3437"/>
                    </a:cubicBezTo>
                    <a:cubicBezTo>
                      <a:pt x="468" y="4404"/>
                      <a:pt x="267" y="5305"/>
                      <a:pt x="167" y="5938"/>
                    </a:cubicBezTo>
                    <a:cubicBezTo>
                      <a:pt x="67" y="6305"/>
                      <a:pt x="34" y="6639"/>
                      <a:pt x="1" y="7006"/>
                    </a:cubicBezTo>
                    <a:cubicBezTo>
                      <a:pt x="134" y="6672"/>
                      <a:pt x="234" y="6305"/>
                      <a:pt x="301" y="5972"/>
                    </a:cubicBezTo>
                    <a:cubicBezTo>
                      <a:pt x="434" y="5338"/>
                      <a:pt x="634" y="4471"/>
                      <a:pt x="901" y="3503"/>
                    </a:cubicBezTo>
                    <a:cubicBezTo>
                      <a:pt x="1168" y="2536"/>
                      <a:pt x="1402" y="1669"/>
                      <a:pt x="1568" y="1035"/>
                    </a:cubicBezTo>
                    <a:cubicBezTo>
                      <a:pt x="1702" y="701"/>
                      <a:pt x="1768" y="334"/>
                      <a:pt x="1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5637525" y="4179150"/>
                <a:ext cx="188500" cy="20575"/>
              </a:xfrm>
              <a:custGeom>
                <a:avLst/>
                <a:gdLst/>
                <a:ahLst/>
                <a:cxnLst/>
                <a:rect l="l" t="t" r="r" b="b"/>
                <a:pathLst>
                  <a:path w="7540" h="823" extrusionOk="0">
                    <a:moveTo>
                      <a:pt x="54" y="0"/>
                    </a:moveTo>
                    <a:cubicBezTo>
                      <a:pt x="19" y="0"/>
                      <a:pt x="1" y="2"/>
                      <a:pt x="1" y="5"/>
                    </a:cubicBezTo>
                    <a:cubicBezTo>
                      <a:pt x="1" y="72"/>
                      <a:pt x="1702" y="272"/>
                      <a:pt x="3770" y="506"/>
                    </a:cubicBezTo>
                    <a:cubicBezTo>
                      <a:pt x="5478" y="698"/>
                      <a:pt x="6913" y="823"/>
                      <a:pt x="7361" y="823"/>
                    </a:cubicBezTo>
                    <a:cubicBezTo>
                      <a:pt x="7455" y="823"/>
                      <a:pt x="7506" y="817"/>
                      <a:pt x="7506" y="806"/>
                    </a:cubicBezTo>
                    <a:cubicBezTo>
                      <a:pt x="7539" y="772"/>
                      <a:pt x="5838" y="539"/>
                      <a:pt x="3770" y="305"/>
                    </a:cubicBezTo>
                    <a:cubicBezTo>
                      <a:pt x="1915" y="126"/>
                      <a:pt x="356"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5133000" y="4707975"/>
                <a:ext cx="661325" cy="5025"/>
              </a:xfrm>
              <a:custGeom>
                <a:avLst/>
                <a:gdLst/>
                <a:ahLst/>
                <a:cxnLst/>
                <a:rect l="l" t="t" r="r" b="b"/>
                <a:pathLst>
                  <a:path w="26453" h="201" extrusionOk="0">
                    <a:moveTo>
                      <a:pt x="13243" y="1"/>
                    </a:moveTo>
                    <a:cubicBezTo>
                      <a:pt x="5905" y="1"/>
                      <a:pt x="1" y="67"/>
                      <a:pt x="1" y="101"/>
                    </a:cubicBezTo>
                    <a:cubicBezTo>
                      <a:pt x="1" y="167"/>
                      <a:pt x="5905" y="201"/>
                      <a:pt x="13243" y="201"/>
                    </a:cubicBezTo>
                    <a:cubicBezTo>
                      <a:pt x="20549" y="201"/>
                      <a:pt x="26453" y="167"/>
                      <a:pt x="26453" y="101"/>
                    </a:cubicBezTo>
                    <a:cubicBezTo>
                      <a:pt x="26453" y="67"/>
                      <a:pt x="20549" y="1"/>
                      <a:pt x="13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5245575" y="4898950"/>
                <a:ext cx="446175" cy="5025"/>
              </a:xfrm>
              <a:custGeom>
                <a:avLst/>
                <a:gdLst/>
                <a:ahLst/>
                <a:cxnLst/>
                <a:rect l="l" t="t" r="r" b="b"/>
                <a:pathLst>
                  <a:path w="17847" h="201" extrusionOk="0">
                    <a:moveTo>
                      <a:pt x="8907" y="0"/>
                    </a:moveTo>
                    <a:cubicBezTo>
                      <a:pt x="4004" y="0"/>
                      <a:pt x="1" y="34"/>
                      <a:pt x="1" y="101"/>
                    </a:cubicBezTo>
                    <a:cubicBezTo>
                      <a:pt x="1" y="134"/>
                      <a:pt x="4004" y="201"/>
                      <a:pt x="8907" y="201"/>
                    </a:cubicBezTo>
                    <a:cubicBezTo>
                      <a:pt x="13844" y="201"/>
                      <a:pt x="17847" y="134"/>
                      <a:pt x="17847" y="101"/>
                    </a:cubicBezTo>
                    <a:cubicBezTo>
                      <a:pt x="17847" y="34"/>
                      <a:pt x="13844" y="0"/>
                      <a:pt x="89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5249750" y="4926475"/>
                <a:ext cx="437850" cy="5025"/>
              </a:xfrm>
              <a:custGeom>
                <a:avLst/>
                <a:gdLst/>
                <a:ahLst/>
                <a:cxnLst/>
                <a:rect l="l" t="t" r="r" b="b"/>
                <a:pathLst>
                  <a:path w="17514" h="201" extrusionOk="0">
                    <a:moveTo>
                      <a:pt x="8774" y="0"/>
                    </a:moveTo>
                    <a:cubicBezTo>
                      <a:pt x="3937" y="0"/>
                      <a:pt x="1" y="67"/>
                      <a:pt x="1" y="100"/>
                    </a:cubicBezTo>
                    <a:cubicBezTo>
                      <a:pt x="1" y="167"/>
                      <a:pt x="3937" y="200"/>
                      <a:pt x="8774" y="200"/>
                    </a:cubicBezTo>
                    <a:cubicBezTo>
                      <a:pt x="13577" y="200"/>
                      <a:pt x="17513" y="167"/>
                      <a:pt x="17513" y="100"/>
                    </a:cubicBezTo>
                    <a:cubicBezTo>
                      <a:pt x="17513" y="34"/>
                      <a:pt x="13577" y="0"/>
                      <a:pt x="8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5233900" y="4876425"/>
                <a:ext cx="461200" cy="5025"/>
              </a:xfrm>
              <a:custGeom>
                <a:avLst/>
                <a:gdLst/>
                <a:ahLst/>
                <a:cxnLst/>
                <a:rect l="l" t="t" r="r" b="b"/>
                <a:pathLst>
                  <a:path w="18448" h="201" extrusionOk="0">
                    <a:moveTo>
                      <a:pt x="9241" y="1"/>
                    </a:moveTo>
                    <a:cubicBezTo>
                      <a:pt x="4137" y="1"/>
                      <a:pt x="1" y="34"/>
                      <a:pt x="1" y="101"/>
                    </a:cubicBezTo>
                    <a:cubicBezTo>
                      <a:pt x="1" y="134"/>
                      <a:pt x="4137" y="201"/>
                      <a:pt x="9241" y="201"/>
                    </a:cubicBezTo>
                    <a:cubicBezTo>
                      <a:pt x="14344" y="201"/>
                      <a:pt x="18447" y="134"/>
                      <a:pt x="18447" y="101"/>
                    </a:cubicBezTo>
                    <a:cubicBezTo>
                      <a:pt x="18447" y="34"/>
                      <a:pt x="14344" y="1"/>
                      <a:pt x="9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20"/>
            <p:cNvGrpSpPr/>
            <p:nvPr/>
          </p:nvGrpSpPr>
          <p:grpSpPr>
            <a:xfrm flipH="1">
              <a:off x="1032494" y="1492555"/>
              <a:ext cx="849801" cy="829471"/>
              <a:chOff x="6953846" y="549455"/>
              <a:chExt cx="849801" cy="829471"/>
            </a:xfrm>
          </p:grpSpPr>
          <p:sp>
            <p:nvSpPr>
              <p:cNvPr id="154" name="Google Shape;154;p20"/>
              <p:cNvSpPr/>
              <p:nvPr/>
            </p:nvSpPr>
            <p:spPr>
              <a:xfrm>
                <a:off x="7008165" y="549455"/>
                <a:ext cx="795481" cy="829471"/>
              </a:xfrm>
              <a:custGeom>
                <a:avLst/>
                <a:gdLst/>
                <a:ahLst/>
                <a:cxnLst/>
                <a:rect l="l" t="t" r="r" b="b"/>
                <a:pathLst>
                  <a:path w="24925" h="25990" extrusionOk="0">
                    <a:moveTo>
                      <a:pt x="0" y="1"/>
                    </a:moveTo>
                    <a:lnTo>
                      <a:pt x="0" y="25989"/>
                    </a:lnTo>
                    <a:lnTo>
                      <a:pt x="24925" y="25989"/>
                    </a:lnTo>
                    <a:lnTo>
                      <a:pt x="24925"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6953846" y="549455"/>
                <a:ext cx="795481" cy="829471"/>
              </a:xfrm>
              <a:custGeom>
                <a:avLst/>
                <a:gdLst/>
                <a:ahLst/>
                <a:cxnLst/>
                <a:rect l="l" t="t" r="r" b="b"/>
                <a:pathLst>
                  <a:path w="24925" h="25990" extrusionOk="0">
                    <a:moveTo>
                      <a:pt x="0" y="1"/>
                    </a:moveTo>
                    <a:lnTo>
                      <a:pt x="0" y="25989"/>
                    </a:lnTo>
                    <a:lnTo>
                      <a:pt x="24925" y="25989"/>
                    </a:lnTo>
                    <a:lnTo>
                      <a:pt x="2492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7060538" y="661030"/>
                <a:ext cx="582098" cy="606321"/>
              </a:xfrm>
              <a:custGeom>
                <a:avLst/>
                <a:gdLst/>
                <a:ahLst/>
                <a:cxnLst/>
                <a:rect l="l" t="t" r="r" b="b"/>
                <a:pathLst>
                  <a:path w="18239" h="18998" extrusionOk="0">
                    <a:moveTo>
                      <a:pt x="1" y="0"/>
                    </a:moveTo>
                    <a:lnTo>
                      <a:pt x="1" y="18998"/>
                    </a:lnTo>
                    <a:lnTo>
                      <a:pt x="18238" y="18998"/>
                    </a:lnTo>
                    <a:lnTo>
                      <a:pt x="18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6954803" y="1271213"/>
                <a:ext cx="105766" cy="104777"/>
              </a:xfrm>
              <a:custGeom>
                <a:avLst/>
                <a:gdLst/>
                <a:ahLst/>
                <a:cxnLst/>
                <a:rect l="l" t="t" r="r" b="b"/>
                <a:pathLst>
                  <a:path w="3314" h="3283" extrusionOk="0">
                    <a:moveTo>
                      <a:pt x="3314" y="0"/>
                    </a:moveTo>
                    <a:lnTo>
                      <a:pt x="3314" y="0"/>
                    </a:lnTo>
                    <a:cubicBezTo>
                      <a:pt x="3131" y="122"/>
                      <a:pt x="2979" y="274"/>
                      <a:pt x="2827" y="426"/>
                    </a:cubicBezTo>
                    <a:cubicBezTo>
                      <a:pt x="2493" y="730"/>
                      <a:pt x="2067" y="1125"/>
                      <a:pt x="1611" y="1581"/>
                    </a:cubicBezTo>
                    <a:cubicBezTo>
                      <a:pt x="1156" y="2037"/>
                      <a:pt x="760" y="2432"/>
                      <a:pt x="456" y="2766"/>
                    </a:cubicBezTo>
                    <a:cubicBezTo>
                      <a:pt x="304" y="2918"/>
                      <a:pt x="152" y="3070"/>
                      <a:pt x="0" y="3283"/>
                    </a:cubicBezTo>
                    <a:cubicBezTo>
                      <a:pt x="213" y="3161"/>
                      <a:pt x="396" y="3009"/>
                      <a:pt x="548" y="2827"/>
                    </a:cubicBezTo>
                    <a:cubicBezTo>
                      <a:pt x="852" y="2553"/>
                      <a:pt x="1307" y="2158"/>
                      <a:pt x="1733" y="1702"/>
                    </a:cubicBezTo>
                    <a:cubicBezTo>
                      <a:pt x="2159" y="1246"/>
                      <a:pt x="2584" y="821"/>
                      <a:pt x="2858" y="517"/>
                    </a:cubicBezTo>
                    <a:cubicBezTo>
                      <a:pt x="3040" y="365"/>
                      <a:pt x="3192" y="183"/>
                      <a:pt x="331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7642603" y="1269266"/>
                <a:ext cx="104777" cy="106724"/>
              </a:xfrm>
              <a:custGeom>
                <a:avLst/>
                <a:gdLst/>
                <a:ahLst/>
                <a:cxnLst/>
                <a:rect l="l" t="t" r="r" b="b"/>
                <a:pathLst>
                  <a:path w="3283" h="3344" extrusionOk="0">
                    <a:moveTo>
                      <a:pt x="0" y="0"/>
                    </a:moveTo>
                    <a:lnTo>
                      <a:pt x="0" y="0"/>
                    </a:lnTo>
                    <a:cubicBezTo>
                      <a:pt x="122" y="213"/>
                      <a:pt x="274" y="396"/>
                      <a:pt x="426" y="548"/>
                    </a:cubicBezTo>
                    <a:cubicBezTo>
                      <a:pt x="730" y="852"/>
                      <a:pt x="1125" y="1277"/>
                      <a:pt x="1581" y="1733"/>
                    </a:cubicBezTo>
                    <a:cubicBezTo>
                      <a:pt x="2037" y="2189"/>
                      <a:pt x="2462" y="2614"/>
                      <a:pt x="2766" y="2888"/>
                    </a:cubicBezTo>
                    <a:cubicBezTo>
                      <a:pt x="2918" y="3070"/>
                      <a:pt x="3070" y="3222"/>
                      <a:pt x="3283" y="3344"/>
                    </a:cubicBezTo>
                    <a:cubicBezTo>
                      <a:pt x="3161" y="3162"/>
                      <a:pt x="3009" y="2979"/>
                      <a:pt x="2827" y="2827"/>
                    </a:cubicBezTo>
                    <a:cubicBezTo>
                      <a:pt x="2553" y="2493"/>
                      <a:pt x="2158" y="2098"/>
                      <a:pt x="1702" y="1611"/>
                    </a:cubicBezTo>
                    <a:cubicBezTo>
                      <a:pt x="1246" y="1155"/>
                      <a:pt x="821" y="760"/>
                      <a:pt x="517" y="456"/>
                    </a:cubicBezTo>
                    <a:cubicBezTo>
                      <a:pt x="365" y="304"/>
                      <a:pt x="182" y="152"/>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7640656" y="558200"/>
                <a:ext cx="105766" cy="103819"/>
              </a:xfrm>
              <a:custGeom>
                <a:avLst/>
                <a:gdLst/>
                <a:ahLst/>
                <a:cxnLst/>
                <a:rect l="l" t="t" r="r" b="b"/>
                <a:pathLst>
                  <a:path w="3314" h="3253" extrusionOk="0">
                    <a:moveTo>
                      <a:pt x="3313" y="0"/>
                    </a:moveTo>
                    <a:cubicBezTo>
                      <a:pt x="3131" y="122"/>
                      <a:pt x="2949" y="274"/>
                      <a:pt x="2797" y="426"/>
                    </a:cubicBezTo>
                    <a:cubicBezTo>
                      <a:pt x="2493" y="700"/>
                      <a:pt x="2037" y="1125"/>
                      <a:pt x="1611" y="1581"/>
                    </a:cubicBezTo>
                    <a:cubicBezTo>
                      <a:pt x="1155" y="2007"/>
                      <a:pt x="760" y="2432"/>
                      <a:pt x="456" y="2736"/>
                    </a:cubicBezTo>
                    <a:cubicBezTo>
                      <a:pt x="274" y="2888"/>
                      <a:pt x="152" y="3070"/>
                      <a:pt x="0" y="3253"/>
                    </a:cubicBezTo>
                    <a:cubicBezTo>
                      <a:pt x="213" y="3131"/>
                      <a:pt x="365" y="2979"/>
                      <a:pt x="547" y="2827"/>
                    </a:cubicBezTo>
                    <a:cubicBezTo>
                      <a:pt x="851" y="2554"/>
                      <a:pt x="1277" y="2128"/>
                      <a:pt x="1733" y="1672"/>
                    </a:cubicBezTo>
                    <a:cubicBezTo>
                      <a:pt x="2158" y="1247"/>
                      <a:pt x="2584" y="821"/>
                      <a:pt x="2857" y="517"/>
                    </a:cubicBezTo>
                    <a:cubicBezTo>
                      <a:pt x="3040" y="365"/>
                      <a:pt x="3192" y="183"/>
                      <a:pt x="33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6954803" y="557242"/>
                <a:ext cx="104809" cy="106724"/>
              </a:xfrm>
              <a:custGeom>
                <a:avLst/>
                <a:gdLst/>
                <a:ahLst/>
                <a:cxnLst/>
                <a:rect l="l" t="t" r="r" b="b"/>
                <a:pathLst>
                  <a:path w="3284" h="3344" extrusionOk="0">
                    <a:moveTo>
                      <a:pt x="0" y="0"/>
                    </a:moveTo>
                    <a:cubicBezTo>
                      <a:pt x="122" y="213"/>
                      <a:pt x="274" y="395"/>
                      <a:pt x="426" y="547"/>
                    </a:cubicBezTo>
                    <a:cubicBezTo>
                      <a:pt x="730" y="851"/>
                      <a:pt x="1125" y="1277"/>
                      <a:pt x="1581" y="1733"/>
                    </a:cubicBezTo>
                    <a:cubicBezTo>
                      <a:pt x="2037" y="2189"/>
                      <a:pt x="2432" y="2614"/>
                      <a:pt x="2766" y="2888"/>
                    </a:cubicBezTo>
                    <a:cubicBezTo>
                      <a:pt x="2918" y="3070"/>
                      <a:pt x="3070" y="3222"/>
                      <a:pt x="3283" y="3344"/>
                    </a:cubicBezTo>
                    <a:cubicBezTo>
                      <a:pt x="3131" y="3161"/>
                      <a:pt x="3010" y="2979"/>
                      <a:pt x="2827" y="2827"/>
                    </a:cubicBezTo>
                    <a:cubicBezTo>
                      <a:pt x="2554" y="2523"/>
                      <a:pt x="2128" y="2097"/>
                      <a:pt x="1703" y="1641"/>
                    </a:cubicBezTo>
                    <a:cubicBezTo>
                      <a:pt x="1247" y="1186"/>
                      <a:pt x="821" y="760"/>
                      <a:pt x="517" y="486"/>
                    </a:cubicBezTo>
                    <a:cubicBezTo>
                      <a:pt x="365" y="304"/>
                      <a:pt x="183" y="152"/>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7060538" y="656179"/>
                <a:ext cx="585002" cy="611172"/>
              </a:xfrm>
              <a:custGeom>
                <a:avLst/>
                <a:gdLst/>
                <a:ahLst/>
                <a:cxnLst/>
                <a:rect l="l" t="t" r="r" b="b"/>
                <a:pathLst>
                  <a:path w="18330" h="19150" extrusionOk="0">
                    <a:moveTo>
                      <a:pt x="1" y="0"/>
                    </a:moveTo>
                    <a:lnTo>
                      <a:pt x="1" y="61"/>
                    </a:lnTo>
                    <a:lnTo>
                      <a:pt x="1" y="19058"/>
                    </a:lnTo>
                    <a:lnTo>
                      <a:pt x="1" y="19150"/>
                    </a:lnTo>
                    <a:lnTo>
                      <a:pt x="61" y="19150"/>
                    </a:lnTo>
                    <a:lnTo>
                      <a:pt x="13253" y="19089"/>
                    </a:lnTo>
                    <a:lnTo>
                      <a:pt x="13223" y="19089"/>
                    </a:lnTo>
                    <a:lnTo>
                      <a:pt x="122" y="19059"/>
                    </a:lnTo>
                    <a:lnTo>
                      <a:pt x="122" y="19059"/>
                    </a:lnTo>
                    <a:lnTo>
                      <a:pt x="122" y="213"/>
                    </a:lnTo>
                    <a:lnTo>
                      <a:pt x="18147" y="213"/>
                    </a:lnTo>
                    <a:cubicBezTo>
                      <a:pt x="18177" y="5840"/>
                      <a:pt x="18177" y="10560"/>
                      <a:pt x="18177" y="13891"/>
                    </a:cubicBezTo>
                    <a:lnTo>
                      <a:pt x="18177" y="17751"/>
                    </a:lnTo>
                    <a:lnTo>
                      <a:pt x="18177" y="18785"/>
                    </a:lnTo>
                    <a:lnTo>
                      <a:pt x="18177" y="19058"/>
                    </a:lnTo>
                    <a:cubicBezTo>
                      <a:pt x="18177" y="19089"/>
                      <a:pt x="18177" y="19119"/>
                      <a:pt x="18177" y="19150"/>
                    </a:cubicBezTo>
                    <a:cubicBezTo>
                      <a:pt x="18177" y="19150"/>
                      <a:pt x="18268" y="19028"/>
                      <a:pt x="18268" y="18967"/>
                    </a:cubicBezTo>
                    <a:lnTo>
                      <a:pt x="18268" y="18724"/>
                    </a:lnTo>
                    <a:lnTo>
                      <a:pt x="18268" y="17691"/>
                    </a:lnTo>
                    <a:lnTo>
                      <a:pt x="18268" y="13861"/>
                    </a:lnTo>
                    <a:cubicBezTo>
                      <a:pt x="18299" y="10517"/>
                      <a:pt x="18329" y="5745"/>
                      <a:pt x="18329" y="61"/>
                    </a:cubicBezTo>
                    <a:lnTo>
                      <a:pt x="1832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7254549" y="866690"/>
                <a:ext cx="194043" cy="194043"/>
              </a:xfrm>
              <a:custGeom>
                <a:avLst/>
                <a:gdLst/>
                <a:ahLst/>
                <a:cxnLst/>
                <a:rect l="l" t="t" r="r" b="b"/>
                <a:pathLst>
                  <a:path w="6080" h="6080" extrusionOk="0">
                    <a:moveTo>
                      <a:pt x="1" y="0"/>
                    </a:moveTo>
                    <a:lnTo>
                      <a:pt x="1" y="6079"/>
                    </a:lnTo>
                    <a:lnTo>
                      <a:pt x="6080" y="6079"/>
                    </a:lnTo>
                    <a:lnTo>
                      <a:pt x="608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a:solidFill>
                  <a:srgbClr val="FFFFFF"/>
                </a:solidFill>
              </a:defRPr>
            </a:lvl1pPr>
            <a:lvl2pPr lvl="1"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2pPr>
            <a:lvl3pPr lvl="2"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3pPr>
            <a:lvl4pPr lvl="3"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4pPr>
            <a:lvl5pPr lvl="4"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5pPr>
            <a:lvl6pPr lvl="5"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6pPr>
            <a:lvl7pPr lvl="6"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7pPr>
            <a:lvl8pPr lvl="7"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8pPr>
            <a:lvl9pPr lvl="8" rtl="0">
              <a:spcBef>
                <a:spcPts val="0"/>
              </a:spcBef>
              <a:spcAft>
                <a:spcPts val="0"/>
              </a:spcAft>
              <a:buClr>
                <a:srgbClr val="FFFFFF"/>
              </a:buClr>
              <a:buSzPts val="2800"/>
              <a:buFont typeface="Palanquin Dark"/>
              <a:buNone/>
              <a:defRPr>
                <a:solidFill>
                  <a:srgbClr val="FFFFFF"/>
                </a:solidFill>
                <a:latin typeface="Palanquin Dark"/>
                <a:ea typeface="Palanquin Dark"/>
                <a:cs typeface="Palanquin Dark"/>
                <a:sym typeface="Palanquin Dark"/>
              </a:defRPr>
            </a:lvl9pPr>
          </a:lstStyle>
          <a:p>
            <a:endParaRPr/>
          </a:p>
        </p:txBody>
      </p:sp>
      <p:sp>
        <p:nvSpPr>
          <p:cNvPr id="165" name="Google Shape;165;p21"/>
          <p:cNvSpPr txBox="1">
            <a:spLocks noGrp="1"/>
          </p:cNvSpPr>
          <p:nvPr>
            <p:ph type="subTitle" idx="1"/>
          </p:nvPr>
        </p:nvSpPr>
        <p:spPr>
          <a:xfrm>
            <a:off x="720000" y="3550394"/>
            <a:ext cx="22110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lt1"/>
                </a:solidFill>
              </a:defRPr>
            </a:lvl1pPr>
            <a:lvl2pPr lvl="1" algn="ctr" rtl="0">
              <a:lnSpc>
                <a:spcPct val="100000"/>
              </a:lnSpc>
              <a:spcBef>
                <a:spcPts val="0"/>
              </a:spcBef>
              <a:spcAft>
                <a:spcPts val="0"/>
              </a:spcAft>
              <a:buNone/>
              <a:defRPr b="1">
                <a:solidFill>
                  <a:schemeClr val="lt1"/>
                </a:solidFill>
              </a:defRPr>
            </a:lvl2pPr>
            <a:lvl3pPr lvl="2" algn="ctr" rtl="0">
              <a:lnSpc>
                <a:spcPct val="100000"/>
              </a:lnSpc>
              <a:spcBef>
                <a:spcPts val="0"/>
              </a:spcBef>
              <a:spcAft>
                <a:spcPts val="0"/>
              </a:spcAft>
              <a:buNone/>
              <a:defRPr b="1">
                <a:solidFill>
                  <a:schemeClr val="lt1"/>
                </a:solidFill>
              </a:defRPr>
            </a:lvl3pPr>
            <a:lvl4pPr lvl="3" algn="ctr" rtl="0">
              <a:lnSpc>
                <a:spcPct val="100000"/>
              </a:lnSpc>
              <a:spcBef>
                <a:spcPts val="0"/>
              </a:spcBef>
              <a:spcAft>
                <a:spcPts val="0"/>
              </a:spcAft>
              <a:buNone/>
              <a:defRPr b="1">
                <a:solidFill>
                  <a:schemeClr val="lt1"/>
                </a:solidFill>
              </a:defRPr>
            </a:lvl4pPr>
            <a:lvl5pPr lvl="4" algn="ctr" rtl="0">
              <a:lnSpc>
                <a:spcPct val="100000"/>
              </a:lnSpc>
              <a:spcBef>
                <a:spcPts val="0"/>
              </a:spcBef>
              <a:spcAft>
                <a:spcPts val="0"/>
              </a:spcAft>
              <a:buNone/>
              <a:defRPr b="1">
                <a:solidFill>
                  <a:schemeClr val="lt1"/>
                </a:solidFill>
              </a:defRPr>
            </a:lvl5pPr>
            <a:lvl6pPr lvl="5" algn="ctr" rtl="0">
              <a:lnSpc>
                <a:spcPct val="100000"/>
              </a:lnSpc>
              <a:spcBef>
                <a:spcPts val="0"/>
              </a:spcBef>
              <a:spcAft>
                <a:spcPts val="0"/>
              </a:spcAft>
              <a:buNone/>
              <a:defRPr b="1">
                <a:solidFill>
                  <a:schemeClr val="lt1"/>
                </a:solidFill>
              </a:defRPr>
            </a:lvl6pPr>
            <a:lvl7pPr lvl="6" algn="ctr" rtl="0">
              <a:lnSpc>
                <a:spcPct val="100000"/>
              </a:lnSpc>
              <a:spcBef>
                <a:spcPts val="0"/>
              </a:spcBef>
              <a:spcAft>
                <a:spcPts val="0"/>
              </a:spcAft>
              <a:buNone/>
              <a:defRPr b="1">
                <a:solidFill>
                  <a:schemeClr val="lt1"/>
                </a:solidFill>
              </a:defRPr>
            </a:lvl7pPr>
            <a:lvl8pPr lvl="7" algn="ctr" rtl="0">
              <a:lnSpc>
                <a:spcPct val="100000"/>
              </a:lnSpc>
              <a:spcBef>
                <a:spcPts val="0"/>
              </a:spcBef>
              <a:spcAft>
                <a:spcPts val="0"/>
              </a:spcAft>
              <a:buNone/>
              <a:defRPr b="1">
                <a:solidFill>
                  <a:schemeClr val="lt1"/>
                </a:solidFill>
              </a:defRPr>
            </a:lvl8pPr>
            <a:lvl9pPr lvl="8" algn="ctr" rtl="0">
              <a:lnSpc>
                <a:spcPct val="100000"/>
              </a:lnSpc>
              <a:spcBef>
                <a:spcPts val="0"/>
              </a:spcBef>
              <a:spcAft>
                <a:spcPts val="0"/>
              </a:spcAft>
              <a:buNone/>
              <a:defRPr b="1">
                <a:solidFill>
                  <a:schemeClr val="lt1"/>
                </a:solidFill>
              </a:defRPr>
            </a:lvl9pPr>
          </a:lstStyle>
          <a:p>
            <a:endParaRPr/>
          </a:p>
        </p:txBody>
      </p:sp>
      <p:sp>
        <p:nvSpPr>
          <p:cNvPr id="166" name="Google Shape;166;p21"/>
          <p:cNvSpPr txBox="1">
            <a:spLocks noGrp="1"/>
          </p:cNvSpPr>
          <p:nvPr>
            <p:ph type="subTitle" idx="2"/>
          </p:nvPr>
        </p:nvSpPr>
        <p:spPr>
          <a:xfrm>
            <a:off x="720000" y="3826951"/>
            <a:ext cx="2211000" cy="546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167" name="Google Shape;167;p21"/>
          <p:cNvSpPr txBox="1">
            <a:spLocks noGrp="1"/>
          </p:cNvSpPr>
          <p:nvPr>
            <p:ph type="subTitle" idx="3"/>
          </p:nvPr>
        </p:nvSpPr>
        <p:spPr>
          <a:xfrm>
            <a:off x="3466500" y="3550394"/>
            <a:ext cx="22110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lt1"/>
                </a:solidFill>
              </a:defRPr>
            </a:lvl1pPr>
            <a:lvl2pPr lvl="1" algn="ctr" rtl="0">
              <a:lnSpc>
                <a:spcPct val="100000"/>
              </a:lnSpc>
              <a:spcBef>
                <a:spcPts val="0"/>
              </a:spcBef>
              <a:spcAft>
                <a:spcPts val="0"/>
              </a:spcAft>
              <a:buNone/>
              <a:defRPr b="1">
                <a:solidFill>
                  <a:schemeClr val="lt1"/>
                </a:solidFill>
              </a:defRPr>
            </a:lvl2pPr>
            <a:lvl3pPr lvl="2" algn="ctr" rtl="0">
              <a:lnSpc>
                <a:spcPct val="100000"/>
              </a:lnSpc>
              <a:spcBef>
                <a:spcPts val="0"/>
              </a:spcBef>
              <a:spcAft>
                <a:spcPts val="0"/>
              </a:spcAft>
              <a:buNone/>
              <a:defRPr b="1">
                <a:solidFill>
                  <a:schemeClr val="lt1"/>
                </a:solidFill>
              </a:defRPr>
            </a:lvl3pPr>
            <a:lvl4pPr lvl="3" algn="ctr" rtl="0">
              <a:lnSpc>
                <a:spcPct val="100000"/>
              </a:lnSpc>
              <a:spcBef>
                <a:spcPts val="0"/>
              </a:spcBef>
              <a:spcAft>
                <a:spcPts val="0"/>
              </a:spcAft>
              <a:buNone/>
              <a:defRPr b="1">
                <a:solidFill>
                  <a:schemeClr val="lt1"/>
                </a:solidFill>
              </a:defRPr>
            </a:lvl4pPr>
            <a:lvl5pPr lvl="4" algn="ctr" rtl="0">
              <a:lnSpc>
                <a:spcPct val="100000"/>
              </a:lnSpc>
              <a:spcBef>
                <a:spcPts val="0"/>
              </a:spcBef>
              <a:spcAft>
                <a:spcPts val="0"/>
              </a:spcAft>
              <a:buNone/>
              <a:defRPr b="1">
                <a:solidFill>
                  <a:schemeClr val="lt1"/>
                </a:solidFill>
              </a:defRPr>
            </a:lvl5pPr>
            <a:lvl6pPr lvl="5" algn="ctr" rtl="0">
              <a:lnSpc>
                <a:spcPct val="100000"/>
              </a:lnSpc>
              <a:spcBef>
                <a:spcPts val="0"/>
              </a:spcBef>
              <a:spcAft>
                <a:spcPts val="0"/>
              </a:spcAft>
              <a:buNone/>
              <a:defRPr b="1">
                <a:solidFill>
                  <a:schemeClr val="lt1"/>
                </a:solidFill>
              </a:defRPr>
            </a:lvl6pPr>
            <a:lvl7pPr lvl="6" algn="ctr" rtl="0">
              <a:lnSpc>
                <a:spcPct val="100000"/>
              </a:lnSpc>
              <a:spcBef>
                <a:spcPts val="0"/>
              </a:spcBef>
              <a:spcAft>
                <a:spcPts val="0"/>
              </a:spcAft>
              <a:buNone/>
              <a:defRPr b="1">
                <a:solidFill>
                  <a:schemeClr val="lt1"/>
                </a:solidFill>
              </a:defRPr>
            </a:lvl7pPr>
            <a:lvl8pPr lvl="7" algn="ctr" rtl="0">
              <a:lnSpc>
                <a:spcPct val="100000"/>
              </a:lnSpc>
              <a:spcBef>
                <a:spcPts val="0"/>
              </a:spcBef>
              <a:spcAft>
                <a:spcPts val="0"/>
              </a:spcAft>
              <a:buNone/>
              <a:defRPr b="1">
                <a:solidFill>
                  <a:schemeClr val="lt1"/>
                </a:solidFill>
              </a:defRPr>
            </a:lvl8pPr>
            <a:lvl9pPr lvl="8" algn="ctr" rtl="0">
              <a:lnSpc>
                <a:spcPct val="100000"/>
              </a:lnSpc>
              <a:spcBef>
                <a:spcPts val="0"/>
              </a:spcBef>
              <a:spcAft>
                <a:spcPts val="0"/>
              </a:spcAft>
              <a:buNone/>
              <a:defRPr b="1">
                <a:solidFill>
                  <a:schemeClr val="lt1"/>
                </a:solidFill>
              </a:defRPr>
            </a:lvl9pPr>
          </a:lstStyle>
          <a:p>
            <a:endParaRPr/>
          </a:p>
        </p:txBody>
      </p:sp>
      <p:sp>
        <p:nvSpPr>
          <p:cNvPr id="168" name="Google Shape;168;p21"/>
          <p:cNvSpPr txBox="1">
            <a:spLocks noGrp="1"/>
          </p:cNvSpPr>
          <p:nvPr>
            <p:ph type="subTitle" idx="4"/>
          </p:nvPr>
        </p:nvSpPr>
        <p:spPr>
          <a:xfrm>
            <a:off x="3466500" y="3826951"/>
            <a:ext cx="2211000" cy="546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169" name="Google Shape;169;p21"/>
          <p:cNvSpPr txBox="1">
            <a:spLocks noGrp="1"/>
          </p:cNvSpPr>
          <p:nvPr>
            <p:ph type="subTitle" idx="5"/>
          </p:nvPr>
        </p:nvSpPr>
        <p:spPr>
          <a:xfrm>
            <a:off x="6213000" y="3550394"/>
            <a:ext cx="22110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lt1"/>
                </a:solidFill>
              </a:defRPr>
            </a:lvl1pPr>
            <a:lvl2pPr lvl="1" algn="ctr" rtl="0">
              <a:lnSpc>
                <a:spcPct val="100000"/>
              </a:lnSpc>
              <a:spcBef>
                <a:spcPts val="0"/>
              </a:spcBef>
              <a:spcAft>
                <a:spcPts val="0"/>
              </a:spcAft>
              <a:buNone/>
              <a:defRPr b="1">
                <a:solidFill>
                  <a:schemeClr val="lt1"/>
                </a:solidFill>
              </a:defRPr>
            </a:lvl2pPr>
            <a:lvl3pPr lvl="2" algn="ctr" rtl="0">
              <a:lnSpc>
                <a:spcPct val="100000"/>
              </a:lnSpc>
              <a:spcBef>
                <a:spcPts val="0"/>
              </a:spcBef>
              <a:spcAft>
                <a:spcPts val="0"/>
              </a:spcAft>
              <a:buNone/>
              <a:defRPr b="1">
                <a:solidFill>
                  <a:schemeClr val="lt1"/>
                </a:solidFill>
              </a:defRPr>
            </a:lvl3pPr>
            <a:lvl4pPr lvl="3" algn="ctr" rtl="0">
              <a:lnSpc>
                <a:spcPct val="100000"/>
              </a:lnSpc>
              <a:spcBef>
                <a:spcPts val="0"/>
              </a:spcBef>
              <a:spcAft>
                <a:spcPts val="0"/>
              </a:spcAft>
              <a:buNone/>
              <a:defRPr b="1">
                <a:solidFill>
                  <a:schemeClr val="lt1"/>
                </a:solidFill>
              </a:defRPr>
            </a:lvl4pPr>
            <a:lvl5pPr lvl="4" algn="ctr" rtl="0">
              <a:lnSpc>
                <a:spcPct val="100000"/>
              </a:lnSpc>
              <a:spcBef>
                <a:spcPts val="0"/>
              </a:spcBef>
              <a:spcAft>
                <a:spcPts val="0"/>
              </a:spcAft>
              <a:buNone/>
              <a:defRPr b="1">
                <a:solidFill>
                  <a:schemeClr val="lt1"/>
                </a:solidFill>
              </a:defRPr>
            </a:lvl5pPr>
            <a:lvl6pPr lvl="5" algn="ctr" rtl="0">
              <a:lnSpc>
                <a:spcPct val="100000"/>
              </a:lnSpc>
              <a:spcBef>
                <a:spcPts val="0"/>
              </a:spcBef>
              <a:spcAft>
                <a:spcPts val="0"/>
              </a:spcAft>
              <a:buNone/>
              <a:defRPr b="1">
                <a:solidFill>
                  <a:schemeClr val="lt1"/>
                </a:solidFill>
              </a:defRPr>
            </a:lvl6pPr>
            <a:lvl7pPr lvl="6" algn="ctr" rtl="0">
              <a:lnSpc>
                <a:spcPct val="100000"/>
              </a:lnSpc>
              <a:spcBef>
                <a:spcPts val="0"/>
              </a:spcBef>
              <a:spcAft>
                <a:spcPts val="0"/>
              </a:spcAft>
              <a:buNone/>
              <a:defRPr b="1">
                <a:solidFill>
                  <a:schemeClr val="lt1"/>
                </a:solidFill>
              </a:defRPr>
            </a:lvl7pPr>
            <a:lvl8pPr lvl="7" algn="ctr" rtl="0">
              <a:lnSpc>
                <a:spcPct val="100000"/>
              </a:lnSpc>
              <a:spcBef>
                <a:spcPts val="0"/>
              </a:spcBef>
              <a:spcAft>
                <a:spcPts val="0"/>
              </a:spcAft>
              <a:buNone/>
              <a:defRPr b="1">
                <a:solidFill>
                  <a:schemeClr val="lt1"/>
                </a:solidFill>
              </a:defRPr>
            </a:lvl8pPr>
            <a:lvl9pPr lvl="8" algn="ctr" rtl="0">
              <a:lnSpc>
                <a:spcPct val="100000"/>
              </a:lnSpc>
              <a:spcBef>
                <a:spcPts val="0"/>
              </a:spcBef>
              <a:spcAft>
                <a:spcPts val="0"/>
              </a:spcAft>
              <a:buNone/>
              <a:defRPr b="1">
                <a:solidFill>
                  <a:schemeClr val="lt1"/>
                </a:solidFill>
              </a:defRPr>
            </a:lvl9pPr>
          </a:lstStyle>
          <a:p>
            <a:endParaRPr/>
          </a:p>
        </p:txBody>
      </p:sp>
      <p:sp>
        <p:nvSpPr>
          <p:cNvPr id="170" name="Google Shape;170;p21"/>
          <p:cNvSpPr txBox="1">
            <a:spLocks noGrp="1"/>
          </p:cNvSpPr>
          <p:nvPr>
            <p:ph type="subTitle" idx="6"/>
          </p:nvPr>
        </p:nvSpPr>
        <p:spPr>
          <a:xfrm>
            <a:off x="6213000" y="3826951"/>
            <a:ext cx="2211000" cy="546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171" name="Google Shape;171;p21"/>
          <p:cNvSpPr txBox="1">
            <a:spLocks noGrp="1"/>
          </p:cNvSpPr>
          <p:nvPr>
            <p:ph type="subTitle" idx="7"/>
          </p:nvPr>
        </p:nvSpPr>
        <p:spPr>
          <a:xfrm>
            <a:off x="720000" y="2005765"/>
            <a:ext cx="22110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lt1"/>
                </a:solidFill>
              </a:defRPr>
            </a:lvl1pPr>
            <a:lvl2pPr lvl="1" algn="ctr" rtl="0">
              <a:lnSpc>
                <a:spcPct val="100000"/>
              </a:lnSpc>
              <a:spcBef>
                <a:spcPts val="0"/>
              </a:spcBef>
              <a:spcAft>
                <a:spcPts val="0"/>
              </a:spcAft>
              <a:buNone/>
              <a:defRPr b="1">
                <a:solidFill>
                  <a:schemeClr val="lt1"/>
                </a:solidFill>
              </a:defRPr>
            </a:lvl2pPr>
            <a:lvl3pPr lvl="2" algn="ctr" rtl="0">
              <a:lnSpc>
                <a:spcPct val="100000"/>
              </a:lnSpc>
              <a:spcBef>
                <a:spcPts val="0"/>
              </a:spcBef>
              <a:spcAft>
                <a:spcPts val="0"/>
              </a:spcAft>
              <a:buNone/>
              <a:defRPr b="1">
                <a:solidFill>
                  <a:schemeClr val="lt1"/>
                </a:solidFill>
              </a:defRPr>
            </a:lvl3pPr>
            <a:lvl4pPr lvl="3" algn="ctr" rtl="0">
              <a:lnSpc>
                <a:spcPct val="100000"/>
              </a:lnSpc>
              <a:spcBef>
                <a:spcPts val="0"/>
              </a:spcBef>
              <a:spcAft>
                <a:spcPts val="0"/>
              </a:spcAft>
              <a:buNone/>
              <a:defRPr b="1">
                <a:solidFill>
                  <a:schemeClr val="lt1"/>
                </a:solidFill>
              </a:defRPr>
            </a:lvl4pPr>
            <a:lvl5pPr lvl="4" algn="ctr" rtl="0">
              <a:lnSpc>
                <a:spcPct val="100000"/>
              </a:lnSpc>
              <a:spcBef>
                <a:spcPts val="0"/>
              </a:spcBef>
              <a:spcAft>
                <a:spcPts val="0"/>
              </a:spcAft>
              <a:buNone/>
              <a:defRPr b="1">
                <a:solidFill>
                  <a:schemeClr val="lt1"/>
                </a:solidFill>
              </a:defRPr>
            </a:lvl5pPr>
            <a:lvl6pPr lvl="5" algn="ctr" rtl="0">
              <a:lnSpc>
                <a:spcPct val="100000"/>
              </a:lnSpc>
              <a:spcBef>
                <a:spcPts val="0"/>
              </a:spcBef>
              <a:spcAft>
                <a:spcPts val="0"/>
              </a:spcAft>
              <a:buNone/>
              <a:defRPr b="1">
                <a:solidFill>
                  <a:schemeClr val="lt1"/>
                </a:solidFill>
              </a:defRPr>
            </a:lvl6pPr>
            <a:lvl7pPr lvl="6" algn="ctr" rtl="0">
              <a:lnSpc>
                <a:spcPct val="100000"/>
              </a:lnSpc>
              <a:spcBef>
                <a:spcPts val="0"/>
              </a:spcBef>
              <a:spcAft>
                <a:spcPts val="0"/>
              </a:spcAft>
              <a:buNone/>
              <a:defRPr b="1">
                <a:solidFill>
                  <a:schemeClr val="lt1"/>
                </a:solidFill>
              </a:defRPr>
            </a:lvl7pPr>
            <a:lvl8pPr lvl="7" algn="ctr" rtl="0">
              <a:lnSpc>
                <a:spcPct val="100000"/>
              </a:lnSpc>
              <a:spcBef>
                <a:spcPts val="0"/>
              </a:spcBef>
              <a:spcAft>
                <a:spcPts val="0"/>
              </a:spcAft>
              <a:buNone/>
              <a:defRPr b="1">
                <a:solidFill>
                  <a:schemeClr val="lt1"/>
                </a:solidFill>
              </a:defRPr>
            </a:lvl8pPr>
            <a:lvl9pPr lvl="8" algn="ctr" rtl="0">
              <a:lnSpc>
                <a:spcPct val="100000"/>
              </a:lnSpc>
              <a:spcBef>
                <a:spcPts val="0"/>
              </a:spcBef>
              <a:spcAft>
                <a:spcPts val="0"/>
              </a:spcAft>
              <a:buNone/>
              <a:defRPr b="1">
                <a:solidFill>
                  <a:schemeClr val="lt1"/>
                </a:solidFill>
              </a:defRPr>
            </a:lvl9pPr>
          </a:lstStyle>
          <a:p>
            <a:endParaRPr/>
          </a:p>
        </p:txBody>
      </p:sp>
      <p:sp>
        <p:nvSpPr>
          <p:cNvPr id="172" name="Google Shape;172;p21"/>
          <p:cNvSpPr txBox="1">
            <a:spLocks noGrp="1"/>
          </p:cNvSpPr>
          <p:nvPr>
            <p:ph type="subTitle" idx="8"/>
          </p:nvPr>
        </p:nvSpPr>
        <p:spPr>
          <a:xfrm>
            <a:off x="720000" y="2282306"/>
            <a:ext cx="2211000" cy="546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173" name="Google Shape;173;p21"/>
          <p:cNvSpPr txBox="1">
            <a:spLocks noGrp="1"/>
          </p:cNvSpPr>
          <p:nvPr>
            <p:ph type="subTitle" idx="9"/>
          </p:nvPr>
        </p:nvSpPr>
        <p:spPr>
          <a:xfrm>
            <a:off x="3466500" y="2005765"/>
            <a:ext cx="22110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lt1"/>
                </a:solidFill>
              </a:defRPr>
            </a:lvl1pPr>
            <a:lvl2pPr lvl="1" algn="ctr" rtl="0">
              <a:lnSpc>
                <a:spcPct val="100000"/>
              </a:lnSpc>
              <a:spcBef>
                <a:spcPts val="0"/>
              </a:spcBef>
              <a:spcAft>
                <a:spcPts val="0"/>
              </a:spcAft>
              <a:buNone/>
              <a:defRPr b="1">
                <a:solidFill>
                  <a:schemeClr val="lt1"/>
                </a:solidFill>
              </a:defRPr>
            </a:lvl2pPr>
            <a:lvl3pPr lvl="2" algn="ctr" rtl="0">
              <a:lnSpc>
                <a:spcPct val="100000"/>
              </a:lnSpc>
              <a:spcBef>
                <a:spcPts val="0"/>
              </a:spcBef>
              <a:spcAft>
                <a:spcPts val="0"/>
              </a:spcAft>
              <a:buNone/>
              <a:defRPr b="1">
                <a:solidFill>
                  <a:schemeClr val="lt1"/>
                </a:solidFill>
              </a:defRPr>
            </a:lvl3pPr>
            <a:lvl4pPr lvl="3" algn="ctr" rtl="0">
              <a:lnSpc>
                <a:spcPct val="100000"/>
              </a:lnSpc>
              <a:spcBef>
                <a:spcPts val="0"/>
              </a:spcBef>
              <a:spcAft>
                <a:spcPts val="0"/>
              </a:spcAft>
              <a:buNone/>
              <a:defRPr b="1">
                <a:solidFill>
                  <a:schemeClr val="lt1"/>
                </a:solidFill>
              </a:defRPr>
            </a:lvl4pPr>
            <a:lvl5pPr lvl="4" algn="ctr" rtl="0">
              <a:lnSpc>
                <a:spcPct val="100000"/>
              </a:lnSpc>
              <a:spcBef>
                <a:spcPts val="0"/>
              </a:spcBef>
              <a:spcAft>
                <a:spcPts val="0"/>
              </a:spcAft>
              <a:buNone/>
              <a:defRPr b="1">
                <a:solidFill>
                  <a:schemeClr val="lt1"/>
                </a:solidFill>
              </a:defRPr>
            </a:lvl5pPr>
            <a:lvl6pPr lvl="5" algn="ctr" rtl="0">
              <a:lnSpc>
                <a:spcPct val="100000"/>
              </a:lnSpc>
              <a:spcBef>
                <a:spcPts val="0"/>
              </a:spcBef>
              <a:spcAft>
                <a:spcPts val="0"/>
              </a:spcAft>
              <a:buNone/>
              <a:defRPr b="1">
                <a:solidFill>
                  <a:schemeClr val="lt1"/>
                </a:solidFill>
              </a:defRPr>
            </a:lvl6pPr>
            <a:lvl7pPr lvl="6" algn="ctr" rtl="0">
              <a:lnSpc>
                <a:spcPct val="100000"/>
              </a:lnSpc>
              <a:spcBef>
                <a:spcPts val="0"/>
              </a:spcBef>
              <a:spcAft>
                <a:spcPts val="0"/>
              </a:spcAft>
              <a:buNone/>
              <a:defRPr b="1">
                <a:solidFill>
                  <a:schemeClr val="lt1"/>
                </a:solidFill>
              </a:defRPr>
            </a:lvl7pPr>
            <a:lvl8pPr lvl="7" algn="ctr" rtl="0">
              <a:lnSpc>
                <a:spcPct val="100000"/>
              </a:lnSpc>
              <a:spcBef>
                <a:spcPts val="0"/>
              </a:spcBef>
              <a:spcAft>
                <a:spcPts val="0"/>
              </a:spcAft>
              <a:buNone/>
              <a:defRPr b="1">
                <a:solidFill>
                  <a:schemeClr val="lt1"/>
                </a:solidFill>
              </a:defRPr>
            </a:lvl8pPr>
            <a:lvl9pPr lvl="8" algn="ctr" rtl="0">
              <a:lnSpc>
                <a:spcPct val="100000"/>
              </a:lnSpc>
              <a:spcBef>
                <a:spcPts val="0"/>
              </a:spcBef>
              <a:spcAft>
                <a:spcPts val="0"/>
              </a:spcAft>
              <a:buNone/>
              <a:defRPr b="1">
                <a:solidFill>
                  <a:schemeClr val="lt1"/>
                </a:solidFill>
              </a:defRPr>
            </a:lvl9pPr>
          </a:lstStyle>
          <a:p>
            <a:endParaRPr/>
          </a:p>
        </p:txBody>
      </p:sp>
      <p:sp>
        <p:nvSpPr>
          <p:cNvPr id="174" name="Google Shape;174;p21"/>
          <p:cNvSpPr txBox="1">
            <a:spLocks noGrp="1"/>
          </p:cNvSpPr>
          <p:nvPr>
            <p:ph type="subTitle" idx="13"/>
          </p:nvPr>
        </p:nvSpPr>
        <p:spPr>
          <a:xfrm>
            <a:off x="3466500" y="2282306"/>
            <a:ext cx="2211000" cy="546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175" name="Google Shape;175;p21"/>
          <p:cNvSpPr txBox="1">
            <a:spLocks noGrp="1"/>
          </p:cNvSpPr>
          <p:nvPr>
            <p:ph type="subTitle" idx="14"/>
          </p:nvPr>
        </p:nvSpPr>
        <p:spPr>
          <a:xfrm>
            <a:off x="6213000" y="2005765"/>
            <a:ext cx="22110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lt1"/>
                </a:solidFill>
              </a:defRPr>
            </a:lvl1pPr>
            <a:lvl2pPr lvl="1" algn="ctr" rtl="0">
              <a:lnSpc>
                <a:spcPct val="100000"/>
              </a:lnSpc>
              <a:spcBef>
                <a:spcPts val="0"/>
              </a:spcBef>
              <a:spcAft>
                <a:spcPts val="0"/>
              </a:spcAft>
              <a:buNone/>
              <a:defRPr b="1">
                <a:solidFill>
                  <a:schemeClr val="lt1"/>
                </a:solidFill>
              </a:defRPr>
            </a:lvl2pPr>
            <a:lvl3pPr lvl="2" algn="ctr" rtl="0">
              <a:lnSpc>
                <a:spcPct val="100000"/>
              </a:lnSpc>
              <a:spcBef>
                <a:spcPts val="0"/>
              </a:spcBef>
              <a:spcAft>
                <a:spcPts val="0"/>
              </a:spcAft>
              <a:buNone/>
              <a:defRPr b="1">
                <a:solidFill>
                  <a:schemeClr val="lt1"/>
                </a:solidFill>
              </a:defRPr>
            </a:lvl3pPr>
            <a:lvl4pPr lvl="3" algn="ctr" rtl="0">
              <a:lnSpc>
                <a:spcPct val="100000"/>
              </a:lnSpc>
              <a:spcBef>
                <a:spcPts val="0"/>
              </a:spcBef>
              <a:spcAft>
                <a:spcPts val="0"/>
              </a:spcAft>
              <a:buNone/>
              <a:defRPr b="1">
                <a:solidFill>
                  <a:schemeClr val="lt1"/>
                </a:solidFill>
              </a:defRPr>
            </a:lvl4pPr>
            <a:lvl5pPr lvl="4" algn="ctr" rtl="0">
              <a:lnSpc>
                <a:spcPct val="100000"/>
              </a:lnSpc>
              <a:spcBef>
                <a:spcPts val="0"/>
              </a:spcBef>
              <a:spcAft>
                <a:spcPts val="0"/>
              </a:spcAft>
              <a:buNone/>
              <a:defRPr b="1">
                <a:solidFill>
                  <a:schemeClr val="lt1"/>
                </a:solidFill>
              </a:defRPr>
            </a:lvl5pPr>
            <a:lvl6pPr lvl="5" algn="ctr" rtl="0">
              <a:lnSpc>
                <a:spcPct val="100000"/>
              </a:lnSpc>
              <a:spcBef>
                <a:spcPts val="0"/>
              </a:spcBef>
              <a:spcAft>
                <a:spcPts val="0"/>
              </a:spcAft>
              <a:buNone/>
              <a:defRPr b="1">
                <a:solidFill>
                  <a:schemeClr val="lt1"/>
                </a:solidFill>
              </a:defRPr>
            </a:lvl6pPr>
            <a:lvl7pPr lvl="6" algn="ctr" rtl="0">
              <a:lnSpc>
                <a:spcPct val="100000"/>
              </a:lnSpc>
              <a:spcBef>
                <a:spcPts val="0"/>
              </a:spcBef>
              <a:spcAft>
                <a:spcPts val="0"/>
              </a:spcAft>
              <a:buNone/>
              <a:defRPr b="1">
                <a:solidFill>
                  <a:schemeClr val="lt1"/>
                </a:solidFill>
              </a:defRPr>
            </a:lvl7pPr>
            <a:lvl8pPr lvl="7" algn="ctr" rtl="0">
              <a:lnSpc>
                <a:spcPct val="100000"/>
              </a:lnSpc>
              <a:spcBef>
                <a:spcPts val="0"/>
              </a:spcBef>
              <a:spcAft>
                <a:spcPts val="0"/>
              </a:spcAft>
              <a:buNone/>
              <a:defRPr b="1">
                <a:solidFill>
                  <a:schemeClr val="lt1"/>
                </a:solidFill>
              </a:defRPr>
            </a:lvl8pPr>
            <a:lvl9pPr lvl="8" algn="ctr" rtl="0">
              <a:lnSpc>
                <a:spcPct val="100000"/>
              </a:lnSpc>
              <a:spcBef>
                <a:spcPts val="0"/>
              </a:spcBef>
              <a:spcAft>
                <a:spcPts val="0"/>
              </a:spcAft>
              <a:buNone/>
              <a:defRPr b="1">
                <a:solidFill>
                  <a:schemeClr val="lt1"/>
                </a:solidFill>
              </a:defRPr>
            </a:lvl9pPr>
          </a:lstStyle>
          <a:p>
            <a:endParaRPr/>
          </a:p>
        </p:txBody>
      </p:sp>
      <p:sp>
        <p:nvSpPr>
          <p:cNvPr id="176" name="Google Shape;176;p21"/>
          <p:cNvSpPr txBox="1">
            <a:spLocks noGrp="1"/>
          </p:cNvSpPr>
          <p:nvPr>
            <p:ph type="subTitle" idx="15"/>
          </p:nvPr>
        </p:nvSpPr>
        <p:spPr>
          <a:xfrm>
            <a:off x="6213000" y="2282306"/>
            <a:ext cx="2211000" cy="546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1">
  <p:cSld name="CUSTOM_13">
    <p:spTree>
      <p:nvGrpSpPr>
        <p:cNvPr id="1" name="Shape 188"/>
        <p:cNvGrpSpPr/>
        <p:nvPr/>
      </p:nvGrpSpPr>
      <p:grpSpPr>
        <a:xfrm>
          <a:off x="0" y="0"/>
          <a:ext cx="0" cy="0"/>
          <a:chOff x="0" y="0"/>
          <a:chExt cx="0" cy="0"/>
        </a:xfrm>
      </p:grpSpPr>
      <p:sp>
        <p:nvSpPr>
          <p:cNvPr id="189" name="Google Shape;189;p25"/>
          <p:cNvSpPr txBox="1">
            <a:spLocks noGrp="1"/>
          </p:cNvSpPr>
          <p:nvPr>
            <p:ph type="subTitle" idx="1"/>
          </p:nvPr>
        </p:nvSpPr>
        <p:spPr>
          <a:xfrm>
            <a:off x="4964700" y="1893500"/>
            <a:ext cx="2273100" cy="49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 name="Google Shape;190;p25"/>
          <p:cNvSpPr txBox="1">
            <a:spLocks noGrp="1"/>
          </p:cNvSpPr>
          <p:nvPr>
            <p:ph type="subTitle" idx="2"/>
          </p:nvPr>
        </p:nvSpPr>
        <p:spPr>
          <a:xfrm>
            <a:off x="4964700" y="2573598"/>
            <a:ext cx="2273100" cy="49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 name="Google Shape;191;p25"/>
          <p:cNvSpPr txBox="1">
            <a:spLocks noGrp="1"/>
          </p:cNvSpPr>
          <p:nvPr>
            <p:ph type="subTitle" idx="3"/>
          </p:nvPr>
        </p:nvSpPr>
        <p:spPr>
          <a:xfrm>
            <a:off x="4964700" y="3253697"/>
            <a:ext cx="2273100" cy="49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2" name="Google Shape;192;p25"/>
          <p:cNvSpPr txBox="1">
            <a:spLocks noGrp="1"/>
          </p:cNvSpPr>
          <p:nvPr>
            <p:ph type="subTitle" idx="4"/>
          </p:nvPr>
        </p:nvSpPr>
        <p:spPr>
          <a:xfrm>
            <a:off x="720000" y="2787775"/>
            <a:ext cx="25497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3" name="Google Shape;193;p25"/>
          <p:cNvSpPr txBox="1">
            <a:spLocks noGrp="1"/>
          </p:cNvSpPr>
          <p:nvPr>
            <p:ph type="title"/>
          </p:nvPr>
        </p:nvSpPr>
        <p:spPr>
          <a:xfrm>
            <a:off x="720000" y="1489850"/>
            <a:ext cx="2549700" cy="1108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15">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212" name="Google Shape;212;p27"/>
          <p:cNvSpPr txBox="1">
            <a:spLocks noGrp="1"/>
          </p:cNvSpPr>
          <p:nvPr>
            <p:ph type="subTitle" idx="1"/>
          </p:nvPr>
        </p:nvSpPr>
        <p:spPr>
          <a:xfrm>
            <a:off x="720000" y="2402639"/>
            <a:ext cx="2387400" cy="371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b="1"/>
            </a:lvl1pPr>
            <a:lvl2pPr lvl="1" algn="r" rtl="0">
              <a:lnSpc>
                <a:spcPct val="100000"/>
              </a:lnSpc>
              <a:spcBef>
                <a:spcPts val="0"/>
              </a:spcBef>
              <a:spcAft>
                <a:spcPts val="0"/>
              </a:spcAft>
              <a:buNone/>
              <a:defRPr b="1"/>
            </a:lvl2pPr>
            <a:lvl3pPr lvl="2" algn="r" rtl="0">
              <a:lnSpc>
                <a:spcPct val="100000"/>
              </a:lnSpc>
              <a:spcBef>
                <a:spcPts val="0"/>
              </a:spcBef>
              <a:spcAft>
                <a:spcPts val="0"/>
              </a:spcAft>
              <a:buNone/>
              <a:defRPr b="1"/>
            </a:lvl3pPr>
            <a:lvl4pPr lvl="3" algn="r" rtl="0">
              <a:lnSpc>
                <a:spcPct val="100000"/>
              </a:lnSpc>
              <a:spcBef>
                <a:spcPts val="0"/>
              </a:spcBef>
              <a:spcAft>
                <a:spcPts val="0"/>
              </a:spcAft>
              <a:buNone/>
              <a:defRPr b="1"/>
            </a:lvl4pPr>
            <a:lvl5pPr lvl="4" algn="r" rtl="0">
              <a:lnSpc>
                <a:spcPct val="100000"/>
              </a:lnSpc>
              <a:spcBef>
                <a:spcPts val="0"/>
              </a:spcBef>
              <a:spcAft>
                <a:spcPts val="0"/>
              </a:spcAft>
              <a:buNone/>
              <a:defRPr b="1"/>
            </a:lvl5pPr>
            <a:lvl6pPr lvl="5" algn="r" rtl="0">
              <a:lnSpc>
                <a:spcPct val="100000"/>
              </a:lnSpc>
              <a:spcBef>
                <a:spcPts val="0"/>
              </a:spcBef>
              <a:spcAft>
                <a:spcPts val="0"/>
              </a:spcAft>
              <a:buNone/>
              <a:defRPr b="1"/>
            </a:lvl6pPr>
            <a:lvl7pPr lvl="6" algn="r" rtl="0">
              <a:lnSpc>
                <a:spcPct val="100000"/>
              </a:lnSpc>
              <a:spcBef>
                <a:spcPts val="0"/>
              </a:spcBef>
              <a:spcAft>
                <a:spcPts val="0"/>
              </a:spcAft>
              <a:buNone/>
              <a:defRPr b="1"/>
            </a:lvl7pPr>
            <a:lvl8pPr lvl="7" algn="r" rtl="0">
              <a:lnSpc>
                <a:spcPct val="100000"/>
              </a:lnSpc>
              <a:spcBef>
                <a:spcPts val="0"/>
              </a:spcBef>
              <a:spcAft>
                <a:spcPts val="0"/>
              </a:spcAft>
              <a:buNone/>
              <a:defRPr b="1"/>
            </a:lvl8pPr>
            <a:lvl9pPr lvl="8" algn="r" rtl="0">
              <a:lnSpc>
                <a:spcPct val="100000"/>
              </a:lnSpc>
              <a:spcBef>
                <a:spcPts val="0"/>
              </a:spcBef>
              <a:spcAft>
                <a:spcPts val="0"/>
              </a:spcAft>
              <a:buNone/>
              <a:defRPr b="1"/>
            </a:lvl9pPr>
          </a:lstStyle>
          <a:p>
            <a:endParaRPr/>
          </a:p>
        </p:txBody>
      </p:sp>
      <p:sp>
        <p:nvSpPr>
          <p:cNvPr id="213" name="Google Shape;213;p27"/>
          <p:cNvSpPr txBox="1">
            <a:spLocks noGrp="1"/>
          </p:cNvSpPr>
          <p:nvPr>
            <p:ph type="subTitle" idx="2"/>
          </p:nvPr>
        </p:nvSpPr>
        <p:spPr>
          <a:xfrm>
            <a:off x="720000" y="2679188"/>
            <a:ext cx="2387400" cy="76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sz="1400"/>
            </a:lvl2pPr>
            <a:lvl3pPr lvl="2" algn="r" rtl="0">
              <a:lnSpc>
                <a:spcPct val="100000"/>
              </a:lnSpc>
              <a:spcBef>
                <a:spcPts val="1600"/>
              </a:spcBef>
              <a:spcAft>
                <a:spcPts val="0"/>
              </a:spcAft>
              <a:buNone/>
              <a:defRPr sz="1400"/>
            </a:lvl3pPr>
            <a:lvl4pPr lvl="3" algn="r" rtl="0">
              <a:lnSpc>
                <a:spcPct val="100000"/>
              </a:lnSpc>
              <a:spcBef>
                <a:spcPts val="1600"/>
              </a:spcBef>
              <a:spcAft>
                <a:spcPts val="0"/>
              </a:spcAft>
              <a:buNone/>
              <a:defRPr sz="1400"/>
            </a:lvl4pPr>
            <a:lvl5pPr lvl="4" algn="r" rtl="0">
              <a:lnSpc>
                <a:spcPct val="100000"/>
              </a:lnSpc>
              <a:spcBef>
                <a:spcPts val="1600"/>
              </a:spcBef>
              <a:spcAft>
                <a:spcPts val="0"/>
              </a:spcAft>
              <a:buNone/>
              <a:defRPr sz="1400"/>
            </a:lvl5pPr>
            <a:lvl6pPr lvl="5" algn="r" rtl="0">
              <a:lnSpc>
                <a:spcPct val="100000"/>
              </a:lnSpc>
              <a:spcBef>
                <a:spcPts val="1600"/>
              </a:spcBef>
              <a:spcAft>
                <a:spcPts val="0"/>
              </a:spcAft>
              <a:buNone/>
              <a:defRPr sz="1400"/>
            </a:lvl6pPr>
            <a:lvl7pPr lvl="6" algn="r" rtl="0">
              <a:lnSpc>
                <a:spcPct val="100000"/>
              </a:lnSpc>
              <a:spcBef>
                <a:spcPts val="1600"/>
              </a:spcBef>
              <a:spcAft>
                <a:spcPts val="0"/>
              </a:spcAft>
              <a:buNone/>
              <a:defRPr sz="1400"/>
            </a:lvl7pPr>
            <a:lvl8pPr lvl="7" algn="r" rtl="0">
              <a:lnSpc>
                <a:spcPct val="100000"/>
              </a:lnSpc>
              <a:spcBef>
                <a:spcPts val="1600"/>
              </a:spcBef>
              <a:spcAft>
                <a:spcPts val="0"/>
              </a:spcAft>
              <a:buNone/>
              <a:defRPr sz="1400"/>
            </a:lvl8pPr>
            <a:lvl9pPr lvl="8" algn="r" rtl="0">
              <a:lnSpc>
                <a:spcPct val="100000"/>
              </a:lnSpc>
              <a:spcBef>
                <a:spcPts val="1600"/>
              </a:spcBef>
              <a:spcAft>
                <a:spcPts val="1600"/>
              </a:spcAft>
              <a:buNone/>
              <a:defRPr sz="1400"/>
            </a:lvl9pPr>
          </a:lstStyle>
          <a:p>
            <a:endParaRPr/>
          </a:p>
        </p:txBody>
      </p:sp>
      <p:sp>
        <p:nvSpPr>
          <p:cNvPr id="214" name="Google Shape;214;p27"/>
          <p:cNvSpPr txBox="1">
            <a:spLocks noGrp="1"/>
          </p:cNvSpPr>
          <p:nvPr>
            <p:ph type="subTitle" idx="3"/>
          </p:nvPr>
        </p:nvSpPr>
        <p:spPr>
          <a:xfrm>
            <a:off x="6036600" y="1807255"/>
            <a:ext cx="2387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215" name="Google Shape;215;p27"/>
          <p:cNvSpPr txBox="1">
            <a:spLocks noGrp="1"/>
          </p:cNvSpPr>
          <p:nvPr>
            <p:ph type="subTitle" idx="4"/>
          </p:nvPr>
        </p:nvSpPr>
        <p:spPr>
          <a:xfrm>
            <a:off x="6036600" y="2082480"/>
            <a:ext cx="2387400" cy="76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216" name="Google Shape;216;p27"/>
          <p:cNvSpPr txBox="1">
            <a:spLocks noGrp="1"/>
          </p:cNvSpPr>
          <p:nvPr>
            <p:ph type="subTitle" idx="5"/>
          </p:nvPr>
        </p:nvSpPr>
        <p:spPr>
          <a:xfrm>
            <a:off x="6036600" y="2998023"/>
            <a:ext cx="2387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217" name="Google Shape;217;p27"/>
          <p:cNvSpPr txBox="1">
            <a:spLocks noGrp="1"/>
          </p:cNvSpPr>
          <p:nvPr>
            <p:ph type="subTitle" idx="6"/>
          </p:nvPr>
        </p:nvSpPr>
        <p:spPr>
          <a:xfrm>
            <a:off x="6036600" y="3275895"/>
            <a:ext cx="2387400" cy="76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fld id="{C406CB71-6B17-4037-8D0C-A8580CC7A15D}" type="datetimeFigureOut">
              <a:rPr lang="en-US" smtClean="0"/>
              <a:t>12/13/2023</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lIns="68580" tIns="34290" rIns="68580" bIns="34290"/>
          <a:lstStyle/>
          <a:p>
            <a:fld id="{F514F89F-D60F-4C14-9E95-77EA4BED0189}" type="slidenum">
              <a:rPr lang="en-US" smtClean="0"/>
              <a:t>‹#›</a:t>
            </a:fld>
            <a:endParaRPr lang="en-US"/>
          </a:p>
        </p:txBody>
      </p:sp>
    </p:spTree>
    <p:extLst>
      <p:ext uri="{BB962C8B-B14F-4D97-AF65-F5344CB8AC3E}">
        <p14:creationId xmlns:p14="http://schemas.microsoft.com/office/powerpoint/2010/main" val="247285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78400" y="1395000"/>
            <a:ext cx="3269100" cy="15915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91711" y="1173850"/>
            <a:ext cx="8343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4000"/>
              <a:buNone/>
              <a:defRPr sz="4000">
                <a:solidFill>
                  <a:schemeClr val="lt1"/>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4" name="Google Shape;14;p3"/>
          <p:cNvSpPr txBox="1">
            <a:spLocks noGrp="1"/>
          </p:cNvSpPr>
          <p:nvPr>
            <p:ph type="subTitle" idx="1"/>
          </p:nvPr>
        </p:nvSpPr>
        <p:spPr>
          <a:xfrm>
            <a:off x="5078400" y="3061625"/>
            <a:ext cx="32691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solidFill>
                  <a:schemeClr val="lt1"/>
                </a:solidFill>
              </a:defRPr>
            </a:lvl1pPr>
            <a:lvl2pPr lvl="1" algn="ctr">
              <a:lnSpc>
                <a:spcPct val="100000"/>
              </a:lnSpc>
              <a:spcBef>
                <a:spcPts val="1600"/>
              </a:spcBef>
              <a:spcAft>
                <a:spcPts val="0"/>
              </a:spcAft>
              <a:buNone/>
              <a:defRPr>
                <a:solidFill>
                  <a:schemeClr val="lt1"/>
                </a:solidFill>
              </a:defRPr>
            </a:lvl2pPr>
            <a:lvl3pPr lvl="2" algn="ctr">
              <a:lnSpc>
                <a:spcPct val="100000"/>
              </a:lnSpc>
              <a:spcBef>
                <a:spcPts val="1600"/>
              </a:spcBef>
              <a:spcAft>
                <a:spcPts val="0"/>
              </a:spcAft>
              <a:buNone/>
              <a:defRPr>
                <a:solidFill>
                  <a:schemeClr val="lt1"/>
                </a:solidFill>
              </a:defRPr>
            </a:lvl3pPr>
            <a:lvl4pPr lvl="3" algn="ctr">
              <a:lnSpc>
                <a:spcPct val="100000"/>
              </a:lnSpc>
              <a:spcBef>
                <a:spcPts val="1600"/>
              </a:spcBef>
              <a:spcAft>
                <a:spcPts val="0"/>
              </a:spcAft>
              <a:buNone/>
              <a:defRPr>
                <a:solidFill>
                  <a:schemeClr val="lt1"/>
                </a:solidFill>
              </a:defRPr>
            </a:lvl4pPr>
            <a:lvl5pPr lvl="4" algn="ctr">
              <a:lnSpc>
                <a:spcPct val="100000"/>
              </a:lnSpc>
              <a:spcBef>
                <a:spcPts val="1600"/>
              </a:spcBef>
              <a:spcAft>
                <a:spcPts val="0"/>
              </a:spcAft>
              <a:buNone/>
              <a:defRPr>
                <a:solidFill>
                  <a:schemeClr val="lt1"/>
                </a:solidFill>
              </a:defRPr>
            </a:lvl5pPr>
            <a:lvl6pPr lvl="5" algn="ctr">
              <a:lnSpc>
                <a:spcPct val="100000"/>
              </a:lnSpc>
              <a:spcBef>
                <a:spcPts val="1600"/>
              </a:spcBef>
              <a:spcAft>
                <a:spcPts val="0"/>
              </a:spcAft>
              <a:buNone/>
              <a:defRPr>
                <a:solidFill>
                  <a:schemeClr val="lt1"/>
                </a:solidFill>
              </a:defRPr>
            </a:lvl6pPr>
            <a:lvl7pPr lvl="6" algn="ctr">
              <a:lnSpc>
                <a:spcPct val="100000"/>
              </a:lnSpc>
              <a:spcBef>
                <a:spcPts val="1600"/>
              </a:spcBef>
              <a:spcAft>
                <a:spcPts val="0"/>
              </a:spcAft>
              <a:buNone/>
              <a:defRPr>
                <a:solidFill>
                  <a:schemeClr val="lt1"/>
                </a:solidFill>
              </a:defRPr>
            </a:lvl7pPr>
            <a:lvl8pPr lvl="7" algn="ctr">
              <a:lnSpc>
                <a:spcPct val="100000"/>
              </a:lnSpc>
              <a:spcBef>
                <a:spcPts val="1600"/>
              </a:spcBef>
              <a:spcAft>
                <a:spcPts val="0"/>
              </a:spcAft>
              <a:buNone/>
              <a:defRPr>
                <a:solidFill>
                  <a:schemeClr val="lt1"/>
                </a:solidFill>
              </a:defRPr>
            </a:lvl8pPr>
            <a:lvl9pPr lvl="8" algn="ctr">
              <a:lnSpc>
                <a:spcPct val="100000"/>
              </a:lnSpc>
              <a:spcBef>
                <a:spcPts val="1600"/>
              </a:spcBef>
              <a:spcAft>
                <a:spcPts val="1600"/>
              </a:spcAft>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0000" y="1142550"/>
            <a:ext cx="7972200" cy="34617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17" name="Google Shape;17;p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20" name="Google Shape;20;p5"/>
          <p:cNvSpPr txBox="1">
            <a:spLocks noGrp="1"/>
          </p:cNvSpPr>
          <p:nvPr>
            <p:ph type="subTitle" idx="1"/>
          </p:nvPr>
        </p:nvSpPr>
        <p:spPr>
          <a:xfrm>
            <a:off x="6213175" y="2410100"/>
            <a:ext cx="2211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21" name="Google Shape;21;p5"/>
          <p:cNvSpPr txBox="1">
            <a:spLocks noGrp="1"/>
          </p:cNvSpPr>
          <p:nvPr>
            <p:ph type="subTitle" idx="2"/>
          </p:nvPr>
        </p:nvSpPr>
        <p:spPr>
          <a:xfrm>
            <a:off x="6213175" y="2686649"/>
            <a:ext cx="2211000" cy="7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22" name="Google Shape;22;p5"/>
          <p:cNvSpPr txBox="1">
            <a:spLocks noGrp="1"/>
          </p:cNvSpPr>
          <p:nvPr>
            <p:ph type="subTitle" idx="3"/>
          </p:nvPr>
        </p:nvSpPr>
        <p:spPr>
          <a:xfrm>
            <a:off x="720000" y="2410100"/>
            <a:ext cx="2211000" cy="371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b="1"/>
            </a:lvl1pPr>
            <a:lvl2pPr lvl="1" algn="r" rtl="0">
              <a:lnSpc>
                <a:spcPct val="100000"/>
              </a:lnSpc>
              <a:spcBef>
                <a:spcPts val="0"/>
              </a:spcBef>
              <a:spcAft>
                <a:spcPts val="0"/>
              </a:spcAft>
              <a:buNone/>
              <a:defRPr b="1"/>
            </a:lvl2pPr>
            <a:lvl3pPr lvl="2" algn="r" rtl="0">
              <a:lnSpc>
                <a:spcPct val="100000"/>
              </a:lnSpc>
              <a:spcBef>
                <a:spcPts val="0"/>
              </a:spcBef>
              <a:spcAft>
                <a:spcPts val="0"/>
              </a:spcAft>
              <a:buNone/>
              <a:defRPr b="1"/>
            </a:lvl3pPr>
            <a:lvl4pPr lvl="3" algn="r" rtl="0">
              <a:lnSpc>
                <a:spcPct val="100000"/>
              </a:lnSpc>
              <a:spcBef>
                <a:spcPts val="0"/>
              </a:spcBef>
              <a:spcAft>
                <a:spcPts val="0"/>
              </a:spcAft>
              <a:buNone/>
              <a:defRPr b="1"/>
            </a:lvl4pPr>
            <a:lvl5pPr lvl="4" algn="r" rtl="0">
              <a:lnSpc>
                <a:spcPct val="100000"/>
              </a:lnSpc>
              <a:spcBef>
                <a:spcPts val="0"/>
              </a:spcBef>
              <a:spcAft>
                <a:spcPts val="0"/>
              </a:spcAft>
              <a:buNone/>
              <a:defRPr b="1"/>
            </a:lvl5pPr>
            <a:lvl6pPr lvl="5" algn="r" rtl="0">
              <a:lnSpc>
                <a:spcPct val="100000"/>
              </a:lnSpc>
              <a:spcBef>
                <a:spcPts val="0"/>
              </a:spcBef>
              <a:spcAft>
                <a:spcPts val="0"/>
              </a:spcAft>
              <a:buNone/>
              <a:defRPr b="1"/>
            </a:lvl6pPr>
            <a:lvl7pPr lvl="6" algn="r" rtl="0">
              <a:lnSpc>
                <a:spcPct val="100000"/>
              </a:lnSpc>
              <a:spcBef>
                <a:spcPts val="0"/>
              </a:spcBef>
              <a:spcAft>
                <a:spcPts val="0"/>
              </a:spcAft>
              <a:buNone/>
              <a:defRPr b="1"/>
            </a:lvl7pPr>
            <a:lvl8pPr lvl="7" algn="r" rtl="0">
              <a:lnSpc>
                <a:spcPct val="100000"/>
              </a:lnSpc>
              <a:spcBef>
                <a:spcPts val="0"/>
              </a:spcBef>
              <a:spcAft>
                <a:spcPts val="0"/>
              </a:spcAft>
              <a:buNone/>
              <a:defRPr b="1"/>
            </a:lvl8pPr>
            <a:lvl9pPr lvl="8" algn="r" rtl="0">
              <a:lnSpc>
                <a:spcPct val="100000"/>
              </a:lnSpc>
              <a:spcBef>
                <a:spcPts val="0"/>
              </a:spcBef>
              <a:spcAft>
                <a:spcPts val="0"/>
              </a:spcAft>
              <a:buNone/>
              <a:defRPr b="1"/>
            </a:lvl9pPr>
          </a:lstStyle>
          <a:p>
            <a:endParaRPr/>
          </a:p>
        </p:txBody>
      </p:sp>
      <p:sp>
        <p:nvSpPr>
          <p:cNvPr id="23" name="Google Shape;23;p5"/>
          <p:cNvSpPr txBox="1">
            <a:spLocks noGrp="1"/>
          </p:cNvSpPr>
          <p:nvPr>
            <p:ph type="subTitle" idx="4"/>
          </p:nvPr>
        </p:nvSpPr>
        <p:spPr>
          <a:xfrm>
            <a:off x="720000" y="2686649"/>
            <a:ext cx="2211000" cy="743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sz="1400"/>
            </a:lvl2pPr>
            <a:lvl3pPr lvl="2" algn="r" rtl="0">
              <a:lnSpc>
                <a:spcPct val="100000"/>
              </a:lnSpc>
              <a:spcBef>
                <a:spcPts val="1600"/>
              </a:spcBef>
              <a:spcAft>
                <a:spcPts val="0"/>
              </a:spcAft>
              <a:buNone/>
              <a:defRPr sz="1400"/>
            </a:lvl3pPr>
            <a:lvl4pPr lvl="3" algn="r" rtl="0">
              <a:lnSpc>
                <a:spcPct val="100000"/>
              </a:lnSpc>
              <a:spcBef>
                <a:spcPts val="1600"/>
              </a:spcBef>
              <a:spcAft>
                <a:spcPts val="0"/>
              </a:spcAft>
              <a:buNone/>
              <a:defRPr sz="1400"/>
            </a:lvl4pPr>
            <a:lvl5pPr lvl="4" algn="r" rtl="0">
              <a:lnSpc>
                <a:spcPct val="100000"/>
              </a:lnSpc>
              <a:spcBef>
                <a:spcPts val="1600"/>
              </a:spcBef>
              <a:spcAft>
                <a:spcPts val="0"/>
              </a:spcAft>
              <a:buNone/>
              <a:defRPr sz="1400"/>
            </a:lvl5pPr>
            <a:lvl6pPr lvl="5" algn="r" rtl="0">
              <a:lnSpc>
                <a:spcPct val="100000"/>
              </a:lnSpc>
              <a:spcBef>
                <a:spcPts val="1600"/>
              </a:spcBef>
              <a:spcAft>
                <a:spcPts val="0"/>
              </a:spcAft>
              <a:buNone/>
              <a:defRPr sz="1400"/>
            </a:lvl6pPr>
            <a:lvl7pPr lvl="6" algn="r" rtl="0">
              <a:lnSpc>
                <a:spcPct val="100000"/>
              </a:lnSpc>
              <a:spcBef>
                <a:spcPts val="1600"/>
              </a:spcBef>
              <a:spcAft>
                <a:spcPts val="0"/>
              </a:spcAft>
              <a:buNone/>
              <a:defRPr sz="1400"/>
            </a:lvl7pPr>
            <a:lvl8pPr lvl="7" algn="r" rtl="0">
              <a:lnSpc>
                <a:spcPct val="100000"/>
              </a:lnSpc>
              <a:spcBef>
                <a:spcPts val="1600"/>
              </a:spcBef>
              <a:spcAft>
                <a:spcPts val="0"/>
              </a:spcAft>
              <a:buNone/>
              <a:defRPr sz="1400"/>
            </a:lvl8pPr>
            <a:lvl9pPr lvl="8" algn="r" rtl="0">
              <a:lnSpc>
                <a:spcPct val="100000"/>
              </a:lnSpc>
              <a:spcBef>
                <a:spcPts val="1600"/>
              </a:spcBef>
              <a:spcAft>
                <a:spcPts val="1600"/>
              </a:spcAft>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720000" y="1700275"/>
            <a:ext cx="4514100" cy="17895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4724325" y="2455675"/>
            <a:ext cx="3317100" cy="12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33" name="Google Shape;33;p9"/>
          <p:cNvSpPr txBox="1">
            <a:spLocks noGrp="1"/>
          </p:cNvSpPr>
          <p:nvPr>
            <p:ph type="title"/>
          </p:nvPr>
        </p:nvSpPr>
        <p:spPr>
          <a:xfrm>
            <a:off x="4724325" y="1369849"/>
            <a:ext cx="3852000" cy="1046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3"/>
        <p:cNvGrpSpPr/>
        <p:nvPr/>
      </p:nvGrpSpPr>
      <p:grpSpPr>
        <a:xfrm>
          <a:off x="0" y="0"/>
          <a:ext cx="0" cy="0"/>
          <a:chOff x="0" y="0"/>
          <a:chExt cx="0" cy="0"/>
        </a:xfrm>
      </p:grpSpPr>
      <p:sp>
        <p:nvSpPr>
          <p:cNvPr id="54" name="Google Shape;54;p13"/>
          <p:cNvSpPr txBox="1">
            <a:spLocks noGrp="1"/>
          </p:cNvSpPr>
          <p:nvPr>
            <p:ph type="title" hasCustomPrompt="1"/>
          </p:nvPr>
        </p:nvSpPr>
        <p:spPr>
          <a:xfrm>
            <a:off x="895975" y="1441438"/>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000"/>
              <a:buNone/>
              <a:defRPr sz="4000"/>
            </a:lvl1pPr>
            <a:lvl2pPr lvl="1" algn="ctr" rtl="0">
              <a:lnSpc>
                <a:spcPct val="100000"/>
              </a:lnSpc>
              <a:spcBef>
                <a:spcPts val="0"/>
              </a:spcBef>
              <a:spcAft>
                <a:spcPts val="0"/>
              </a:spcAft>
              <a:buSzPts val="4000"/>
              <a:buNone/>
              <a:defRPr sz="4000"/>
            </a:lvl2pPr>
            <a:lvl3pPr lvl="2" algn="ctr" rtl="0">
              <a:lnSpc>
                <a:spcPct val="100000"/>
              </a:lnSpc>
              <a:spcBef>
                <a:spcPts val="0"/>
              </a:spcBef>
              <a:spcAft>
                <a:spcPts val="0"/>
              </a:spcAft>
              <a:buSzPts val="4000"/>
              <a:buNone/>
              <a:defRPr sz="4000"/>
            </a:lvl3pPr>
            <a:lvl4pPr lvl="3" algn="ctr" rtl="0">
              <a:lnSpc>
                <a:spcPct val="100000"/>
              </a:lnSpc>
              <a:spcBef>
                <a:spcPts val="0"/>
              </a:spcBef>
              <a:spcAft>
                <a:spcPts val="0"/>
              </a:spcAft>
              <a:buSzPts val="4000"/>
              <a:buNone/>
              <a:defRPr sz="4000"/>
            </a:lvl4pPr>
            <a:lvl5pPr lvl="4" algn="ctr" rtl="0">
              <a:lnSpc>
                <a:spcPct val="100000"/>
              </a:lnSpc>
              <a:spcBef>
                <a:spcPts val="0"/>
              </a:spcBef>
              <a:spcAft>
                <a:spcPts val="0"/>
              </a:spcAft>
              <a:buSzPts val="4000"/>
              <a:buNone/>
              <a:defRPr sz="4000"/>
            </a:lvl5pPr>
            <a:lvl6pPr lvl="5" algn="ctr" rtl="0">
              <a:lnSpc>
                <a:spcPct val="100000"/>
              </a:lnSpc>
              <a:spcBef>
                <a:spcPts val="0"/>
              </a:spcBef>
              <a:spcAft>
                <a:spcPts val="0"/>
              </a:spcAft>
              <a:buSzPts val="4000"/>
              <a:buNone/>
              <a:defRPr sz="4000"/>
            </a:lvl6pPr>
            <a:lvl7pPr lvl="6" algn="ctr" rtl="0">
              <a:lnSpc>
                <a:spcPct val="100000"/>
              </a:lnSpc>
              <a:spcBef>
                <a:spcPts val="0"/>
              </a:spcBef>
              <a:spcAft>
                <a:spcPts val="0"/>
              </a:spcAft>
              <a:buSzPts val="4000"/>
              <a:buNone/>
              <a:defRPr sz="4000"/>
            </a:lvl7pPr>
            <a:lvl8pPr lvl="7" algn="ctr" rtl="0">
              <a:lnSpc>
                <a:spcPct val="100000"/>
              </a:lnSpc>
              <a:spcBef>
                <a:spcPts val="0"/>
              </a:spcBef>
              <a:spcAft>
                <a:spcPts val="0"/>
              </a:spcAft>
              <a:buSzPts val="4000"/>
              <a:buNone/>
              <a:defRPr sz="4000"/>
            </a:lvl8pPr>
            <a:lvl9pPr lvl="8" algn="ctr" rtl="0">
              <a:lnSpc>
                <a:spcPct val="100000"/>
              </a:lnSpc>
              <a:spcBef>
                <a:spcPts val="0"/>
              </a:spcBef>
              <a:spcAft>
                <a:spcPts val="0"/>
              </a:spcAft>
              <a:buSzPts val="4000"/>
              <a:buNone/>
              <a:defRPr sz="4000"/>
            </a:lvl9pPr>
          </a:lstStyle>
          <a:p>
            <a:r>
              <a:t>xx%</a:t>
            </a:r>
          </a:p>
        </p:txBody>
      </p:sp>
      <p:sp>
        <p:nvSpPr>
          <p:cNvPr id="55" name="Google Shape;55;p13"/>
          <p:cNvSpPr txBox="1">
            <a:spLocks noGrp="1"/>
          </p:cNvSpPr>
          <p:nvPr>
            <p:ph type="subTitle" idx="1"/>
          </p:nvPr>
        </p:nvSpPr>
        <p:spPr>
          <a:xfrm>
            <a:off x="1951400" y="1358350"/>
            <a:ext cx="2486100" cy="371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b="1"/>
            </a:lvl1pPr>
            <a:lvl2pPr lvl="1">
              <a:lnSpc>
                <a:spcPct val="100000"/>
              </a:lnSpc>
              <a:spcBef>
                <a:spcPts val="0"/>
              </a:spcBef>
              <a:spcAft>
                <a:spcPts val="0"/>
              </a:spcAft>
              <a:buNone/>
              <a:defRPr b="1"/>
            </a:lvl2pPr>
            <a:lvl3pPr lvl="2">
              <a:lnSpc>
                <a:spcPct val="100000"/>
              </a:lnSpc>
              <a:spcBef>
                <a:spcPts val="0"/>
              </a:spcBef>
              <a:spcAft>
                <a:spcPts val="0"/>
              </a:spcAft>
              <a:buNone/>
              <a:defRPr b="1"/>
            </a:lvl3pPr>
            <a:lvl4pPr lvl="3">
              <a:lnSpc>
                <a:spcPct val="100000"/>
              </a:lnSpc>
              <a:spcBef>
                <a:spcPts val="0"/>
              </a:spcBef>
              <a:spcAft>
                <a:spcPts val="0"/>
              </a:spcAft>
              <a:buNone/>
              <a:defRPr b="1"/>
            </a:lvl4pPr>
            <a:lvl5pPr lvl="4">
              <a:lnSpc>
                <a:spcPct val="100000"/>
              </a:lnSpc>
              <a:spcBef>
                <a:spcPts val="0"/>
              </a:spcBef>
              <a:spcAft>
                <a:spcPts val="0"/>
              </a:spcAft>
              <a:buNone/>
              <a:defRPr b="1"/>
            </a:lvl5pPr>
            <a:lvl6pPr lvl="5">
              <a:lnSpc>
                <a:spcPct val="100000"/>
              </a:lnSpc>
              <a:spcBef>
                <a:spcPts val="0"/>
              </a:spcBef>
              <a:spcAft>
                <a:spcPts val="0"/>
              </a:spcAft>
              <a:buNone/>
              <a:defRPr b="1"/>
            </a:lvl6pPr>
            <a:lvl7pPr lvl="6">
              <a:lnSpc>
                <a:spcPct val="100000"/>
              </a:lnSpc>
              <a:spcBef>
                <a:spcPts val="0"/>
              </a:spcBef>
              <a:spcAft>
                <a:spcPts val="0"/>
              </a:spcAft>
              <a:buNone/>
              <a:defRPr b="1"/>
            </a:lvl7pPr>
            <a:lvl8pPr lvl="7">
              <a:lnSpc>
                <a:spcPct val="100000"/>
              </a:lnSpc>
              <a:spcBef>
                <a:spcPts val="0"/>
              </a:spcBef>
              <a:spcAft>
                <a:spcPts val="0"/>
              </a:spcAft>
              <a:buNone/>
              <a:defRPr b="1"/>
            </a:lvl8pPr>
            <a:lvl9pPr lvl="8">
              <a:lnSpc>
                <a:spcPct val="100000"/>
              </a:lnSpc>
              <a:spcBef>
                <a:spcPts val="0"/>
              </a:spcBef>
              <a:spcAft>
                <a:spcPts val="0"/>
              </a:spcAft>
              <a:buNone/>
              <a:defRPr b="1"/>
            </a:lvl9pPr>
          </a:lstStyle>
          <a:p>
            <a:endParaRPr/>
          </a:p>
        </p:txBody>
      </p:sp>
      <p:sp>
        <p:nvSpPr>
          <p:cNvPr id="56" name="Google Shape;56;p13"/>
          <p:cNvSpPr txBox="1">
            <a:spLocks noGrp="1"/>
          </p:cNvSpPr>
          <p:nvPr>
            <p:ph type="subTitle" idx="2"/>
          </p:nvPr>
        </p:nvSpPr>
        <p:spPr>
          <a:xfrm>
            <a:off x="1951400" y="1633575"/>
            <a:ext cx="24861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57" name="Google Shape;57;p13"/>
          <p:cNvSpPr txBox="1">
            <a:spLocks noGrp="1"/>
          </p:cNvSpPr>
          <p:nvPr>
            <p:ph type="title" idx="3" hasCustomPrompt="1"/>
          </p:nvPr>
        </p:nvSpPr>
        <p:spPr>
          <a:xfrm>
            <a:off x="895975" y="2592244"/>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000"/>
              <a:buNone/>
              <a:defRPr sz="4000"/>
            </a:lvl1pPr>
            <a:lvl2pPr lvl="1" algn="ctr" rtl="0">
              <a:lnSpc>
                <a:spcPct val="100000"/>
              </a:lnSpc>
              <a:spcBef>
                <a:spcPts val="0"/>
              </a:spcBef>
              <a:spcAft>
                <a:spcPts val="0"/>
              </a:spcAft>
              <a:buSzPts val="4000"/>
              <a:buNone/>
              <a:defRPr sz="4000"/>
            </a:lvl2pPr>
            <a:lvl3pPr lvl="2" algn="ctr" rtl="0">
              <a:lnSpc>
                <a:spcPct val="100000"/>
              </a:lnSpc>
              <a:spcBef>
                <a:spcPts val="0"/>
              </a:spcBef>
              <a:spcAft>
                <a:spcPts val="0"/>
              </a:spcAft>
              <a:buSzPts val="4000"/>
              <a:buNone/>
              <a:defRPr sz="4000"/>
            </a:lvl3pPr>
            <a:lvl4pPr lvl="3" algn="ctr" rtl="0">
              <a:lnSpc>
                <a:spcPct val="100000"/>
              </a:lnSpc>
              <a:spcBef>
                <a:spcPts val="0"/>
              </a:spcBef>
              <a:spcAft>
                <a:spcPts val="0"/>
              </a:spcAft>
              <a:buSzPts val="4000"/>
              <a:buNone/>
              <a:defRPr sz="4000"/>
            </a:lvl4pPr>
            <a:lvl5pPr lvl="4" algn="ctr" rtl="0">
              <a:lnSpc>
                <a:spcPct val="100000"/>
              </a:lnSpc>
              <a:spcBef>
                <a:spcPts val="0"/>
              </a:spcBef>
              <a:spcAft>
                <a:spcPts val="0"/>
              </a:spcAft>
              <a:buSzPts val="4000"/>
              <a:buNone/>
              <a:defRPr sz="4000"/>
            </a:lvl5pPr>
            <a:lvl6pPr lvl="5" algn="ctr" rtl="0">
              <a:lnSpc>
                <a:spcPct val="100000"/>
              </a:lnSpc>
              <a:spcBef>
                <a:spcPts val="0"/>
              </a:spcBef>
              <a:spcAft>
                <a:spcPts val="0"/>
              </a:spcAft>
              <a:buSzPts val="4000"/>
              <a:buNone/>
              <a:defRPr sz="4000"/>
            </a:lvl6pPr>
            <a:lvl7pPr lvl="6" algn="ctr" rtl="0">
              <a:lnSpc>
                <a:spcPct val="100000"/>
              </a:lnSpc>
              <a:spcBef>
                <a:spcPts val="0"/>
              </a:spcBef>
              <a:spcAft>
                <a:spcPts val="0"/>
              </a:spcAft>
              <a:buSzPts val="4000"/>
              <a:buNone/>
              <a:defRPr sz="4000"/>
            </a:lvl7pPr>
            <a:lvl8pPr lvl="7" algn="ctr" rtl="0">
              <a:lnSpc>
                <a:spcPct val="100000"/>
              </a:lnSpc>
              <a:spcBef>
                <a:spcPts val="0"/>
              </a:spcBef>
              <a:spcAft>
                <a:spcPts val="0"/>
              </a:spcAft>
              <a:buSzPts val="4000"/>
              <a:buNone/>
              <a:defRPr sz="4000"/>
            </a:lvl8pPr>
            <a:lvl9pPr lvl="8" algn="ctr" rtl="0">
              <a:lnSpc>
                <a:spcPct val="100000"/>
              </a:lnSpc>
              <a:spcBef>
                <a:spcPts val="0"/>
              </a:spcBef>
              <a:spcAft>
                <a:spcPts val="0"/>
              </a:spcAft>
              <a:buSzPts val="4000"/>
              <a:buNone/>
              <a:defRPr sz="4000"/>
            </a:lvl9pPr>
          </a:lstStyle>
          <a:p>
            <a:r>
              <a:t>xx%</a:t>
            </a:r>
          </a:p>
        </p:txBody>
      </p:sp>
      <p:sp>
        <p:nvSpPr>
          <p:cNvPr id="58" name="Google Shape;58;p13"/>
          <p:cNvSpPr txBox="1">
            <a:spLocks noGrp="1"/>
          </p:cNvSpPr>
          <p:nvPr>
            <p:ph type="subTitle" idx="4"/>
          </p:nvPr>
        </p:nvSpPr>
        <p:spPr>
          <a:xfrm>
            <a:off x="1951400" y="2512675"/>
            <a:ext cx="24861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59" name="Google Shape;59;p13"/>
          <p:cNvSpPr txBox="1">
            <a:spLocks noGrp="1"/>
          </p:cNvSpPr>
          <p:nvPr>
            <p:ph type="subTitle" idx="5"/>
          </p:nvPr>
        </p:nvSpPr>
        <p:spPr>
          <a:xfrm>
            <a:off x="1951400" y="2789225"/>
            <a:ext cx="24861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0" name="Google Shape;60;p13"/>
          <p:cNvSpPr txBox="1">
            <a:spLocks noGrp="1"/>
          </p:cNvSpPr>
          <p:nvPr>
            <p:ph type="title" idx="6" hasCustomPrompt="1"/>
          </p:nvPr>
        </p:nvSpPr>
        <p:spPr>
          <a:xfrm>
            <a:off x="895975" y="374305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000"/>
              <a:buNone/>
              <a:defRPr sz="4000"/>
            </a:lvl1pPr>
            <a:lvl2pPr lvl="1" algn="ctr" rtl="0">
              <a:lnSpc>
                <a:spcPct val="100000"/>
              </a:lnSpc>
              <a:spcBef>
                <a:spcPts val="0"/>
              </a:spcBef>
              <a:spcAft>
                <a:spcPts val="0"/>
              </a:spcAft>
              <a:buSzPts val="4000"/>
              <a:buNone/>
              <a:defRPr sz="4000"/>
            </a:lvl2pPr>
            <a:lvl3pPr lvl="2" algn="ctr" rtl="0">
              <a:lnSpc>
                <a:spcPct val="100000"/>
              </a:lnSpc>
              <a:spcBef>
                <a:spcPts val="0"/>
              </a:spcBef>
              <a:spcAft>
                <a:spcPts val="0"/>
              </a:spcAft>
              <a:buSzPts val="4000"/>
              <a:buNone/>
              <a:defRPr sz="4000"/>
            </a:lvl3pPr>
            <a:lvl4pPr lvl="3" algn="ctr" rtl="0">
              <a:lnSpc>
                <a:spcPct val="100000"/>
              </a:lnSpc>
              <a:spcBef>
                <a:spcPts val="0"/>
              </a:spcBef>
              <a:spcAft>
                <a:spcPts val="0"/>
              </a:spcAft>
              <a:buSzPts val="4000"/>
              <a:buNone/>
              <a:defRPr sz="4000"/>
            </a:lvl4pPr>
            <a:lvl5pPr lvl="4" algn="ctr" rtl="0">
              <a:lnSpc>
                <a:spcPct val="100000"/>
              </a:lnSpc>
              <a:spcBef>
                <a:spcPts val="0"/>
              </a:spcBef>
              <a:spcAft>
                <a:spcPts val="0"/>
              </a:spcAft>
              <a:buSzPts val="4000"/>
              <a:buNone/>
              <a:defRPr sz="4000"/>
            </a:lvl5pPr>
            <a:lvl6pPr lvl="5" algn="ctr" rtl="0">
              <a:lnSpc>
                <a:spcPct val="100000"/>
              </a:lnSpc>
              <a:spcBef>
                <a:spcPts val="0"/>
              </a:spcBef>
              <a:spcAft>
                <a:spcPts val="0"/>
              </a:spcAft>
              <a:buSzPts val="4000"/>
              <a:buNone/>
              <a:defRPr sz="4000"/>
            </a:lvl6pPr>
            <a:lvl7pPr lvl="6" algn="ctr" rtl="0">
              <a:lnSpc>
                <a:spcPct val="100000"/>
              </a:lnSpc>
              <a:spcBef>
                <a:spcPts val="0"/>
              </a:spcBef>
              <a:spcAft>
                <a:spcPts val="0"/>
              </a:spcAft>
              <a:buSzPts val="4000"/>
              <a:buNone/>
              <a:defRPr sz="4000"/>
            </a:lvl7pPr>
            <a:lvl8pPr lvl="7" algn="ctr" rtl="0">
              <a:lnSpc>
                <a:spcPct val="100000"/>
              </a:lnSpc>
              <a:spcBef>
                <a:spcPts val="0"/>
              </a:spcBef>
              <a:spcAft>
                <a:spcPts val="0"/>
              </a:spcAft>
              <a:buSzPts val="4000"/>
              <a:buNone/>
              <a:defRPr sz="4000"/>
            </a:lvl8pPr>
            <a:lvl9pPr lvl="8" algn="ctr" rtl="0">
              <a:lnSpc>
                <a:spcPct val="100000"/>
              </a:lnSpc>
              <a:spcBef>
                <a:spcPts val="0"/>
              </a:spcBef>
              <a:spcAft>
                <a:spcPts val="0"/>
              </a:spcAft>
              <a:buSzPts val="4000"/>
              <a:buNone/>
              <a:defRPr sz="4000"/>
            </a:lvl9pPr>
          </a:lstStyle>
          <a:p>
            <a:r>
              <a:t>xx%</a:t>
            </a:r>
          </a:p>
        </p:txBody>
      </p:sp>
      <p:sp>
        <p:nvSpPr>
          <p:cNvPr id="61" name="Google Shape;61;p13"/>
          <p:cNvSpPr txBox="1">
            <a:spLocks noGrp="1"/>
          </p:cNvSpPr>
          <p:nvPr>
            <p:ph type="subTitle" idx="7"/>
          </p:nvPr>
        </p:nvSpPr>
        <p:spPr>
          <a:xfrm>
            <a:off x="1951400" y="3667000"/>
            <a:ext cx="24861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62" name="Google Shape;62;p13"/>
          <p:cNvSpPr txBox="1">
            <a:spLocks noGrp="1"/>
          </p:cNvSpPr>
          <p:nvPr>
            <p:ph type="subTitle" idx="8"/>
          </p:nvPr>
        </p:nvSpPr>
        <p:spPr>
          <a:xfrm>
            <a:off x="1951400" y="3944875"/>
            <a:ext cx="24861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3" name="Google Shape;63;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8">
            <a:lum/>
          </a:blip>
          <a:srcRect/>
          <a:stretch>
            <a:fillRect l="91000" t="1000" r="1000" b="90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rt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59" r:id="rId9"/>
    <p:sldLayoutId id="2147483660" r:id="rId10"/>
    <p:sldLayoutId id="2147483661" r:id="rId11"/>
    <p:sldLayoutId id="2147483666" r:id="rId12"/>
    <p:sldLayoutId id="2147483667" r:id="rId13"/>
    <p:sldLayoutId id="2147483671" r:id="rId14"/>
    <p:sldLayoutId id="2147483673"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3">
            <a:lum/>
          </a:blip>
          <a:srcRect/>
          <a:stretch>
            <a:fillRect l="91000" t="1000" r="1000" b="90000"/>
          </a:stretch>
        </a:blipFill>
        <a:effectLst/>
      </p:bgPr>
    </p:bg>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0" name="Google Shape;250;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cxnSp>
        <p:nvCxnSpPr>
          <p:cNvPr id="256" name="Google Shape;256;p34"/>
          <p:cNvCxnSpPr/>
          <p:nvPr/>
        </p:nvCxnSpPr>
        <p:spPr>
          <a:xfrm>
            <a:off x="832650" y="4599365"/>
            <a:ext cx="7478700" cy="0"/>
          </a:xfrm>
          <a:prstGeom prst="straightConnector1">
            <a:avLst/>
          </a:prstGeom>
          <a:noFill/>
          <a:ln w="9525" cap="rnd" cmpd="sng">
            <a:solidFill>
              <a:schemeClr val="dk1"/>
            </a:solidFill>
            <a:prstDash val="solid"/>
            <a:round/>
            <a:headEnd type="none" w="med" len="med"/>
            <a:tailEnd type="none" w="med" len="med"/>
          </a:ln>
        </p:spPr>
      </p:cxnSp>
      <p:grpSp>
        <p:nvGrpSpPr>
          <p:cNvPr id="257" name="Google Shape;257;p34"/>
          <p:cNvGrpSpPr/>
          <p:nvPr/>
        </p:nvGrpSpPr>
        <p:grpSpPr>
          <a:xfrm>
            <a:off x="3809475" y="622590"/>
            <a:ext cx="5012825" cy="4096100"/>
            <a:chOff x="3809475" y="622590"/>
            <a:chExt cx="5012825" cy="4096100"/>
          </a:xfrm>
        </p:grpSpPr>
        <p:grpSp>
          <p:nvGrpSpPr>
            <p:cNvPr id="258" name="Google Shape;258;p34"/>
            <p:cNvGrpSpPr/>
            <p:nvPr/>
          </p:nvGrpSpPr>
          <p:grpSpPr>
            <a:xfrm>
              <a:off x="4140970" y="953990"/>
              <a:ext cx="882275" cy="903525"/>
              <a:chOff x="4510625" y="649190"/>
              <a:chExt cx="882275" cy="903525"/>
            </a:xfrm>
          </p:grpSpPr>
          <p:sp>
            <p:nvSpPr>
              <p:cNvPr id="259" name="Google Shape;259;p34"/>
              <p:cNvSpPr/>
              <p:nvPr/>
            </p:nvSpPr>
            <p:spPr>
              <a:xfrm>
                <a:off x="4510625" y="649190"/>
                <a:ext cx="882275" cy="903525"/>
              </a:xfrm>
              <a:custGeom>
                <a:avLst/>
                <a:gdLst/>
                <a:ahLst/>
                <a:cxnLst/>
                <a:rect l="l" t="t" r="r" b="b"/>
                <a:pathLst>
                  <a:path w="35291" h="36141" extrusionOk="0">
                    <a:moveTo>
                      <a:pt x="17298" y="10253"/>
                    </a:moveTo>
                    <a:cubicBezTo>
                      <a:pt x="19922" y="10253"/>
                      <a:pt x="22561" y="11528"/>
                      <a:pt x="24105" y="14226"/>
                    </a:cubicBezTo>
                    <a:cubicBezTo>
                      <a:pt x="26263" y="17995"/>
                      <a:pt x="24986" y="22828"/>
                      <a:pt x="21187" y="24986"/>
                    </a:cubicBezTo>
                    <a:cubicBezTo>
                      <a:pt x="19900" y="25726"/>
                      <a:pt x="18558" y="26058"/>
                      <a:pt x="17260" y="26058"/>
                    </a:cubicBezTo>
                    <a:cubicBezTo>
                      <a:pt x="12429" y="26058"/>
                      <a:pt x="8205" y="21447"/>
                      <a:pt x="9667" y="16080"/>
                    </a:cubicBezTo>
                    <a:cubicBezTo>
                      <a:pt x="10685" y="12294"/>
                      <a:pt x="13979" y="10253"/>
                      <a:pt x="17298" y="10253"/>
                    </a:cubicBezTo>
                    <a:close/>
                    <a:moveTo>
                      <a:pt x="18177" y="0"/>
                    </a:moveTo>
                    <a:lnTo>
                      <a:pt x="14165" y="396"/>
                    </a:lnTo>
                    <a:lnTo>
                      <a:pt x="13922" y="3800"/>
                    </a:lnTo>
                    <a:lnTo>
                      <a:pt x="10943" y="5320"/>
                    </a:lnTo>
                    <a:lnTo>
                      <a:pt x="7813" y="3070"/>
                    </a:lnTo>
                    <a:lnTo>
                      <a:pt x="4591" y="5411"/>
                    </a:lnTo>
                    <a:lnTo>
                      <a:pt x="6262" y="8998"/>
                    </a:lnTo>
                    <a:lnTo>
                      <a:pt x="4347" y="11885"/>
                    </a:lnTo>
                    <a:lnTo>
                      <a:pt x="882" y="11703"/>
                    </a:lnTo>
                    <a:lnTo>
                      <a:pt x="1" y="15958"/>
                    </a:lnTo>
                    <a:lnTo>
                      <a:pt x="3284" y="17235"/>
                    </a:lnTo>
                    <a:lnTo>
                      <a:pt x="3557" y="20821"/>
                    </a:lnTo>
                    <a:lnTo>
                      <a:pt x="153" y="22797"/>
                    </a:lnTo>
                    <a:lnTo>
                      <a:pt x="1794" y="26505"/>
                    </a:lnTo>
                    <a:lnTo>
                      <a:pt x="5320" y="25958"/>
                    </a:lnTo>
                    <a:lnTo>
                      <a:pt x="7661" y="28664"/>
                    </a:lnTo>
                    <a:lnTo>
                      <a:pt x="6445" y="32037"/>
                    </a:lnTo>
                    <a:lnTo>
                      <a:pt x="9697" y="34317"/>
                    </a:lnTo>
                    <a:lnTo>
                      <a:pt x="12220" y="31581"/>
                    </a:lnTo>
                    <a:lnTo>
                      <a:pt x="15746" y="32524"/>
                    </a:lnTo>
                    <a:lnTo>
                      <a:pt x="16810" y="36141"/>
                    </a:lnTo>
                    <a:lnTo>
                      <a:pt x="20731" y="35898"/>
                    </a:lnTo>
                    <a:lnTo>
                      <a:pt x="21217" y="32645"/>
                    </a:lnTo>
                    <a:lnTo>
                      <a:pt x="24561" y="30700"/>
                    </a:lnTo>
                    <a:lnTo>
                      <a:pt x="27327" y="32889"/>
                    </a:lnTo>
                    <a:lnTo>
                      <a:pt x="30761" y="30305"/>
                    </a:lnTo>
                    <a:lnTo>
                      <a:pt x="29029" y="27265"/>
                    </a:lnTo>
                    <a:lnTo>
                      <a:pt x="30731" y="24226"/>
                    </a:lnTo>
                    <a:lnTo>
                      <a:pt x="34226" y="24499"/>
                    </a:lnTo>
                    <a:lnTo>
                      <a:pt x="35290" y="20518"/>
                    </a:lnTo>
                    <a:lnTo>
                      <a:pt x="32281" y="18876"/>
                    </a:lnTo>
                    <a:lnTo>
                      <a:pt x="31886" y="15259"/>
                    </a:lnTo>
                    <a:lnTo>
                      <a:pt x="34804" y="13283"/>
                    </a:lnTo>
                    <a:lnTo>
                      <a:pt x="32889" y="9940"/>
                    </a:lnTo>
                    <a:lnTo>
                      <a:pt x="29880" y="10365"/>
                    </a:lnTo>
                    <a:lnTo>
                      <a:pt x="27387" y="7235"/>
                    </a:lnTo>
                    <a:lnTo>
                      <a:pt x="28664" y="4134"/>
                    </a:lnTo>
                    <a:lnTo>
                      <a:pt x="25320" y="1915"/>
                    </a:lnTo>
                    <a:lnTo>
                      <a:pt x="22798" y="4438"/>
                    </a:lnTo>
                    <a:lnTo>
                      <a:pt x="19515" y="3861"/>
                    </a:lnTo>
                    <a:lnTo>
                      <a:pt x="18177" y="0"/>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4"/>
              <p:cNvSpPr/>
              <p:nvPr/>
            </p:nvSpPr>
            <p:spPr>
              <a:xfrm>
                <a:off x="4835875" y="1016315"/>
                <a:ext cx="205875" cy="162525"/>
              </a:xfrm>
              <a:custGeom>
                <a:avLst/>
                <a:gdLst/>
                <a:ahLst/>
                <a:cxnLst/>
                <a:rect l="l" t="t" r="r" b="b"/>
                <a:pathLst>
                  <a:path w="8235" h="6501" extrusionOk="0">
                    <a:moveTo>
                      <a:pt x="4105" y="1"/>
                    </a:moveTo>
                    <a:cubicBezTo>
                      <a:pt x="3559" y="1"/>
                      <a:pt x="3005" y="136"/>
                      <a:pt x="2493" y="422"/>
                    </a:cubicBezTo>
                    <a:cubicBezTo>
                      <a:pt x="0" y="1881"/>
                      <a:pt x="487" y="5620"/>
                      <a:pt x="3283" y="6380"/>
                    </a:cubicBezTo>
                    <a:cubicBezTo>
                      <a:pt x="3585" y="6462"/>
                      <a:pt x="3882" y="6500"/>
                      <a:pt x="4169" y="6500"/>
                    </a:cubicBezTo>
                    <a:cubicBezTo>
                      <a:pt x="6535" y="6500"/>
                      <a:pt x="8235" y="3888"/>
                      <a:pt x="6961" y="1638"/>
                    </a:cubicBezTo>
                    <a:cubicBezTo>
                      <a:pt x="6345" y="590"/>
                      <a:pt x="5242" y="1"/>
                      <a:pt x="4105"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4"/>
            <p:cNvSpPr/>
            <p:nvPr/>
          </p:nvSpPr>
          <p:spPr>
            <a:xfrm>
              <a:off x="4606375" y="1595240"/>
              <a:ext cx="353375" cy="595025"/>
            </a:xfrm>
            <a:custGeom>
              <a:avLst/>
              <a:gdLst/>
              <a:ahLst/>
              <a:cxnLst/>
              <a:rect l="l" t="t" r="r" b="b"/>
              <a:pathLst>
                <a:path w="14135" h="23801" extrusionOk="0">
                  <a:moveTo>
                    <a:pt x="4986" y="1"/>
                  </a:moveTo>
                  <a:lnTo>
                    <a:pt x="1976" y="3223"/>
                  </a:lnTo>
                  <a:cubicBezTo>
                    <a:pt x="1" y="5472"/>
                    <a:pt x="1" y="8816"/>
                    <a:pt x="1946" y="11095"/>
                  </a:cubicBezTo>
                  <a:lnTo>
                    <a:pt x="11369" y="20153"/>
                  </a:lnTo>
                  <a:lnTo>
                    <a:pt x="11156" y="20974"/>
                  </a:lnTo>
                  <a:lnTo>
                    <a:pt x="7721" y="20974"/>
                  </a:lnTo>
                  <a:lnTo>
                    <a:pt x="7387" y="21491"/>
                  </a:lnTo>
                  <a:lnTo>
                    <a:pt x="12584" y="23801"/>
                  </a:lnTo>
                  <a:lnTo>
                    <a:pt x="13648" y="19454"/>
                  </a:lnTo>
                  <a:cubicBezTo>
                    <a:pt x="14135" y="17995"/>
                    <a:pt x="13861" y="16384"/>
                    <a:pt x="12888" y="15199"/>
                  </a:cubicBezTo>
                  <a:lnTo>
                    <a:pt x="6657" y="7448"/>
                  </a:lnTo>
                  <a:cubicBezTo>
                    <a:pt x="6657" y="7448"/>
                    <a:pt x="10214" y="3588"/>
                    <a:pt x="10396" y="3466"/>
                  </a:cubicBezTo>
                  <a:lnTo>
                    <a:pt x="4986"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4998475" y="825465"/>
              <a:ext cx="126175" cy="187750"/>
            </a:xfrm>
            <a:custGeom>
              <a:avLst/>
              <a:gdLst/>
              <a:ahLst/>
              <a:cxnLst/>
              <a:rect l="l" t="t" r="r" b="b"/>
              <a:pathLst>
                <a:path w="5047" h="7510" extrusionOk="0">
                  <a:moveTo>
                    <a:pt x="5014" y="1"/>
                  </a:moveTo>
                  <a:cubicBezTo>
                    <a:pt x="4935" y="1"/>
                    <a:pt x="3818" y="1661"/>
                    <a:pt x="2463" y="3710"/>
                  </a:cubicBezTo>
                  <a:cubicBezTo>
                    <a:pt x="1095" y="5776"/>
                    <a:pt x="1" y="7479"/>
                    <a:pt x="62" y="7509"/>
                  </a:cubicBezTo>
                  <a:cubicBezTo>
                    <a:pt x="62" y="7509"/>
                    <a:pt x="62" y="7509"/>
                    <a:pt x="63" y="7509"/>
                  </a:cubicBezTo>
                  <a:cubicBezTo>
                    <a:pt x="113" y="7509"/>
                    <a:pt x="1259" y="5849"/>
                    <a:pt x="2615" y="3801"/>
                  </a:cubicBezTo>
                  <a:cubicBezTo>
                    <a:pt x="3983" y="1734"/>
                    <a:pt x="5047" y="32"/>
                    <a:pt x="5016" y="1"/>
                  </a:cubicBezTo>
                  <a:cubicBezTo>
                    <a:pt x="5016" y="1"/>
                    <a:pt x="5015" y="1"/>
                    <a:pt x="501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5038000" y="1126865"/>
              <a:ext cx="182400" cy="44400"/>
            </a:xfrm>
            <a:custGeom>
              <a:avLst/>
              <a:gdLst/>
              <a:ahLst/>
              <a:cxnLst/>
              <a:rect l="l" t="t" r="r" b="b"/>
              <a:pathLst>
                <a:path w="7296" h="1776" extrusionOk="0">
                  <a:moveTo>
                    <a:pt x="294" y="0"/>
                  </a:moveTo>
                  <a:cubicBezTo>
                    <a:pt x="196" y="0"/>
                    <a:pt x="98" y="4"/>
                    <a:pt x="0" y="12"/>
                  </a:cubicBezTo>
                  <a:cubicBezTo>
                    <a:pt x="365" y="103"/>
                    <a:pt x="700" y="164"/>
                    <a:pt x="1064" y="225"/>
                  </a:cubicBezTo>
                  <a:cubicBezTo>
                    <a:pt x="1763" y="347"/>
                    <a:pt x="2675" y="529"/>
                    <a:pt x="3678" y="772"/>
                  </a:cubicBezTo>
                  <a:cubicBezTo>
                    <a:pt x="4681" y="1015"/>
                    <a:pt x="5593" y="1289"/>
                    <a:pt x="6232" y="1471"/>
                  </a:cubicBezTo>
                  <a:cubicBezTo>
                    <a:pt x="6566" y="1623"/>
                    <a:pt x="6931" y="1714"/>
                    <a:pt x="7295" y="1775"/>
                  </a:cubicBezTo>
                  <a:cubicBezTo>
                    <a:pt x="6961" y="1593"/>
                    <a:pt x="6627" y="1441"/>
                    <a:pt x="6262" y="1350"/>
                  </a:cubicBezTo>
                  <a:cubicBezTo>
                    <a:pt x="5441" y="1046"/>
                    <a:pt x="4590" y="803"/>
                    <a:pt x="3709" y="590"/>
                  </a:cubicBezTo>
                  <a:cubicBezTo>
                    <a:pt x="2858" y="377"/>
                    <a:pt x="1976" y="195"/>
                    <a:pt x="1095" y="73"/>
                  </a:cubicBezTo>
                  <a:cubicBezTo>
                    <a:pt x="828" y="29"/>
                    <a:pt x="561" y="0"/>
                    <a:pt x="29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4983275" y="1194040"/>
              <a:ext cx="38025" cy="162625"/>
            </a:xfrm>
            <a:custGeom>
              <a:avLst/>
              <a:gdLst/>
              <a:ahLst/>
              <a:cxnLst/>
              <a:rect l="l" t="t" r="r" b="b"/>
              <a:pathLst>
                <a:path w="1521" h="6505" extrusionOk="0">
                  <a:moveTo>
                    <a:pt x="1" y="0"/>
                  </a:moveTo>
                  <a:cubicBezTo>
                    <a:pt x="31" y="304"/>
                    <a:pt x="123" y="638"/>
                    <a:pt x="214" y="942"/>
                  </a:cubicBezTo>
                  <a:cubicBezTo>
                    <a:pt x="366" y="1520"/>
                    <a:pt x="548" y="2341"/>
                    <a:pt x="761" y="3222"/>
                  </a:cubicBezTo>
                  <a:cubicBezTo>
                    <a:pt x="974" y="4134"/>
                    <a:pt x="1156" y="4955"/>
                    <a:pt x="1278" y="5532"/>
                  </a:cubicBezTo>
                  <a:cubicBezTo>
                    <a:pt x="1338" y="5866"/>
                    <a:pt x="1399" y="6170"/>
                    <a:pt x="1521" y="6505"/>
                  </a:cubicBezTo>
                  <a:cubicBezTo>
                    <a:pt x="1521" y="6170"/>
                    <a:pt x="1490" y="5836"/>
                    <a:pt x="1430" y="5502"/>
                  </a:cubicBezTo>
                  <a:cubicBezTo>
                    <a:pt x="1338" y="4924"/>
                    <a:pt x="1156" y="4073"/>
                    <a:pt x="974" y="3192"/>
                  </a:cubicBezTo>
                  <a:cubicBezTo>
                    <a:pt x="761" y="2310"/>
                    <a:pt x="518" y="1489"/>
                    <a:pt x="335" y="912"/>
                  </a:cubicBezTo>
                  <a:cubicBezTo>
                    <a:pt x="275" y="578"/>
                    <a:pt x="153" y="274"/>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5319150" y="2244965"/>
              <a:ext cx="1142900" cy="1170250"/>
            </a:xfrm>
            <a:custGeom>
              <a:avLst/>
              <a:gdLst/>
              <a:ahLst/>
              <a:cxnLst/>
              <a:rect l="l" t="t" r="r" b="b"/>
              <a:pathLst>
                <a:path w="45716" h="46810" extrusionOk="0">
                  <a:moveTo>
                    <a:pt x="22445" y="13287"/>
                  </a:moveTo>
                  <a:cubicBezTo>
                    <a:pt x="25838" y="13287"/>
                    <a:pt x="29250" y="14933"/>
                    <a:pt x="31248" y="18420"/>
                  </a:cubicBezTo>
                  <a:cubicBezTo>
                    <a:pt x="34044" y="23314"/>
                    <a:pt x="32372" y="29545"/>
                    <a:pt x="27479" y="32341"/>
                  </a:cubicBezTo>
                  <a:cubicBezTo>
                    <a:pt x="25807" y="33299"/>
                    <a:pt x="24068" y="33729"/>
                    <a:pt x="22387" y="33729"/>
                  </a:cubicBezTo>
                  <a:cubicBezTo>
                    <a:pt x="16119" y="33729"/>
                    <a:pt x="10661" y="27748"/>
                    <a:pt x="12554" y="20821"/>
                  </a:cubicBezTo>
                  <a:cubicBezTo>
                    <a:pt x="13879" y="15929"/>
                    <a:pt x="18147" y="13287"/>
                    <a:pt x="22445" y="13287"/>
                  </a:cubicBezTo>
                  <a:close/>
                  <a:moveTo>
                    <a:pt x="23558" y="0"/>
                  </a:moveTo>
                  <a:lnTo>
                    <a:pt x="18360" y="547"/>
                  </a:lnTo>
                  <a:lnTo>
                    <a:pt x="18056" y="4924"/>
                  </a:lnTo>
                  <a:lnTo>
                    <a:pt x="14226" y="6900"/>
                  </a:lnTo>
                  <a:lnTo>
                    <a:pt x="10123" y="4012"/>
                  </a:lnTo>
                  <a:lnTo>
                    <a:pt x="5989" y="7052"/>
                  </a:lnTo>
                  <a:lnTo>
                    <a:pt x="8147" y="11672"/>
                  </a:lnTo>
                  <a:lnTo>
                    <a:pt x="5654" y="15380"/>
                  </a:lnTo>
                  <a:lnTo>
                    <a:pt x="1186" y="15137"/>
                  </a:lnTo>
                  <a:lnTo>
                    <a:pt x="1" y="20700"/>
                  </a:lnTo>
                  <a:lnTo>
                    <a:pt x="4287" y="22341"/>
                  </a:lnTo>
                  <a:lnTo>
                    <a:pt x="4651" y="26991"/>
                  </a:lnTo>
                  <a:lnTo>
                    <a:pt x="244" y="29514"/>
                  </a:lnTo>
                  <a:lnTo>
                    <a:pt x="2341" y="34317"/>
                  </a:lnTo>
                  <a:lnTo>
                    <a:pt x="6931" y="33618"/>
                  </a:lnTo>
                  <a:lnTo>
                    <a:pt x="9971" y="37113"/>
                  </a:lnTo>
                  <a:lnTo>
                    <a:pt x="8390" y="41460"/>
                  </a:lnTo>
                  <a:lnTo>
                    <a:pt x="12554" y="44439"/>
                  </a:lnTo>
                  <a:lnTo>
                    <a:pt x="15837" y="40882"/>
                  </a:lnTo>
                  <a:lnTo>
                    <a:pt x="20396" y="42128"/>
                  </a:lnTo>
                  <a:lnTo>
                    <a:pt x="21825" y="46809"/>
                  </a:lnTo>
                  <a:lnTo>
                    <a:pt x="26871" y="46475"/>
                  </a:lnTo>
                  <a:lnTo>
                    <a:pt x="27509" y="42250"/>
                  </a:lnTo>
                  <a:lnTo>
                    <a:pt x="31856" y="39788"/>
                  </a:lnTo>
                  <a:lnTo>
                    <a:pt x="35381" y="42615"/>
                  </a:lnTo>
                  <a:lnTo>
                    <a:pt x="39850" y="39271"/>
                  </a:lnTo>
                  <a:lnTo>
                    <a:pt x="37570" y="35320"/>
                  </a:lnTo>
                  <a:lnTo>
                    <a:pt x="39789" y="31368"/>
                  </a:lnTo>
                  <a:lnTo>
                    <a:pt x="44318" y="31703"/>
                  </a:lnTo>
                  <a:lnTo>
                    <a:pt x="45716" y="26536"/>
                  </a:lnTo>
                  <a:lnTo>
                    <a:pt x="41825" y="24438"/>
                  </a:lnTo>
                  <a:lnTo>
                    <a:pt x="41278" y="19757"/>
                  </a:lnTo>
                  <a:lnTo>
                    <a:pt x="45047" y="17204"/>
                  </a:lnTo>
                  <a:lnTo>
                    <a:pt x="42585" y="12858"/>
                  </a:lnTo>
                  <a:lnTo>
                    <a:pt x="38695" y="13435"/>
                  </a:lnTo>
                  <a:lnTo>
                    <a:pt x="35503" y="9392"/>
                  </a:lnTo>
                  <a:lnTo>
                    <a:pt x="37144" y="5380"/>
                  </a:lnTo>
                  <a:lnTo>
                    <a:pt x="32798" y="2493"/>
                  </a:lnTo>
                  <a:lnTo>
                    <a:pt x="29576" y="5775"/>
                  </a:lnTo>
                  <a:lnTo>
                    <a:pt x="25290" y="5015"/>
                  </a:lnTo>
                  <a:lnTo>
                    <a:pt x="2355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5731025" y="2688790"/>
              <a:ext cx="292575" cy="273825"/>
            </a:xfrm>
            <a:custGeom>
              <a:avLst/>
              <a:gdLst/>
              <a:ahLst/>
              <a:cxnLst/>
              <a:rect l="l" t="t" r="r" b="b"/>
              <a:pathLst>
                <a:path w="11703" h="10953" extrusionOk="0">
                  <a:moveTo>
                    <a:pt x="10278" y="2551"/>
                  </a:moveTo>
                  <a:lnTo>
                    <a:pt x="10365" y="2703"/>
                  </a:lnTo>
                  <a:cubicBezTo>
                    <a:pt x="10379" y="2718"/>
                    <a:pt x="10394" y="2725"/>
                    <a:pt x="10405" y="2732"/>
                  </a:cubicBezTo>
                  <a:lnTo>
                    <a:pt x="10405" y="2732"/>
                  </a:lnTo>
                  <a:cubicBezTo>
                    <a:pt x="10363" y="2671"/>
                    <a:pt x="10321" y="2611"/>
                    <a:pt x="10278" y="2551"/>
                  </a:cubicBezTo>
                  <a:close/>
                  <a:moveTo>
                    <a:pt x="10405" y="2732"/>
                  </a:moveTo>
                  <a:lnTo>
                    <a:pt x="10405" y="2732"/>
                  </a:lnTo>
                  <a:cubicBezTo>
                    <a:pt x="10412" y="2743"/>
                    <a:pt x="10419" y="2754"/>
                    <a:pt x="10426" y="2764"/>
                  </a:cubicBezTo>
                  <a:cubicBezTo>
                    <a:pt x="10426" y="2748"/>
                    <a:pt x="10417" y="2740"/>
                    <a:pt x="10405" y="2732"/>
                  </a:cubicBezTo>
                  <a:close/>
                  <a:moveTo>
                    <a:pt x="10426" y="2764"/>
                  </a:moveTo>
                  <a:cubicBezTo>
                    <a:pt x="10426" y="2795"/>
                    <a:pt x="10456" y="2825"/>
                    <a:pt x="10456" y="2855"/>
                  </a:cubicBezTo>
                  <a:lnTo>
                    <a:pt x="10477" y="2884"/>
                  </a:lnTo>
                  <a:lnTo>
                    <a:pt x="10477" y="2884"/>
                  </a:lnTo>
                  <a:cubicBezTo>
                    <a:pt x="10460" y="2844"/>
                    <a:pt x="10443" y="2804"/>
                    <a:pt x="10426" y="2764"/>
                  </a:cubicBezTo>
                  <a:close/>
                  <a:moveTo>
                    <a:pt x="5705" y="1"/>
                  </a:moveTo>
                  <a:cubicBezTo>
                    <a:pt x="5106" y="1"/>
                    <a:pt x="4502" y="101"/>
                    <a:pt x="3921" y="302"/>
                  </a:cubicBezTo>
                  <a:cubicBezTo>
                    <a:pt x="3009" y="606"/>
                    <a:pt x="2189" y="1184"/>
                    <a:pt x="1550" y="1913"/>
                  </a:cubicBezTo>
                  <a:cubicBezTo>
                    <a:pt x="851" y="2764"/>
                    <a:pt x="395" y="3767"/>
                    <a:pt x="274" y="4862"/>
                  </a:cubicBezTo>
                  <a:cubicBezTo>
                    <a:pt x="0" y="7232"/>
                    <a:pt x="1307" y="9512"/>
                    <a:pt x="3496" y="10485"/>
                  </a:cubicBezTo>
                  <a:cubicBezTo>
                    <a:pt x="4013" y="10697"/>
                    <a:pt x="4560" y="10849"/>
                    <a:pt x="5107" y="10910"/>
                  </a:cubicBezTo>
                  <a:cubicBezTo>
                    <a:pt x="5339" y="10938"/>
                    <a:pt x="5571" y="10953"/>
                    <a:pt x="5806" y="10953"/>
                  </a:cubicBezTo>
                  <a:cubicBezTo>
                    <a:pt x="6094" y="10953"/>
                    <a:pt x="6386" y="10930"/>
                    <a:pt x="6687" y="10880"/>
                  </a:cubicBezTo>
                  <a:cubicBezTo>
                    <a:pt x="7630" y="10697"/>
                    <a:pt x="8542" y="10272"/>
                    <a:pt x="9301" y="9634"/>
                  </a:cubicBezTo>
                  <a:cubicBezTo>
                    <a:pt x="10487" y="8600"/>
                    <a:pt x="11156" y="7111"/>
                    <a:pt x="11186" y="5561"/>
                  </a:cubicBezTo>
                  <a:cubicBezTo>
                    <a:pt x="11186" y="5013"/>
                    <a:pt x="11125" y="4497"/>
                    <a:pt x="10973" y="3980"/>
                  </a:cubicBezTo>
                  <a:cubicBezTo>
                    <a:pt x="10912" y="3798"/>
                    <a:pt x="10852" y="3615"/>
                    <a:pt x="10791" y="3463"/>
                  </a:cubicBezTo>
                  <a:cubicBezTo>
                    <a:pt x="10730" y="3311"/>
                    <a:pt x="10669" y="3190"/>
                    <a:pt x="10608" y="3068"/>
                  </a:cubicBezTo>
                  <a:lnTo>
                    <a:pt x="10477" y="2884"/>
                  </a:lnTo>
                  <a:lnTo>
                    <a:pt x="10477" y="2884"/>
                  </a:lnTo>
                  <a:cubicBezTo>
                    <a:pt x="10637" y="3265"/>
                    <a:pt x="10772" y="3625"/>
                    <a:pt x="10882" y="4010"/>
                  </a:cubicBezTo>
                  <a:cubicBezTo>
                    <a:pt x="11703" y="7050"/>
                    <a:pt x="9757" y="10150"/>
                    <a:pt x="6657" y="10697"/>
                  </a:cubicBezTo>
                  <a:cubicBezTo>
                    <a:pt x="6338" y="10735"/>
                    <a:pt x="6030" y="10761"/>
                    <a:pt x="5719" y="10761"/>
                  </a:cubicBezTo>
                  <a:cubicBezTo>
                    <a:pt x="5528" y="10761"/>
                    <a:pt x="5335" y="10751"/>
                    <a:pt x="5137" y="10728"/>
                  </a:cubicBezTo>
                  <a:cubicBezTo>
                    <a:pt x="4620" y="10667"/>
                    <a:pt x="4104" y="10515"/>
                    <a:pt x="3617" y="10302"/>
                  </a:cubicBezTo>
                  <a:cubicBezTo>
                    <a:pt x="1490" y="9360"/>
                    <a:pt x="243" y="7172"/>
                    <a:pt x="487" y="4862"/>
                  </a:cubicBezTo>
                  <a:cubicBezTo>
                    <a:pt x="608" y="3828"/>
                    <a:pt x="1034" y="2855"/>
                    <a:pt x="1702" y="2035"/>
                  </a:cubicBezTo>
                  <a:cubicBezTo>
                    <a:pt x="2310" y="1305"/>
                    <a:pt x="3101" y="758"/>
                    <a:pt x="4013" y="454"/>
                  </a:cubicBezTo>
                  <a:cubicBezTo>
                    <a:pt x="4582" y="249"/>
                    <a:pt x="5204" y="146"/>
                    <a:pt x="5825" y="146"/>
                  </a:cubicBezTo>
                  <a:cubicBezTo>
                    <a:pt x="6032" y="146"/>
                    <a:pt x="6239" y="158"/>
                    <a:pt x="6444" y="181"/>
                  </a:cubicBezTo>
                  <a:cubicBezTo>
                    <a:pt x="7630" y="333"/>
                    <a:pt x="8754" y="880"/>
                    <a:pt x="9605" y="1731"/>
                  </a:cubicBezTo>
                  <a:cubicBezTo>
                    <a:pt x="9849" y="1999"/>
                    <a:pt x="10074" y="2267"/>
                    <a:pt x="10278" y="2551"/>
                  </a:cubicBezTo>
                  <a:lnTo>
                    <a:pt x="10278" y="2551"/>
                  </a:lnTo>
                  <a:lnTo>
                    <a:pt x="10244" y="2491"/>
                  </a:lnTo>
                  <a:cubicBezTo>
                    <a:pt x="10183" y="2369"/>
                    <a:pt x="10092" y="2247"/>
                    <a:pt x="10001" y="2126"/>
                  </a:cubicBezTo>
                  <a:cubicBezTo>
                    <a:pt x="9909" y="1974"/>
                    <a:pt x="9788" y="1822"/>
                    <a:pt x="9636" y="1700"/>
                  </a:cubicBezTo>
                  <a:cubicBezTo>
                    <a:pt x="9271" y="1305"/>
                    <a:pt x="8845" y="971"/>
                    <a:pt x="8390" y="728"/>
                  </a:cubicBezTo>
                  <a:cubicBezTo>
                    <a:pt x="7573" y="245"/>
                    <a:pt x="6644" y="1"/>
                    <a:pt x="57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5952150" y="2473665"/>
              <a:ext cx="162650" cy="243225"/>
            </a:xfrm>
            <a:custGeom>
              <a:avLst/>
              <a:gdLst/>
              <a:ahLst/>
              <a:cxnLst/>
              <a:rect l="l" t="t" r="r" b="b"/>
              <a:pathLst>
                <a:path w="6506" h="9729" extrusionOk="0">
                  <a:moveTo>
                    <a:pt x="6444" y="1"/>
                  </a:moveTo>
                  <a:cubicBezTo>
                    <a:pt x="6393" y="1"/>
                    <a:pt x="4912" y="2148"/>
                    <a:pt x="3162" y="4834"/>
                  </a:cubicBezTo>
                  <a:cubicBezTo>
                    <a:pt x="1399" y="7509"/>
                    <a:pt x="0" y="9697"/>
                    <a:pt x="61" y="9728"/>
                  </a:cubicBezTo>
                  <a:cubicBezTo>
                    <a:pt x="61" y="9728"/>
                    <a:pt x="62" y="9728"/>
                    <a:pt x="62" y="9728"/>
                  </a:cubicBezTo>
                  <a:cubicBezTo>
                    <a:pt x="112" y="9728"/>
                    <a:pt x="1563" y="7582"/>
                    <a:pt x="3344" y="4925"/>
                  </a:cubicBezTo>
                  <a:cubicBezTo>
                    <a:pt x="5107" y="2251"/>
                    <a:pt x="6505" y="32"/>
                    <a:pt x="6444" y="1"/>
                  </a:cubicBezTo>
                  <a:cubicBezTo>
                    <a:pt x="6444" y="1"/>
                    <a:pt x="6444" y="1"/>
                    <a:pt x="644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a:off x="6002300" y="2862740"/>
              <a:ext cx="236350" cy="57775"/>
            </a:xfrm>
            <a:custGeom>
              <a:avLst/>
              <a:gdLst/>
              <a:ahLst/>
              <a:cxnLst/>
              <a:rect l="l" t="t" r="r" b="b"/>
              <a:pathLst>
                <a:path w="9454" h="2311" extrusionOk="0">
                  <a:moveTo>
                    <a:pt x="1" y="1"/>
                  </a:moveTo>
                  <a:cubicBezTo>
                    <a:pt x="487" y="122"/>
                    <a:pt x="943" y="214"/>
                    <a:pt x="1399" y="274"/>
                  </a:cubicBezTo>
                  <a:cubicBezTo>
                    <a:pt x="2280" y="426"/>
                    <a:pt x="3466" y="670"/>
                    <a:pt x="4773" y="1004"/>
                  </a:cubicBezTo>
                  <a:cubicBezTo>
                    <a:pt x="6080" y="1308"/>
                    <a:pt x="7235" y="1642"/>
                    <a:pt x="8086" y="1916"/>
                  </a:cubicBezTo>
                  <a:cubicBezTo>
                    <a:pt x="8542" y="2068"/>
                    <a:pt x="8998" y="2189"/>
                    <a:pt x="9454" y="2311"/>
                  </a:cubicBezTo>
                  <a:cubicBezTo>
                    <a:pt x="9332" y="2250"/>
                    <a:pt x="9241" y="2189"/>
                    <a:pt x="9089" y="2159"/>
                  </a:cubicBezTo>
                  <a:cubicBezTo>
                    <a:pt x="8876" y="2037"/>
                    <a:pt x="8542" y="1916"/>
                    <a:pt x="8116" y="1764"/>
                  </a:cubicBezTo>
                  <a:cubicBezTo>
                    <a:pt x="7296" y="1460"/>
                    <a:pt x="6141" y="1095"/>
                    <a:pt x="4834" y="791"/>
                  </a:cubicBezTo>
                  <a:cubicBezTo>
                    <a:pt x="3496" y="457"/>
                    <a:pt x="2311" y="244"/>
                    <a:pt x="1429" y="122"/>
                  </a:cubicBezTo>
                  <a:cubicBezTo>
                    <a:pt x="1004" y="62"/>
                    <a:pt x="639" y="31"/>
                    <a:pt x="39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5931625" y="2950140"/>
              <a:ext cx="49425" cy="210500"/>
            </a:xfrm>
            <a:custGeom>
              <a:avLst/>
              <a:gdLst/>
              <a:ahLst/>
              <a:cxnLst/>
              <a:rect l="l" t="t" r="r" b="b"/>
              <a:pathLst>
                <a:path w="1977" h="8420" extrusionOk="0">
                  <a:moveTo>
                    <a:pt x="1" y="0"/>
                  </a:moveTo>
                  <a:cubicBezTo>
                    <a:pt x="92" y="426"/>
                    <a:pt x="183" y="821"/>
                    <a:pt x="305" y="1247"/>
                  </a:cubicBezTo>
                  <a:cubicBezTo>
                    <a:pt x="487" y="2006"/>
                    <a:pt x="761" y="3040"/>
                    <a:pt x="1034" y="4195"/>
                  </a:cubicBezTo>
                  <a:cubicBezTo>
                    <a:pt x="1308" y="5350"/>
                    <a:pt x="1521" y="6414"/>
                    <a:pt x="1673" y="7174"/>
                  </a:cubicBezTo>
                  <a:cubicBezTo>
                    <a:pt x="1733" y="7599"/>
                    <a:pt x="1855" y="8025"/>
                    <a:pt x="1977" y="8420"/>
                  </a:cubicBezTo>
                  <a:cubicBezTo>
                    <a:pt x="1946" y="7994"/>
                    <a:pt x="1916" y="7569"/>
                    <a:pt x="1825" y="7174"/>
                  </a:cubicBezTo>
                  <a:cubicBezTo>
                    <a:pt x="1703" y="6383"/>
                    <a:pt x="1490" y="5320"/>
                    <a:pt x="1217" y="4164"/>
                  </a:cubicBezTo>
                  <a:cubicBezTo>
                    <a:pt x="943" y="2979"/>
                    <a:pt x="669" y="1946"/>
                    <a:pt x="426" y="1186"/>
                  </a:cubicBezTo>
                  <a:cubicBezTo>
                    <a:pt x="335" y="791"/>
                    <a:pt x="183" y="395"/>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5686175" y="2934165"/>
              <a:ext cx="109450" cy="177100"/>
            </a:xfrm>
            <a:custGeom>
              <a:avLst/>
              <a:gdLst/>
              <a:ahLst/>
              <a:cxnLst/>
              <a:rect l="l" t="t" r="r" b="b"/>
              <a:pathLst>
                <a:path w="4378" h="7084" extrusionOk="0">
                  <a:moveTo>
                    <a:pt x="4316" y="1"/>
                  </a:moveTo>
                  <a:cubicBezTo>
                    <a:pt x="4268" y="1"/>
                    <a:pt x="3272" y="1570"/>
                    <a:pt x="2098" y="3496"/>
                  </a:cubicBezTo>
                  <a:cubicBezTo>
                    <a:pt x="913" y="5442"/>
                    <a:pt x="1" y="7053"/>
                    <a:pt x="62" y="7083"/>
                  </a:cubicBezTo>
                  <a:cubicBezTo>
                    <a:pt x="852" y="5959"/>
                    <a:pt x="1582" y="4803"/>
                    <a:pt x="2281" y="3588"/>
                  </a:cubicBezTo>
                  <a:cubicBezTo>
                    <a:pt x="3436" y="1642"/>
                    <a:pt x="4378" y="31"/>
                    <a:pt x="4317" y="1"/>
                  </a:cubicBezTo>
                  <a:cubicBezTo>
                    <a:pt x="4317" y="1"/>
                    <a:pt x="4316" y="1"/>
                    <a:pt x="43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5774325" y="2499515"/>
              <a:ext cx="60825" cy="191525"/>
            </a:xfrm>
            <a:custGeom>
              <a:avLst/>
              <a:gdLst/>
              <a:ahLst/>
              <a:cxnLst/>
              <a:rect l="l" t="t" r="r" b="b"/>
              <a:pathLst>
                <a:path w="2433" h="7661" extrusionOk="0">
                  <a:moveTo>
                    <a:pt x="1" y="1"/>
                  </a:moveTo>
                  <a:cubicBezTo>
                    <a:pt x="305" y="1308"/>
                    <a:pt x="670" y="2584"/>
                    <a:pt x="1095" y="3861"/>
                  </a:cubicBezTo>
                  <a:cubicBezTo>
                    <a:pt x="1733" y="5958"/>
                    <a:pt x="2311" y="7660"/>
                    <a:pt x="2372" y="7660"/>
                  </a:cubicBezTo>
                  <a:cubicBezTo>
                    <a:pt x="2433" y="7630"/>
                    <a:pt x="1946" y="5897"/>
                    <a:pt x="1277" y="3800"/>
                  </a:cubicBezTo>
                  <a:cubicBezTo>
                    <a:pt x="639" y="1672"/>
                    <a:pt x="62"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5586650" y="2784490"/>
              <a:ext cx="158825" cy="15200"/>
            </a:xfrm>
            <a:custGeom>
              <a:avLst/>
              <a:gdLst/>
              <a:ahLst/>
              <a:cxnLst/>
              <a:rect l="l" t="t" r="r" b="b"/>
              <a:pathLst>
                <a:path w="6353" h="608" extrusionOk="0">
                  <a:moveTo>
                    <a:pt x="0" y="0"/>
                  </a:moveTo>
                  <a:cubicBezTo>
                    <a:pt x="1064" y="213"/>
                    <a:pt x="2097" y="334"/>
                    <a:pt x="3161" y="395"/>
                  </a:cubicBezTo>
                  <a:cubicBezTo>
                    <a:pt x="4225" y="547"/>
                    <a:pt x="5289" y="608"/>
                    <a:pt x="6353" y="608"/>
                  </a:cubicBezTo>
                  <a:cubicBezTo>
                    <a:pt x="5319" y="426"/>
                    <a:pt x="4256" y="274"/>
                    <a:pt x="3192" y="213"/>
                  </a:cubicBezTo>
                  <a:cubicBezTo>
                    <a:pt x="2128" y="91"/>
                    <a:pt x="1064" y="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5761425" y="2720065"/>
              <a:ext cx="227225" cy="210350"/>
            </a:xfrm>
            <a:custGeom>
              <a:avLst/>
              <a:gdLst/>
              <a:ahLst/>
              <a:cxnLst/>
              <a:rect l="l" t="t" r="r" b="b"/>
              <a:pathLst>
                <a:path w="9089" h="8414" extrusionOk="0">
                  <a:moveTo>
                    <a:pt x="4551" y="0"/>
                  </a:moveTo>
                  <a:cubicBezTo>
                    <a:pt x="2530" y="0"/>
                    <a:pt x="724" y="1439"/>
                    <a:pt x="395" y="3519"/>
                  </a:cubicBezTo>
                  <a:cubicBezTo>
                    <a:pt x="0" y="5799"/>
                    <a:pt x="1550" y="7987"/>
                    <a:pt x="3860" y="8352"/>
                  </a:cubicBezTo>
                  <a:cubicBezTo>
                    <a:pt x="4100" y="8394"/>
                    <a:pt x="4337" y="8414"/>
                    <a:pt x="4572" y="8414"/>
                  </a:cubicBezTo>
                  <a:cubicBezTo>
                    <a:pt x="6574" y="8414"/>
                    <a:pt x="8340" y="6955"/>
                    <a:pt x="8693" y="4887"/>
                  </a:cubicBezTo>
                  <a:cubicBezTo>
                    <a:pt x="9088" y="2607"/>
                    <a:pt x="7538" y="449"/>
                    <a:pt x="5228" y="54"/>
                  </a:cubicBezTo>
                  <a:cubicBezTo>
                    <a:pt x="5001" y="18"/>
                    <a:pt x="4775" y="0"/>
                    <a:pt x="45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5817650" y="2800090"/>
              <a:ext cx="107925" cy="26200"/>
            </a:xfrm>
            <a:custGeom>
              <a:avLst/>
              <a:gdLst/>
              <a:ahLst/>
              <a:cxnLst/>
              <a:rect l="l" t="t" r="r" b="b"/>
              <a:pathLst>
                <a:path w="4317" h="1048" extrusionOk="0">
                  <a:moveTo>
                    <a:pt x="1863" y="1"/>
                  </a:moveTo>
                  <a:cubicBezTo>
                    <a:pt x="1440" y="1"/>
                    <a:pt x="1015" y="76"/>
                    <a:pt x="608" y="227"/>
                  </a:cubicBezTo>
                  <a:cubicBezTo>
                    <a:pt x="213" y="379"/>
                    <a:pt x="0" y="561"/>
                    <a:pt x="31" y="592"/>
                  </a:cubicBezTo>
                  <a:cubicBezTo>
                    <a:pt x="31" y="592"/>
                    <a:pt x="274" y="470"/>
                    <a:pt x="669" y="379"/>
                  </a:cubicBezTo>
                  <a:cubicBezTo>
                    <a:pt x="1053" y="255"/>
                    <a:pt x="1445" y="194"/>
                    <a:pt x="1834" y="194"/>
                  </a:cubicBezTo>
                  <a:cubicBezTo>
                    <a:pt x="2494" y="194"/>
                    <a:pt x="3147" y="369"/>
                    <a:pt x="3739" y="713"/>
                  </a:cubicBezTo>
                  <a:cubicBezTo>
                    <a:pt x="3921" y="835"/>
                    <a:pt x="4134" y="926"/>
                    <a:pt x="4317" y="1048"/>
                  </a:cubicBezTo>
                  <a:cubicBezTo>
                    <a:pt x="4195" y="835"/>
                    <a:pt x="4013" y="683"/>
                    <a:pt x="3830" y="592"/>
                  </a:cubicBezTo>
                  <a:cubicBezTo>
                    <a:pt x="3230" y="198"/>
                    <a:pt x="2548" y="1"/>
                    <a:pt x="18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5854125" y="2764715"/>
              <a:ext cx="29650" cy="100325"/>
            </a:xfrm>
            <a:custGeom>
              <a:avLst/>
              <a:gdLst/>
              <a:ahLst/>
              <a:cxnLst/>
              <a:rect l="l" t="t" r="r" b="b"/>
              <a:pathLst>
                <a:path w="1186" h="4013" extrusionOk="0">
                  <a:moveTo>
                    <a:pt x="1186" y="1"/>
                  </a:moveTo>
                  <a:cubicBezTo>
                    <a:pt x="274" y="1125"/>
                    <a:pt x="0" y="2615"/>
                    <a:pt x="456" y="4013"/>
                  </a:cubicBezTo>
                  <a:cubicBezTo>
                    <a:pt x="396" y="3314"/>
                    <a:pt x="426" y="2615"/>
                    <a:pt x="517" y="1946"/>
                  </a:cubicBezTo>
                  <a:cubicBezTo>
                    <a:pt x="669" y="1277"/>
                    <a:pt x="882" y="609"/>
                    <a:pt x="118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34"/>
            <p:cNvGrpSpPr/>
            <p:nvPr/>
          </p:nvGrpSpPr>
          <p:grpSpPr>
            <a:xfrm>
              <a:off x="5914925" y="627915"/>
              <a:ext cx="575250" cy="588925"/>
              <a:chOff x="3519450" y="586225"/>
              <a:chExt cx="575250" cy="588925"/>
            </a:xfrm>
          </p:grpSpPr>
          <p:sp>
            <p:nvSpPr>
              <p:cNvPr id="277" name="Google Shape;277;p34"/>
              <p:cNvSpPr/>
              <p:nvPr/>
            </p:nvSpPr>
            <p:spPr>
              <a:xfrm>
                <a:off x="3519450" y="586225"/>
                <a:ext cx="575250" cy="588925"/>
              </a:xfrm>
              <a:custGeom>
                <a:avLst/>
                <a:gdLst/>
                <a:ahLst/>
                <a:cxnLst/>
                <a:rect l="l" t="t" r="r" b="b"/>
                <a:pathLst>
                  <a:path w="23010" h="23557" extrusionOk="0">
                    <a:moveTo>
                      <a:pt x="11286" y="6701"/>
                    </a:moveTo>
                    <a:cubicBezTo>
                      <a:pt x="12992" y="6701"/>
                      <a:pt x="14709" y="7527"/>
                      <a:pt x="15715" y="9271"/>
                    </a:cubicBezTo>
                    <a:cubicBezTo>
                      <a:pt x="17143" y="11733"/>
                      <a:pt x="16292" y="14864"/>
                      <a:pt x="13830" y="16292"/>
                    </a:cubicBezTo>
                    <a:cubicBezTo>
                      <a:pt x="12991" y="16773"/>
                      <a:pt x="12117" y="16989"/>
                      <a:pt x="11273" y="16989"/>
                    </a:cubicBezTo>
                    <a:cubicBezTo>
                      <a:pt x="8114" y="16989"/>
                      <a:pt x="5363" y="13965"/>
                      <a:pt x="6322" y="10487"/>
                    </a:cubicBezTo>
                    <a:cubicBezTo>
                      <a:pt x="6985" y="8025"/>
                      <a:pt x="9127" y="6701"/>
                      <a:pt x="11286" y="6701"/>
                    </a:cubicBezTo>
                    <a:close/>
                    <a:moveTo>
                      <a:pt x="11854" y="0"/>
                    </a:moveTo>
                    <a:lnTo>
                      <a:pt x="9240" y="274"/>
                    </a:lnTo>
                    <a:lnTo>
                      <a:pt x="9088" y="2493"/>
                    </a:lnTo>
                    <a:lnTo>
                      <a:pt x="7143" y="3496"/>
                    </a:lnTo>
                    <a:lnTo>
                      <a:pt x="5107" y="2037"/>
                    </a:lnTo>
                    <a:lnTo>
                      <a:pt x="3009" y="3557"/>
                    </a:lnTo>
                    <a:lnTo>
                      <a:pt x="4103" y="5897"/>
                    </a:lnTo>
                    <a:lnTo>
                      <a:pt x="2857" y="7782"/>
                    </a:lnTo>
                    <a:lnTo>
                      <a:pt x="578" y="7660"/>
                    </a:lnTo>
                    <a:lnTo>
                      <a:pt x="0" y="10426"/>
                    </a:lnTo>
                    <a:lnTo>
                      <a:pt x="2158" y="11247"/>
                    </a:lnTo>
                    <a:lnTo>
                      <a:pt x="2341" y="13587"/>
                    </a:lnTo>
                    <a:lnTo>
                      <a:pt x="122" y="14864"/>
                    </a:lnTo>
                    <a:lnTo>
                      <a:pt x="1186" y="17295"/>
                    </a:lnTo>
                    <a:lnTo>
                      <a:pt x="3496" y="16931"/>
                    </a:lnTo>
                    <a:lnTo>
                      <a:pt x="5015" y="18694"/>
                    </a:lnTo>
                    <a:lnTo>
                      <a:pt x="4195" y="20882"/>
                    </a:lnTo>
                    <a:lnTo>
                      <a:pt x="6322" y="22372"/>
                    </a:lnTo>
                    <a:lnTo>
                      <a:pt x="7964" y="20578"/>
                    </a:lnTo>
                    <a:lnTo>
                      <a:pt x="10243" y="21217"/>
                    </a:lnTo>
                    <a:lnTo>
                      <a:pt x="10973" y="23557"/>
                    </a:lnTo>
                    <a:lnTo>
                      <a:pt x="13496" y="23405"/>
                    </a:lnTo>
                    <a:lnTo>
                      <a:pt x="13830" y="21277"/>
                    </a:lnTo>
                    <a:lnTo>
                      <a:pt x="16019" y="20031"/>
                    </a:lnTo>
                    <a:lnTo>
                      <a:pt x="17782" y="21460"/>
                    </a:lnTo>
                    <a:lnTo>
                      <a:pt x="20031" y="19758"/>
                    </a:lnTo>
                    <a:lnTo>
                      <a:pt x="18906" y="17782"/>
                    </a:lnTo>
                    <a:lnTo>
                      <a:pt x="20031" y="15806"/>
                    </a:lnTo>
                    <a:lnTo>
                      <a:pt x="22311" y="15958"/>
                    </a:lnTo>
                    <a:lnTo>
                      <a:pt x="23010" y="13374"/>
                    </a:lnTo>
                    <a:lnTo>
                      <a:pt x="21034" y="12311"/>
                    </a:lnTo>
                    <a:lnTo>
                      <a:pt x="20791" y="9970"/>
                    </a:lnTo>
                    <a:lnTo>
                      <a:pt x="22675" y="8663"/>
                    </a:lnTo>
                    <a:lnTo>
                      <a:pt x="21429" y="6475"/>
                    </a:lnTo>
                    <a:lnTo>
                      <a:pt x="19453" y="6779"/>
                    </a:lnTo>
                    <a:lnTo>
                      <a:pt x="17842" y="4742"/>
                    </a:lnTo>
                    <a:lnTo>
                      <a:pt x="18693" y="2706"/>
                    </a:lnTo>
                    <a:lnTo>
                      <a:pt x="16505" y="1277"/>
                    </a:lnTo>
                    <a:lnTo>
                      <a:pt x="14864" y="2918"/>
                    </a:lnTo>
                    <a:lnTo>
                      <a:pt x="12705" y="2523"/>
                    </a:lnTo>
                    <a:lnTo>
                      <a:pt x="1185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3732200" y="825550"/>
                <a:ext cx="133625" cy="106075"/>
              </a:xfrm>
              <a:custGeom>
                <a:avLst/>
                <a:gdLst/>
                <a:ahLst/>
                <a:cxnLst/>
                <a:rect l="l" t="t" r="r" b="b"/>
                <a:pathLst>
                  <a:path w="5345" h="4243" extrusionOk="0">
                    <a:moveTo>
                      <a:pt x="2676" y="1"/>
                    </a:moveTo>
                    <a:cubicBezTo>
                      <a:pt x="2323" y="1"/>
                      <a:pt x="1967" y="89"/>
                      <a:pt x="1642" y="276"/>
                    </a:cubicBezTo>
                    <a:cubicBezTo>
                      <a:pt x="1" y="1218"/>
                      <a:pt x="305" y="3680"/>
                      <a:pt x="2129" y="4166"/>
                    </a:cubicBezTo>
                    <a:cubicBezTo>
                      <a:pt x="2323" y="4218"/>
                      <a:pt x="2513" y="4242"/>
                      <a:pt x="2697" y="4242"/>
                    </a:cubicBezTo>
                    <a:cubicBezTo>
                      <a:pt x="4242" y="4242"/>
                      <a:pt x="5345" y="2533"/>
                      <a:pt x="4530" y="1066"/>
                    </a:cubicBezTo>
                    <a:cubicBezTo>
                      <a:pt x="4139" y="387"/>
                      <a:pt x="3414" y="1"/>
                      <a:pt x="267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34"/>
            <p:cNvGrpSpPr/>
            <p:nvPr/>
          </p:nvGrpSpPr>
          <p:grpSpPr>
            <a:xfrm>
              <a:off x="3809475" y="2556015"/>
              <a:ext cx="1447600" cy="1483325"/>
              <a:chOff x="1337800" y="1599925"/>
              <a:chExt cx="1447600" cy="1483325"/>
            </a:xfrm>
          </p:grpSpPr>
          <p:sp>
            <p:nvSpPr>
              <p:cNvPr id="280" name="Google Shape;280;p34"/>
              <p:cNvSpPr/>
              <p:nvPr/>
            </p:nvSpPr>
            <p:spPr>
              <a:xfrm>
                <a:off x="1337800" y="1599925"/>
                <a:ext cx="1447600" cy="1483325"/>
              </a:xfrm>
              <a:custGeom>
                <a:avLst/>
                <a:gdLst/>
                <a:ahLst/>
                <a:cxnLst/>
                <a:rect l="l" t="t" r="r" b="b"/>
                <a:pathLst>
                  <a:path w="57904" h="59333" extrusionOk="0">
                    <a:moveTo>
                      <a:pt x="28392" y="16853"/>
                    </a:moveTo>
                    <a:cubicBezTo>
                      <a:pt x="32981" y="16853"/>
                      <a:pt x="37270" y="19273"/>
                      <a:pt x="39575" y="23314"/>
                    </a:cubicBezTo>
                    <a:cubicBezTo>
                      <a:pt x="43162" y="29514"/>
                      <a:pt x="41004" y="37417"/>
                      <a:pt x="34803" y="40973"/>
                    </a:cubicBezTo>
                    <a:cubicBezTo>
                      <a:pt x="32800" y="42116"/>
                      <a:pt x="30578" y="42682"/>
                      <a:pt x="28364" y="42682"/>
                    </a:cubicBezTo>
                    <a:cubicBezTo>
                      <a:pt x="25572" y="42682"/>
                      <a:pt x="22793" y="41781"/>
                      <a:pt x="20487" y="40001"/>
                    </a:cubicBezTo>
                    <a:cubicBezTo>
                      <a:pt x="16353" y="36809"/>
                      <a:pt x="14560" y="31429"/>
                      <a:pt x="15927" y="26383"/>
                    </a:cubicBezTo>
                    <a:cubicBezTo>
                      <a:pt x="17295" y="21338"/>
                      <a:pt x="21551" y="17630"/>
                      <a:pt x="26718" y="16961"/>
                    </a:cubicBezTo>
                    <a:cubicBezTo>
                      <a:pt x="27278" y="16889"/>
                      <a:pt x="27837" y="16853"/>
                      <a:pt x="28392" y="16853"/>
                    </a:cubicBezTo>
                    <a:close/>
                    <a:moveTo>
                      <a:pt x="29849" y="0"/>
                    </a:moveTo>
                    <a:lnTo>
                      <a:pt x="23283" y="669"/>
                    </a:lnTo>
                    <a:lnTo>
                      <a:pt x="22888" y="6231"/>
                    </a:lnTo>
                    <a:lnTo>
                      <a:pt x="17994" y="8724"/>
                    </a:lnTo>
                    <a:lnTo>
                      <a:pt x="12827" y="5076"/>
                    </a:lnTo>
                    <a:lnTo>
                      <a:pt x="7569" y="8906"/>
                    </a:lnTo>
                    <a:lnTo>
                      <a:pt x="10274" y="14772"/>
                    </a:lnTo>
                    <a:lnTo>
                      <a:pt x="7143" y="19484"/>
                    </a:lnTo>
                    <a:lnTo>
                      <a:pt x="1459" y="19180"/>
                    </a:lnTo>
                    <a:lnTo>
                      <a:pt x="0" y="26201"/>
                    </a:lnTo>
                    <a:lnTo>
                      <a:pt x="5410" y="28298"/>
                    </a:lnTo>
                    <a:lnTo>
                      <a:pt x="5866" y="34195"/>
                    </a:lnTo>
                    <a:lnTo>
                      <a:pt x="243" y="37417"/>
                    </a:lnTo>
                    <a:lnTo>
                      <a:pt x="2918" y="43496"/>
                    </a:lnTo>
                    <a:lnTo>
                      <a:pt x="8724" y="42584"/>
                    </a:lnTo>
                    <a:lnTo>
                      <a:pt x="12553" y="47022"/>
                    </a:lnTo>
                    <a:lnTo>
                      <a:pt x="10547" y="52554"/>
                    </a:lnTo>
                    <a:lnTo>
                      <a:pt x="15867" y="56323"/>
                    </a:lnTo>
                    <a:lnTo>
                      <a:pt x="20031" y="51825"/>
                    </a:lnTo>
                    <a:lnTo>
                      <a:pt x="25776" y="53375"/>
                    </a:lnTo>
                    <a:lnTo>
                      <a:pt x="27569" y="59332"/>
                    </a:lnTo>
                    <a:lnTo>
                      <a:pt x="33982" y="58907"/>
                    </a:lnTo>
                    <a:lnTo>
                      <a:pt x="34803" y="53557"/>
                    </a:lnTo>
                    <a:lnTo>
                      <a:pt x="40274" y="50426"/>
                    </a:lnTo>
                    <a:lnTo>
                      <a:pt x="44773" y="53983"/>
                    </a:lnTo>
                    <a:lnTo>
                      <a:pt x="50457" y="49758"/>
                    </a:lnTo>
                    <a:lnTo>
                      <a:pt x="47569" y="44773"/>
                    </a:lnTo>
                    <a:lnTo>
                      <a:pt x="50366" y="39758"/>
                    </a:lnTo>
                    <a:lnTo>
                      <a:pt x="56110" y="40183"/>
                    </a:lnTo>
                    <a:lnTo>
                      <a:pt x="57904" y="33618"/>
                    </a:lnTo>
                    <a:lnTo>
                      <a:pt x="52980" y="30973"/>
                    </a:lnTo>
                    <a:lnTo>
                      <a:pt x="52311" y="25016"/>
                    </a:lnTo>
                    <a:lnTo>
                      <a:pt x="57114" y="21794"/>
                    </a:lnTo>
                    <a:lnTo>
                      <a:pt x="53952" y="16292"/>
                    </a:lnTo>
                    <a:lnTo>
                      <a:pt x="48998" y="17022"/>
                    </a:lnTo>
                    <a:lnTo>
                      <a:pt x="44925" y="11915"/>
                    </a:lnTo>
                    <a:lnTo>
                      <a:pt x="47022" y="6809"/>
                    </a:lnTo>
                    <a:lnTo>
                      <a:pt x="41551" y="3161"/>
                    </a:lnTo>
                    <a:lnTo>
                      <a:pt x="37448" y="7295"/>
                    </a:lnTo>
                    <a:lnTo>
                      <a:pt x="32037" y="6353"/>
                    </a:lnTo>
                    <a:lnTo>
                      <a:pt x="2984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1893275" y="2201725"/>
                <a:ext cx="297125" cy="266725"/>
              </a:xfrm>
              <a:custGeom>
                <a:avLst/>
                <a:gdLst/>
                <a:ahLst/>
                <a:cxnLst/>
                <a:rect l="l" t="t" r="r" b="b"/>
                <a:pathLst>
                  <a:path w="11885" h="10669" extrusionOk="0">
                    <a:moveTo>
                      <a:pt x="5922" y="0"/>
                    </a:moveTo>
                    <a:cubicBezTo>
                      <a:pt x="3616" y="0"/>
                      <a:pt x="1497" y="1508"/>
                      <a:pt x="821" y="3862"/>
                    </a:cubicBezTo>
                    <a:cubicBezTo>
                      <a:pt x="0" y="6688"/>
                      <a:pt x="1642" y="9637"/>
                      <a:pt x="4468" y="10457"/>
                    </a:cubicBezTo>
                    <a:cubicBezTo>
                      <a:pt x="4962" y="10601"/>
                      <a:pt x="5459" y="10669"/>
                      <a:pt x="5948" y="10669"/>
                    </a:cubicBezTo>
                    <a:cubicBezTo>
                      <a:pt x="8260" y="10669"/>
                      <a:pt x="10387" y="9143"/>
                      <a:pt x="11064" y="6810"/>
                    </a:cubicBezTo>
                    <a:cubicBezTo>
                      <a:pt x="11885" y="3983"/>
                      <a:pt x="10244" y="1035"/>
                      <a:pt x="7417" y="214"/>
                    </a:cubicBezTo>
                    <a:cubicBezTo>
                      <a:pt x="6918" y="69"/>
                      <a:pt x="6416" y="0"/>
                      <a:pt x="592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34"/>
            <p:cNvSpPr/>
            <p:nvPr/>
          </p:nvSpPr>
          <p:spPr>
            <a:xfrm>
              <a:off x="7839725" y="2431890"/>
              <a:ext cx="138325" cy="224225"/>
            </a:xfrm>
            <a:custGeom>
              <a:avLst/>
              <a:gdLst/>
              <a:ahLst/>
              <a:cxnLst/>
              <a:rect l="l" t="t" r="r" b="b"/>
              <a:pathLst>
                <a:path w="5533" h="8969" extrusionOk="0">
                  <a:moveTo>
                    <a:pt x="5470" y="0"/>
                  </a:moveTo>
                  <a:cubicBezTo>
                    <a:pt x="5392" y="0"/>
                    <a:pt x="4153" y="1965"/>
                    <a:pt x="2645" y="4408"/>
                  </a:cubicBezTo>
                  <a:cubicBezTo>
                    <a:pt x="1155" y="6900"/>
                    <a:pt x="0" y="8937"/>
                    <a:pt x="61" y="8967"/>
                  </a:cubicBezTo>
                  <a:cubicBezTo>
                    <a:pt x="62" y="8968"/>
                    <a:pt x="63" y="8969"/>
                    <a:pt x="65" y="8969"/>
                  </a:cubicBezTo>
                  <a:cubicBezTo>
                    <a:pt x="159" y="8969"/>
                    <a:pt x="1391" y="7015"/>
                    <a:pt x="2888" y="4560"/>
                  </a:cubicBezTo>
                  <a:cubicBezTo>
                    <a:pt x="4377" y="2067"/>
                    <a:pt x="5532" y="31"/>
                    <a:pt x="5472" y="1"/>
                  </a:cubicBezTo>
                  <a:cubicBezTo>
                    <a:pt x="5471" y="0"/>
                    <a:pt x="5471" y="0"/>
                    <a:pt x="547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34"/>
            <p:cNvGrpSpPr/>
            <p:nvPr/>
          </p:nvGrpSpPr>
          <p:grpSpPr>
            <a:xfrm>
              <a:off x="7374675" y="1558765"/>
              <a:ext cx="1447625" cy="1482575"/>
              <a:chOff x="4979200" y="1517075"/>
              <a:chExt cx="1447625" cy="1482575"/>
            </a:xfrm>
          </p:grpSpPr>
          <p:sp>
            <p:nvSpPr>
              <p:cNvPr id="284" name="Google Shape;284;p34"/>
              <p:cNvSpPr/>
              <p:nvPr/>
            </p:nvSpPr>
            <p:spPr>
              <a:xfrm>
                <a:off x="4979200" y="1517075"/>
                <a:ext cx="1447625" cy="1482575"/>
              </a:xfrm>
              <a:custGeom>
                <a:avLst/>
                <a:gdLst/>
                <a:ahLst/>
                <a:cxnLst/>
                <a:rect l="l" t="t" r="r" b="b"/>
                <a:pathLst>
                  <a:path w="57905" h="59303" extrusionOk="0">
                    <a:moveTo>
                      <a:pt x="28378" y="16825"/>
                    </a:moveTo>
                    <a:cubicBezTo>
                      <a:pt x="32972" y="16825"/>
                      <a:pt x="37268" y="19270"/>
                      <a:pt x="39575" y="23314"/>
                    </a:cubicBezTo>
                    <a:cubicBezTo>
                      <a:pt x="43162" y="29515"/>
                      <a:pt x="41004" y="37418"/>
                      <a:pt x="34803" y="40974"/>
                    </a:cubicBezTo>
                    <a:cubicBezTo>
                      <a:pt x="32812" y="42110"/>
                      <a:pt x="30604" y="42670"/>
                      <a:pt x="28403" y="42670"/>
                    </a:cubicBezTo>
                    <a:cubicBezTo>
                      <a:pt x="25598" y="42670"/>
                      <a:pt x="22804" y="41760"/>
                      <a:pt x="20487" y="39971"/>
                    </a:cubicBezTo>
                    <a:cubicBezTo>
                      <a:pt x="16353" y="36780"/>
                      <a:pt x="14560" y="31430"/>
                      <a:pt x="15928" y="26384"/>
                    </a:cubicBezTo>
                    <a:cubicBezTo>
                      <a:pt x="17295" y="21339"/>
                      <a:pt x="21551" y="17630"/>
                      <a:pt x="26718" y="16931"/>
                    </a:cubicBezTo>
                    <a:cubicBezTo>
                      <a:pt x="27274" y="16860"/>
                      <a:pt x="27828" y="16825"/>
                      <a:pt x="28378" y="16825"/>
                    </a:cubicBezTo>
                    <a:close/>
                    <a:moveTo>
                      <a:pt x="29849" y="1"/>
                    </a:moveTo>
                    <a:lnTo>
                      <a:pt x="23253" y="700"/>
                    </a:lnTo>
                    <a:lnTo>
                      <a:pt x="22888" y="6262"/>
                    </a:lnTo>
                    <a:lnTo>
                      <a:pt x="17994" y="8725"/>
                    </a:lnTo>
                    <a:lnTo>
                      <a:pt x="12797" y="5077"/>
                    </a:lnTo>
                    <a:lnTo>
                      <a:pt x="7538" y="8907"/>
                    </a:lnTo>
                    <a:lnTo>
                      <a:pt x="10274" y="14773"/>
                    </a:lnTo>
                    <a:lnTo>
                      <a:pt x="7143" y="19485"/>
                    </a:lnTo>
                    <a:lnTo>
                      <a:pt x="1459" y="19211"/>
                    </a:lnTo>
                    <a:lnTo>
                      <a:pt x="0" y="26202"/>
                    </a:lnTo>
                    <a:lnTo>
                      <a:pt x="5411" y="28269"/>
                    </a:lnTo>
                    <a:lnTo>
                      <a:pt x="5867" y="34166"/>
                    </a:lnTo>
                    <a:lnTo>
                      <a:pt x="274" y="37388"/>
                    </a:lnTo>
                    <a:lnTo>
                      <a:pt x="2918" y="43467"/>
                    </a:lnTo>
                    <a:lnTo>
                      <a:pt x="8754" y="42555"/>
                    </a:lnTo>
                    <a:lnTo>
                      <a:pt x="12584" y="46993"/>
                    </a:lnTo>
                    <a:lnTo>
                      <a:pt x="10578" y="52525"/>
                    </a:lnTo>
                    <a:lnTo>
                      <a:pt x="15897" y="56294"/>
                    </a:lnTo>
                    <a:lnTo>
                      <a:pt x="20031" y="51795"/>
                    </a:lnTo>
                    <a:lnTo>
                      <a:pt x="25806" y="53345"/>
                    </a:lnTo>
                    <a:lnTo>
                      <a:pt x="27600" y="59303"/>
                    </a:lnTo>
                    <a:lnTo>
                      <a:pt x="33983" y="58877"/>
                    </a:lnTo>
                    <a:lnTo>
                      <a:pt x="34803" y="53558"/>
                    </a:lnTo>
                    <a:lnTo>
                      <a:pt x="40305" y="50397"/>
                    </a:lnTo>
                    <a:lnTo>
                      <a:pt x="44803" y="53984"/>
                    </a:lnTo>
                    <a:lnTo>
                      <a:pt x="50457" y="49759"/>
                    </a:lnTo>
                    <a:lnTo>
                      <a:pt x="47600" y="44743"/>
                    </a:lnTo>
                    <a:lnTo>
                      <a:pt x="50396" y="39728"/>
                    </a:lnTo>
                    <a:lnTo>
                      <a:pt x="56141" y="40154"/>
                    </a:lnTo>
                    <a:lnTo>
                      <a:pt x="57904" y="33649"/>
                    </a:lnTo>
                    <a:lnTo>
                      <a:pt x="52980" y="30974"/>
                    </a:lnTo>
                    <a:lnTo>
                      <a:pt x="52311" y="25017"/>
                    </a:lnTo>
                    <a:lnTo>
                      <a:pt x="57114" y="21764"/>
                    </a:lnTo>
                    <a:lnTo>
                      <a:pt x="53953" y="16293"/>
                    </a:lnTo>
                    <a:lnTo>
                      <a:pt x="49028" y="17023"/>
                    </a:lnTo>
                    <a:lnTo>
                      <a:pt x="44955" y="11886"/>
                    </a:lnTo>
                    <a:lnTo>
                      <a:pt x="47053" y="6779"/>
                    </a:lnTo>
                    <a:lnTo>
                      <a:pt x="41551" y="3132"/>
                    </a:lnTo>
                    <a:lnTo>
                      <a:pt x="37448" y="7296"/>
                    </a:lnTo>
                    <a:lnTo>
                      <a:pt x="32037" y="6354"/>
                    </a:lnTo>
                    <a:lnTo>
                      <a:pt x="29849"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5535425" y="2118575"/>
                <a:ext cx="296400" cy="266675"/>
              </a:xfrm>
              <a:custGeom>
                <a:avLst/>
                <a:gdLst/>
                <a:ahLst/>
                <a:cxnLst/>
                <a:rect l="l" t="t" r="r" b="b"/>
                <a:pathLst>
                  <a:path w="11856" h="10667" extrusionOk="0">
                    <a:moveTo>
                      <a:pt x="5904" y="1"/>
                    </a:moveTo>
                    <a:cubicBezTo>
                      <a:pt x="3571" y="1"/>
                      <a:pt x="1418" y="1558"/>
                      <a:pt x="761" y="3935"/>
                    </a:cubicBezTo>
                    <a:cubicBezTo>
                      <a:pt x="1" y="6762"/>
                      <a:pt x="1673" y="9710"/>
                      <a:pt x="4499" y="10470"/>
                    </a:cubicBezTo>
                    <a:cubicBezTo>
                      <a:pt x="4979" y="10603"/>
                      <a:pt x="5461" y="10666"/>
                      <a:pt x="5934" y="10666"/>
                    </a:cubicBezTo>
                    <a:cubicBezTo>
                      <a:pt x="8277" y="10666"/>
                      <a:pt x="10407" y="9114"/>
                      <a:pt x="11065" y="6762"/>
                    </a:cubicBezTo>
                    <a:cubicBezTo>
                      <a:pt x="11855" y="3905"/>
                      <a:pt x="10183" y="987"/>
                      <a:pt x="7326" y="197"/>
                    </a:cubicBezTo>
                    <a:cubicBezTo>
                      <a:pt x="6852" y="64"/>
                      <a:pt x="6374" y="1"/>
                      <a:pt x="5904"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34"/>
            <p:cNvGrpSpPr/>
            <p:nvPr/>
          </p:nvGrpSpPr>
          <p:grpSpPr>
            <a:xfrm>
              <a:off x="6645925" y="2682665"/>
              <a:ext cx="712050" cy="730275"/>
              <a:chOff x="4250450" y="2640975"/>
              <a:chExt cx="712050" cy="730275"/>
            </a:xfrm>
          </p:grpSpPr>
          <p:sp>
            <p:nvSpPr>
              <p:cNvPr id="287" name="Google Shape;287;p34"/>
              <p:cNvSpPr/>
              <p:nvPr/>
            </p:nvSpPr>
            <p:spPr>
              <a:xfrm>
                <a:off x="4250450" y="2640975"/>
                <a:ext cx="712050" cy="730275"/>
              </a:xfrm>
              <a:custGeom>
                <a:avLst/>
                <a:gdLst/>
                <a:ahLst/>
                <a:cxnLst/>
                <a:rect l="l" t="t" r="r" b="b"/>
                <a:pathLst>
                  <a:path w="28482" h="29211" extrusionOk="0">
                    <a:moveTo>
                      <a:pt x="14000" y="8296"/>
                    </a:moveTo>
                    <a:cubicBezTo>
                      <a:pt x="16115" y="8296"/>
                      <a:pt x="18239" y="9320"/>
                      <a:pt x="19484" y="11490"/>
                    </a:cubicBezTo>
                    <a:cubicBezTo>
                      <a:pt x="21217" y="14529"/>
                      <a:pt x="20183" y="18420"/>
                      <a:pt x="17144" y="20183"/>
                    </a:cubicBezTo>
                    <a:cubicBezTo>
                      <a:pt x="16105" y="20773"/>
                      <a:pt x="15025" y="21038"/>
                      <a:pt x="13980" y="21038"/>
                    </a:cubicBezTo>
                    <a:cubicBezTo>
                      <a:pt x="10071" y="21038"/>
                      <a:pt x="6661" y="17326"/>
                      <a:pt x="7812" y="13009"/>
                    </a:cubicBezTo>
                    <a:cubicBezTo>
                      <a:pt x="8646" y="9948"/>
                      <a:pt x="11315" y="8296"/>
                      <a:pt x="14000" y="8296"/>
                    </a:cubicBezTo>
                    <a:close/>
                    <a:moveTo>
                      <a:pt x="14682" y="0"/>
                    </a:moveTo>
                    <a:lnTo>
                      <a:pt x="11460" y="365"/>
                    </a:lnTo>
                    <a:lnTo>
                      <a:pt x="11278" y="3100"/>
                    </a:lnTo>
                    <a:lnTo>
                      <a:pt x="8846" y="4316"/>
                    </a:lnTo>
                    <a:lnTo>
                      <a:pt x="6323" y="2492"/>
                    </a:lnTo>
                    <a:lnTo>
                      <a:pt x="3739" y="4407"/>
                    </a:lnTo>
                    <a:lnTo>
                      <a:pt x="5077" y="7295"/>
                    </a:lnTo>
                    <a:lnTo>
                      <a:pt x="3527" y="9635"/>
                    </a:lnTo>
                    <a:lnTo>
                      <a:pt x="730" y="9483"/>
                    </a:lnTo>
                    <a:lnTo>
                      <a:pt x="1" y="12918"/>
                    </a:lnTo>
                    <a:lnTo>
                      <a:pt x="2676" y="13952"/>
                    </a:lnTo>
                    <a:lnTo>
                      <a:pt x="2888" y="16839"/>
                    </a:lnTo>
                    <a:lnTo>
                      <a:pt x="122" y="18420"/>
                    </a:lnTo>
                    <a:lnTo>
                      <a:pt x="1460" y="21429"/>
                    </a:lnTo>
                    <a:lnTo>
                      <a:pt x="4317" y="20973"/>
                    </a:lnTo>
                    <a:lnTo>
                      <a:pt x="6201" y="23161"/>
                    </a:lnTo>
                    <a:lnTo>
                      <a:pt x="5229" y="25867"/>
                    </a:lnTo>
                    <a:lnTo>
                      <a:pt x="7843" y="27721"/>
                    </a:lnTo>
                    <a:lnTo>
                      <a:pt x="9879" y="25502"/>
                    </a:lnTo>
                    <a:lnTo>
                      <a:pt x="12706" y="26262"/>
                    </a:lnTo>
                    <a:lnTo>
                      <a:pt x="13588" y="29210"/>
                    </a:lnTo>
                    <a:lnTo>
                      <a:pt x="16718" y="28997"/>
                    </a:lnTo>
                    <a:lnTo>
                      <a:pt x="17144" y="26353"/>
                    </a:lnTo>
                    <a:lnTo>
                      <a:pt x="19849" y="24803"/>
                    </a:lnTo>
                    <a:lnTo>
                      <a:pt x="22038" y="26566"/>
                    </a:lnTo>
                    <a:lnTo>
                      <a:pt x="24834" y="24499"/>
                    </a:lnTo>
                    <a:lnTo>
                      <a:pt x="23436" y="22037"/>
                    </a:lnTo>
                    <a:lnTo>
                      <a:pt x="24804" y="19575"/>
                    </a:lnTo>
                    <a:lnTo>
                      <a:pt x="27630" y="19788"/>
                    </a:lnTo>
                    <a:lnTo>
                      <a:pt x="28482" y="16566"/>
                    </a:lnTo>
                    <a:lnTo>
                      <a:pt x="26080" y="15259"/>
                    </a:lnTo>
                    <a:lnTo>
                      <a:pt x="25746" y="12341"/>
                    </a:lnTo>
                    <a:lnTo>
                      <a:pt x="28086" y="10730"/>
                    </a:lnTo>
                    <a:lnTo>
                      <a:pt x="26536" y="8024"/>
                    </a:lnTo>
                    <a:lnTo>
                      <a:pt x="24105" y="8389"/>
                    </a:lnTo>
                    <a:lnTo>
                      <a:pt x="22098" y="5866"/>
                    </a:lnTo>
                    <a:lnTo>
                      <a:pt x="23132" y="3374"/>
                    </a:lnTo>
                    <a:lnTo>
                      <a:pt x="20427" y="1581"/>
                    </a:lnTo>
                    <a:lnTo>
                      <a:pt x="18421" y="3617"/>
                    </a:lnTo>
                    <a:lnTo>
                      <a:pt x="15776" y="3131"/>
                    </a:lnTo>
                    <a:lnTo>
                      <a:pt x="146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4523250" y="2937400"/>
                <a:ext cx="147450" cy="131325"/>
              </a:xfrm>
              <a:custGeom>
                <a:avLst/>
                <a:gdLst/>
                <a:ahLst/>
                <a:cxnLst/>
                <a:rect l="l" t="t" r="r" b="b"/>
                <a:pathLst>
                  <a:path w="5898" h="5253" extrusionOk="0">
                    <a:moveTo>
                      <a:pt x="2965" y="1"/>
                    </a:moveTo>
                    <a:cubicBezTo>
                      <a:pt x="1858" y="1"/>
                      <a:pt x="827" y="711"/>
                      <a:pt x="457" y="1821"/>
                    </a:cubicBezTo>
                    <a:cubicBezTo>
                      <a:pt x="1" y="3189"/>
                      <a:pt x="761" y="4678"/>
                      <a:pt x="2159" y="5134"/>
                    </a:cubicBezTo>
                    <a:cubicBezTo>
                      <a:pt x="2416" y="5214"/>
                      <a:pt x="2678" y="5252"/>
                      <a:pt x="2936" y="5252"/>
                    </a:cubicBezTo>
                    <a:cubicBezTo>
                      <a:pt x="4049" y="5252"/>
                      <a:pt x="5096" y="4543"/>
                      <a:pt x="5442" y="3432"/>
                    </a:cubicBezTo>
                    <a:cubicBezTo>
                      <a:pt x="5898" y="2064"/>
                      <a:pt x="5138" y="575"/>
                      <a:pt x="3739" y="119"/>
                    </a:cubicBezTo>
                    <a:cubicBezTo>
                      <a:pt x="3482" y="39"/>
                      <a:pt x="3222" y="1"/>
                      <a:pt x="296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4"/>
            <p:cNvSpPr/>
            <p:nvPr/>
          </p:nvSpPr>
          <p:spPr>
            <a:xfrm>
              <a:off x="6683175" y="622590"/>
              <a:ext cx="1142125" cy="1170250"/>
            </a:xfrm>
            <a:custGeom>
              <a:avLst/>
              <a:gdLst/>
              <a:ahLst/>
              <a:cxnLst/>
              <a:rect l="l" t="t" r="r" b="b"/>
              <a:pathLst>
                <a:path w="45685" h="46810" extrusionOk="0">
                  <a:moveTo>
                    <a:pt x="22432" y="13277"/>
                  </a:moveTo>
                  <a:cubicBezTo>
                    <a:pt x="25829" y="13277"/>
                    <a:pt x="29246" y="14930"/>
                    <a:pt x="31247" y="18420"/>
                  </a:cubicBezTo>
                  <a:cubicBezTo>
                    <a:pt x="34043" y="23314"/>
                    <a:pt x="32372" y="29545"/>
                    <a:pt x="27478" y="32342"/>
                  </a:cubicBezTo>
                  <a:cubicBezTo>
                    <a:pt x="25806" y="33299"/>
                    <a:pt x="24067" y="33730"/>
                    <a:pt x="22386" y="33730"/>
                  </a:cubicBezTo>
                  <a:cubicBezTo>
                    <a:pt x="16118" y="33730"/>
                    <a:pt x="10660" y="27748"/>
                    <a:pt x="12554" y="20822"/>
                  </a:cubicBezTo>
                  <a:cubicBezTo>
                    <a:pt x="13877" y="15917"/>
                    <a:pt x="18138" y="13277"/>
                    <a:pt x="22432" y="13277"/>
                  </a:cubicBezTo>
                  <a:close/>
                  <a:moveTo>
                    <a:pt x="23557" y="1"/>
                  </a:moveTo>
                  <a:lnTo>
                    <a:pt x="18390" y="548"/>
                  </a:lnTo>
                  <a:lnTo>
                    <a:pt x="18086" y="4925"/>
                  </a:lnTo>
                  <a:lnTo>
                    <a:pt x="14195" y="6900"/>
                  </a:lnTo>
                  <a:lnTo>
                    <a:pt x="10122" y="4013"/>
                  </a:lnTo>
                  <a:lnTo>
                    <a:pt x="5958" y="7052"/>
                  </a:lnTo>
                  <a:lnTo>
                    <a:pt x="8116" y="11703"/>
                  </a:lnTo>
                  <a:lnTo>
                    <a:pt x="5654" y="15411"/>
                  </a:lnTo>
                  <a:lnTo>
                    <a:pt x="1155" y="15168"/>
                  </a:lnTo>
                  <a:lnTo>
                    <a:pt x="0" y="20700"/>
                  </a:lnTo>
                  <a:lnTo>
                    <a:pt x="4256" y="22341"/>
                  </a:lnTo>
                  <a:lnTo>
                    <a:pt x="4651" y="26992"/>
                  </a:lnTo>
                  <a:lnTo>
                    <a:pt x="213" y="29515"/>
                  </a:lnTo>
                  <a:lnTo>
                    <a:pt x="2341" y="34317"/>
                  </a:lnTo>
                  <a:lnTo>
                    <a:pt x="6900" y="33618"/>
                  </a:lnTo>
                  <a:lnTo>
                    <a:pt x="9940" y="37114"/>
                  </a:lnTo>
                  <a:lnTo>
                    <a:pt x="8359" y="41460"/>
                  </a:lnTo>
                  <a:lnTo>
                    <a:pt x="12554" y="44439"/>
                  </a:lnTo>
                  <a:lnTo>
                    <a:pt x="15836" y="40883"/>
                  </a:lnTo>
                  <a:lnTo>
                    <a:pt x="20396" y="42129"/>
                  </a:lnTo>
                  <a:lnTo>
                    <a:pt x="21794" y="46810"/>
                  </a:lnTo>
                  <a:lnTo>
                    <a:pt x="26870" y="46475"/>
                  </a:lnTo>
                  <a:lnTo>
                    <a:pt x="27508" y="42250"/>
                  </a:lnTo>
                  <a:lnTo>
                    <a:pt x="31824" y="39788"/>
                  </a:lnTo>
                  <a:lnTo>
                    <a:pt x="35381" y="42615"/>
                  </a:lnTo>
                  <a:lnTo>
                    <a:pt x="39819" y="39272"/>
                  </a:lnTo>
                  <a:lnTo>
                    <a:pt x="37539" y="35320"/>
                  </a:lnTo>
                  <a:lnTo>
                    <a:pt x="39758" y="31369"/>
                  </a:lnTo>
                  <a:lnTo>
                    <a:pt x="44317" y="31703"/>
                  </a:lnTo>
                  <a:lnTo>
                    <a:pt x="45685" y="26566"/>
                  </a:lnTo>
                  <a:lnTo>
                    <a:pt x="41794" y="24439"/>
                  </a:lnTo>
                  <a:lnTo>
                    <a:pt x="41277" y="19758"/>
                  </a:lnTo>
                  <a:lnTo>
                    <a:pt x="45077" y="17205"/>
                  </a:lnTo>
                  <a:lnTo>
                    <a:pt x="42585" y="12858"/>
                  </a:lnTo>
                  <a:lnTo>
                    <a:pt x="38694" y="13435"/>
                  </a:lnTo>
                  <a:lnTo>
                    <a:pt x="35472" y="9423"/>
                  </a:lnTo>
                  <a:lnTo>
                    <a:pt x="37144" y="5381"/>
                  </a:lnTo>
                  <a:lnTo>
                    <a:pt x="32797" y="2493"/>
                  </a:lnTo>
                  <a:lnTo>
                    <a:pt x="29575" y="5776"/>
                  </a:lnTo>
                  <a:lnTo>
                    <a:pt x="25289" y="5016"/>
                  </a:lnTo>
                  <a:lnTo>
                    <a:pt x="2355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a:off x="7137588" y="1102715"/>
              <a:ext cx="233300" cy="210000"/>
            </a:xfrm>
            <a:custGeom>
              <a:avLst/>
              <a:gdLst/>
              <a:ahLst/>
              <a:cxnLst/>
              <a:rect l="l" t="t" r="r" b="b"/>
              <a:pathLst>
                <a:path w="9332" h="8400" extrusionOk="0">
                  <a:moveTo>
                    <a:pt x="4657" y="1"/>
                  </a:moveTo>
                  <a:cubicBezTo>
                    <a:pt x="4284" y="1"/>
                    <a:pt x="3904" y="50"/>
                    <a:pt x="3526" y="152"/>
                  </a:cubicBezTo>
                  <a:cubicBezTo>
                    <a:pt x="1307" y="790"/>
                    <a:pt x="0" y="3100"/>
                    <a:pt x="638" y="5350"/>
                  </a:cubicBezTo>
                  <a:cubicBezTo>
                    <a:pt x="1167" y="7187"/>
                    <a:pt x="2842" y="8399"/>
                    <a:pt x="4662" y="8399"/>
                  </a:cubicBezTo>
                  <a:cubicBezTo>
                    <a:pt x="5040" y="8399"/>
                    <a:pt x="5424" y="8347"/>
                    <a:pt x="5806" y="8237"/>
                  </a:cubicBezTo>
                  <a:cubicBezTo>
                    <a:pt x="8055" y="7599"/>
                    <a:pt x="9332" y="5289"/>
                    <a:pt x="8724" y="3070"/>
                  </a:cubicBezTo>
                  <a:cubicBezTo>
                    <a:pt x="8193" y="1199"/>
                    <a:pt x="6505" y="1"/>
                    <a:pt x="465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4"/>
            <p:cNvGrpSpPr/>
            <p:nvPr/>
          </p:nvGrpSpPr>
          <p:grpSpPr>
            <a:xfrm>
              <a:off x="5599550" y="1147665"/>
              <a:ext cx="297900" cy="304000"/>
              <a:chOff x="3204075" y="1105975"/>
              <a:chExt cx="297900" cy="304000"/>
            </a:xfrm>
          </p:grpSpPr>
          <p:sp>
            <p:nvSpPr>
              <p:cNvPr id="292" name="Google Shape;292;p34"/>
              <p:cNvSpPr/>
              <p:nvPr/>
            </p:nvSpPr>
            <p:spPr>
              <a:xfrm>
                <a:off x="3204075" y="1105975"/>
                <a:ext cx="297900" cy="304000"/>
              </a:xfrm>
              <a:custGeom>
                <a:avLst/>
                <a:gdLst/>
                <a:ahLst/>
                <a:cxnLst/>
                <a:rect l="l" t="t" r="r" b="b"/>
                <a:pathLst>
                  <a:path w="11916" h="12160" extrusionOk="0">
                    <a:moveTo>
                      <a:pt x="5854" y="3456"/>
                    </a:moveTo>
                    <a:cubicBezTo>
                      <a:pt x="6743" y="3456"/>
                      <a:pt x="7636" y="3888"/>
                      <a:pt x="8147" y="4803"/>
                    </a:cubicBezTo>
                    <a:cubicBezTo>
                      <a:pt x="8876" y="6080"/>
                      <a:pt x="8420" y="7691"/>
                      <a:pt x="7174" y="8421"/>
                    </a:cubicBezTo>
                    <a:cubicBezTo>
                      <a:pt x="6735" y="8672"/>
                      <a:pt x="6278" y="8786"/>
                      <a:pt x="5836" y="8786"/>
                    </a:cubicBezTo>
                    <a:cubicBezTo>
                      <a:pt x="4201" y="8786"/>
                      <a:pt x="2781" y="7231"/>
                      <a:pt x="3284" y="5411"/>
                    </a:cubicBezTo>
                    <a:cubicBezTo>
                      <a:pt x="3622" y="4141"/>
                      <a:pt x="4735" y="3456"/>
                      <a:pt x="5854" y="3456"/>
                    </a:cubicBezTo>
                    <a:close/>
                    <a:moveTo>
                      <a:pt x="6110" y="1"/>
                    </a:moveTo>
                    <a:lnTo>
                      <a:pt x="4773" y="153"/>
                    </a:lnTo>
                    <a:lnTo>
                      <a:pt x="4712" y="1278"/>
                    </a:lnTo>
                    <a:lnTo>
                      <a:pt x="3709" y="1794"/>
                    </a:lnTo>
                    <a:lnTo>
                      <a:pt x="2645" y="1034"/>
                    </a:lnTo>
                    <a:lnTo>
                      <a:pt x="1551" y="1825"/>
                    </a:lnTo>
                    <a:lnTo>
                      <a:pt x="2129" y="3041"/>
                    </a:lnTo>
                    <a:lnTo>
                      <a:pt x="1490" y="3983"/>
                    </a:lnTo>
                    <a:lnTo>
                      <a:pt x="305" y="3922"/>
                    </a:lnTo>
                    <a:lnTo>
                      <a:pt x="1" y="5381"/>
                    </a:lnTo>
                    <a:lnTo>
                      <a:pt x="1125" y="5807"/>
                    </a:lnTo>
                    <a:lnTo>
                      <a:pt x="1217" y="6992"/>
                    </a:lnTo>
                    <a:lnTo>
                      <a:pt x="92" y="7661"/>
                    </a:lnTo>
                    <a:lnTo>
                      <a:pt x="639" y="8907"/>
                    </a:lnTo>
                    <a:lnTo>
                      <a:pt x="1825" y="8725"/>
                    </a:lnTo>
                    <a:lnTo>
                      <a:pt x="2615" y="9636"/>
                    </a:lnTo>
                    <a:lnTo>
                      <a:pt x="2220" y="10791"/>
                    </a:lnTo>
                    <a:lnTo>
                      <a:pt x="3284" y="11551"/>
                    </a:lnTo>
                    <a:lnTo>
                      <a:pt x="4135" y="10639"/>
                    </a:lnTo>
                    <a:lnTo>
                      <a:pt x="5320" y="10943"/>
                    </a:lnTo>
                    <a:lnTo>
                      <a:pt x="5715" y="12159"/>
                    </a:lnTo>
                    <a:lnTo>
                      <a:pt x="7022" y="12068"/>
                    </a:lnTo>
                    <a:lnTo>
                      <a:pt x="7174" y="10974"/>
                    </a:lnTo>
                    <a:lnTo>
                      <a:pt x="8299" y="10335"/>
                    </a:lnTo>
                    <a:lnTo>
                      <a:pt x="9211" y="11065"/>
                    </a:lnTo>
                    <a:lnTo>
                      <a:pt x="10366" y="10214"/>
                    </a:lnTo>
                    <a:lnTo>
                      <a:pt x="9788" y="9180"/>
                    </a:lnTo>
                    <a:lnTo>
                      <a:pt x="10366" y="8147"/>
                    </a:lnTo>
                    <a:lnTo>
                      <a:pt x="11551" y="8238"/>
                    </a:lnTo>
                    <a:lnTo>
                      <a:pt x="11916" y="6901"/>
                    </a:lnTo>
                    <a:lnTo>
                      <a:pt x="10883" y="6354"/>
                    </a:lnTo>
                    <a:lnTo>
                      <a:pt x="10761" y="5138"/>
                    </a:lnTo>
                    <a:lnTo>
                      <a:pt x="11734" y="4500"/>
                    </a:lnTo>
                    <a:lnTo>
                      <a:pt x="11095" y="3344"/>
                    </a:lnTo>
                    <a:lnTo>
                      <a:pt x="10092" y="3496"/>
                    </a:lnTo>
                    <a:lnTo>
                      <a:pt x="9211" y="2463"/>
                    </a:lnTo>
                    <a:lnTo>
                      <a:pt x="9667" y="1430"/>
                    </a:lnTo>
                    <a:lnTo>
                      <a:pt x="8512" y="670"/>
                    </a:lnTo>
                    <a:lnTo>
                      <a:pt x="7691" y="1521"/>
                    </a:lnTo>
                    <a:lnTo>
                      <a:pt x="6566" y="1308"/>
                    </a:lnTo>
                    <a:lnTo>
                      <a:pt x="6110" y="1"/>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314275" y="1229950"/>
                <a:ext cx="69300" cy="54275"/>
              </a:xfrm>
              <a:custGeom>
                <a:avLst/>
                <a:gdLst/>
                <a:ahLst/>
                <a:cxnLst/>
                <a:rect l="l" t="t" r="r" b="b"/>
                <a:pathLst>
                  <a:path w="2772" h="2171" extrusionOk="0">
                    <a:moveTo>
                      <a:pt x="1393" y="1"/>
                    </a:moveTo>
                    <a:cubicBezTo>
                      <a:pt x="1208" y="1"/>
                      <a:pt x="1022" y="48"/>
                      <a:pt x="851" y="148"/>
                    </a:cubicBezTo>
                    <a:cubicBezTo>
                      <a:pt x="0" y="635"/>
                      <a:pt x="152" y="1881"/>
                      <a:pt x="1094" y="2124"/>
                    </a:cubicBezTo>
                    <a:cubicBezTo>
                      <a:pt x="1202" y="2155"/>
                      <a:pt x="1308" y="2170"/>
                      <a:pt x="1410" y="2170"/>
                    </a:cubicBezTo>
                    <a:cubicBezTo>
                      <a:pt x="2201" y="2170"/>
                      <a:pt x="2771" y="1297"/>
                      <a:pt x="2341" y="544"/>
                    </a:cubicBezTo>
                    <a:cubicBezTo>
                      <a:pt x="2137" y="197"/>
                      <a:pt x="1769" y="1"/>
                      <a:pt x="1393"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4"/>
            <p:cNvGrpSpPr/>
            <p:nvPr/>
          </p:nvGrpSpPr>
          <p:grpSpPr>
            <a:xfrm>
              <a:off x="8047925" y="961515"/>
              <a:ext cx="481050" cy="492425"/>
              <a:chOff x="5652450" y="919825"/>
              <a:chExt cx="481050" cy="492425"/>
            </a:xfrm>
          </p:grpSpPr>
          <p:sp>
            <p:nvSpPr>
              <p:cNvPr id="295" name="Google Shape;295;p34"/>
              <p:cNvSpPr/>
              <p:nvPr/>
            </p:nvSpPr>
            <p:spPr>
              <a:xfrm>
                <a:off x="5652450" y="919825"/>
                <a:ext cx="481050" cy="492425"/>
              </a:xfrm>
              <a:custGeom>
                <a:avLst/>
                <a:gdLst/>
                <a:ahLst/>
                <a:cxnLst/>
                <a:rect l="l" t="t" r="r" b="b"/>
                <a:pathLst>
                  <a:path w="19242" h="19697" extrusionOk="0">
                    <a:moveTo>
                      <a:pt x="9456" y="5598"/>
                    </a:moveTo>
                    <a:cubicBezTo>
                      <a:pt x="10883" y="5598"/>
                      <a:pt x="12318" y="6290"/>
                      <a:pt x="13162" y="7751"/>
                    </a:cubicBezTo>
                    <a:cubicBezTo>
                      <a:pt x="14348" y="9818"/>
                      <a:pt x="13618" y="12432"/>
                      <a:pt x="11582" y="13617"/>
                    </a:cubicBezTo>
                    <a:lnTo>
                      <a:pt x="11582" y="13648"/>
                    </a:lnTo>
                    <a:cubicBezTo>
                      <a:pt x="10878" y="14044"/>
                      <a:pt x="10147" y="14223"/>
                      <a:pt x="9441" y="14223"/>
                    </a:cubicBezTo>
                    <a:cubicBezTo>
                      <a:pt x="6794" y="14223"/>
                      <a:pt x="4498" y="11712"/>
                      <a:pt x="5290" y="8784"/>
                    </a:cubicBezTo>
                    <a:cubicBezTo>
                      <a:pt x="5850" y="6711"/>
                      <a:pt x="7646" y="5598"/>
                      <a:pt x="9456" y="5598"/>
                    </a:cubicBezTo>
                    <a:close/>
                    <a:moveTo>
                      <a:pt x="9940" y="0"/>
                    </a:moveTo>
                    <a:lnTo>
                      <a:pt x="7752" y="213"/>
                    </a:lnTo>
                    <a:lnTo>
                      <a:pt x="7600" y="2067"/>
                    </a:lnTo>
                    <a:lnTo>
                      <a:pt x="5989" y="2888"/>
                    </a:lnTo>
                    <a:lnTo>
                      <a:pt x="4256" y="1672"/>
                    </a:lnTo>
                    <a:lnTo>
                      <a:pt x="2524" y="2948"/>
                    </a:lnTo>
                    <a:lnTo>
                      <a:pt x="3436" y="4894"/>
                    </a:lnTo>
                    <a:lnTo>
                      <a:pt x="2372" y="6505"/>
                    </a:lnTo>
                    <a:lnTo>
                      <a:pt x="487" y="6383"/>
                    </a:lnTo>
                    <a:lnTo>
                      <a:pt x="1" y="8724"/>
                    </a:lnTo>
                    <a:lnTo>
                      <a:pt x="1794" y="9423"/>
                    </a:lnTo>
                    <a:lnTo>
                      <a:pt x="1946" y="11368"/>
                    </a:lnTo>
                    <a:lnTo>
                      <a:pt x="92" y="12432"/>
                    </a:lnTo>
                    <a:lnTo>
                      <a:pt x="973" y="14468"/>
                    </a:lnTo>
                    <a:lnTo>
                      <a:pt x="2888" y="14164"/>
                    </a:lnTo>
                    <a:lnTo>
                      <a:pt x="4195" y="15623"/>
                    </a:lnTo>
                    <a:lnTo>
                      <a:pt x="3527" y="17447"/>
                    </a:lnTo>
                    <a:lnTo>
                      <a:pt x="5290" y="18693"/>
                    </a:lnTo>
                    <a:lnTo>
                      <a:pt x="6657" y="17204"/>
                    </a:lnTo>
                    <a:lnTo>
                      <a:pt x="8572" y="17721"/>
                    </a:lnTo>
                    <a:lnTo>
                      <a:pt x="9150" y="19696"/>
                    </a:lnTo>
                    <a:lnTo>
                      <a:pt x="11278" y="19544"/>
                    </a:lnTo>
                    <a:lnTo>
                      <a:pt x="11551" y="17781"/>
                    </a:lnTo>
                    <a:lnTo>
                      <a:pt x="13375" y="16718"/>
                    </a:lnTo>
                    <a:lnTo>
                      <a:pt x="14895" y="17933"/>
                    </a:lnTo>
                    <a:lnTo>
                      <a:pt x="16779" y="16505"/>
                    </a:lnTo>
                    <a:lnTo>
                      <a:pt x="15837" y="14864"/>
                    </a:lnTo>
                    <a:lnTo>
                      <a:pt x="16749" y="13192"/>
                    </a:lnTo>
                    <a:lnTo>
                      <a:pt x="18664" y="13344"/>
                    </a:lnTo>
                    <a:lnTo>
                      <a:pt x="19241" y="11155"/>
                    </a:lnTo>
                    <a:lnTo>
                      <a:pt x="17600" y="10304"/>
                    </a:lnTo>
                    <a:lnTo>
                      <a:pt x="17387" y="8328"/>
                    </a:lnTo>
                    <a:lnTo>
                      <a:pt x="18998" y="7265"/>
                    </a:lnTo>
                    <a:lnTo>
                      <a:pt x="17934" y="5441"/>
                    </a:lnTo>
                    <a:lnTo>
                      <a:pt x="16293" y="5654"/>
                    </a:lnTo>
                    <a:lnTo>
                      <a:pt x="14956" y="3982"/>
                    </a:lnTo>
                    <a:lnTo>
                      <a:pt x="15624" y="2249"/>
                    </a:lnTo>
                    <a:lnTo>
                      <a:pt x="13800" y="1034"/>
                    </a:lnTo>
                    <a:lnTo>
                      <a:pt x="12433" y="2432"/>
                    </a:lnTo>
                    <a:lnTo>
                      <a:pt x="10639" y="2097"/>
                    </a:lnTo>
                    <a:lnTo>
                      <a:pt x="9940" y="0"/>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830275" y="1119750"/>
                <a:ext cx="112725" cy="88825"/>
              </a:xfrm>
              <a:custGeom>
                <a:avLst/>
                <a:gdLst/>
                <a:ahLst/>
                <a:cxnLst/>
                <a:rect l="l" t="t" r="r" b="b"/>
                <a:pathLst>
                  <a:path w="4509" h="3553" extrusionOk="0">
                    <a:moveTo>
                      <a:pt x="2269" y="0"/>
                    </a:moveTo>
                    <a:cubicBezTo>
                      <a:pt x="1963" y="0"/>
                      <a:pt x="1652" y="78"/>
                      <a:pt x="1368" y="240"/>
                    </a:cubicBezTo>
                    <a:cubicBezTo>
                      <a:pt x="0" y="1031"/>
                      <a:pt x="274" y="3067"/>
                      <a:pt x="1794" y="3493"/>
                    </a:cubicBezTo>
                    <a:cubicBezTo>
                      <a:pt x="1950" y="3533"/>
                      <a:pt x="2104" y="3552"/>
                      <a:pt x="2254" y="3552"/>
                    </a:cubicBezTo>
                    <a:cubicBezTo>
                      <a:pt x="3555" y="3552"/>
                      <a:pt x="4509" y="2105"/>
                      <a:pt x="3800" y="879"/>
                    </a:cubicBezTo>
                    <a:cubicBezTo>
                      <a:pt x="3476" y="311"/>
                      <a:pt x="2881" y="0"/>
                      <a:pt x="2269"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4"/>
            <p:cNvSpPr/>
            <p:nvPr/>
          </p:nvSpPr>
          <p:spPr>
            <a:xfrm>
              <a:off x="4824875" y="3313540"/>
              <a:ext cx="128050" cy="117800"/>
            </a:xfrm>
            <a:custGeom>
              <a:avLst/>
              <a:gdLst/>
              <a:ahLst/>
              <a:cxnLst/>
              <a:rect l="l" t="t" r="r" b="b"/>
              <a:pathLst>
                <a:path w="5122" h="4712" extrusionOk="0">
                  <a:moveTo>
                    <a:pt x="2721" y="1"/>
                  </a:moveTo>
                  <a:cubicBezTo>
                    <a:pt x="1547" y="1"/>
                    <a:pt x="518" y="868"/>
                    <a:pt x="379" y="2091"/>
                  </a:cubicBezTo>
                  <a:cubicBezTo>
                    <a:pt x="319" y="2577"/>
                    <a:pt x="440" y="3094"/>
                    <a:pt x="683" y="3519"/>
                  </a:cubicBezTo>
                  <a:cubicBezTo>
                    <a:pt x="927" y="3975"/>
                    <a:pt x="1322" y="4310"/>
                    <a:pt x="1778" y="4522"/>
                  </a:cubicBezTo>
                  <a:cubicBezTo>
                    <a:pt x="2080" y="4651"/>
                    <a:pt x="2394" y="4712"/>
                    <a:pt x="2703" y="4712"/>
                  </a:cubicBezTo>
                  <a:cubicBezTo>
                    <a:pt x="3635" y="4712"/>
                    <a:pt x="4520" y="4159"/>
                    <a:pt x="4908" y="3246"/>
                  </a:cubicBezTo>
                  <a:cubicBezTo>
                    <a:pt x="5091" y="2759"/>
                    <a:pt x="5121" y="2243"/>
                    <a:pt x="4969" y="1726"/>
                  </a:cubicBezTo>
                  <a:cubicBezTo>
                    <a:pt x="4908" y="1604"/>
                    <a:pt x="4878" y="1483"/>
                    <a:pt x="4787" y="1361"/>
                  </a:cubicBezTo>
                  <a:cubicBezTo>
                    <a:pt x="4787" y="1300"/>
                    <a:pt x="4756" y="1270"/>
                    <a:pt x="4726" y="1240"/>
                  </a:cubicBezTo>
                  <a:cubicBezTo>
                    <a:pt x="4696" y="1240"/>
                    <a:pt x="4787" y="1422"/>
                    <a:pt x="4878" y="1756"/>
                  </a:cubicBezTo>
                  <a:cubicBezTo>
                    <a:pt x="5000" y="2243"/>
                    <a:pt x="4969" y="2759"/>
                    <a:pt x="4756" y="3215"/>
                  </a:cubicBezTo>
                  <a:cubicBezTo>
                    <a:pt x="4387" y="4098"/>
                    <a:pt x="3568" y="4549"/>
                    <a:pt x="2748" y="4549"/>
                  </a:cubicBezTo>
                  <a:cubicBezTo>
                    <a:pt x="2015" y="4549"/>
                    <a:pt x="1282" y="4190"/>
                    <a:pt x="866" y="3458"/>
                  </a:cubicBezTo>
                  <a:cubicBezTo>
                    <a:pt x="1" y="1959"/>
                    <a:pt x="1105" y="159"/>
                    <a:pt x="2751" y="159"/>
                  </a:cubicBezTo>
                  <a:cubicBezTo>
                    <a:pt x="2840" y="159"/>
                    <a:pt x="2931" y="165"/>
                    <a:pt x="3024" y="176"/>
                  </a:cubicBezTo>
                  <a:cubicBezTo>
                    <a:pt x="3510" y="237"/>
                    <a:pt x="3996" y="480"/>
                    <a:pt x="4361" y="814"/>
                  </a:cubicBezTo>
                  <a:cubicBezTo>
                    <a:pt x="4604" y="1057"/>
                    <a:pt x="4696" y="1240"/>
                    <a:pt x="4726" y="1240"/>
                  </a:cubicBezTo>
                  <a:cubicBezTo>
                    <a:pt x="4726" y="1179"/>
                    <a:pt x="4696" y="1118"/>
                    <a:pt x="4665" y="1088"/>
                  </a:cubicBezTo>
                  <a:cubicBezTo>
                    <a:pt x="4574" y="966"/>
                    <a:pt x="4513" y="844"/>
                    <a:pt x="4422" y="723"/>
                  </a:cubicBezTo>
                  <a:cubicBezTo>
                    <a:pt x="4057" y="358"/>
                    <a:pt x="3571" y="85"/>
                    <a:pt x="3054" y="24"/>
                  </a:cubicBezTo>
                  <a:cubicBezTo>
                    <a:pt x="2942" y="8"/>
                    <a:pt x="2831" y="1"/>
                    <a:pt x="272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4926300" y="3224465"/>
              <a:ext cx="67650" cy="102600"/>
            </a:xfrm>
            <a:custGeom>
              <a:avLst/>
              <a:gdLst/>
              <a:ahLst/>
              <a:cxnLst/>
              <a:rect l="l" t="t" r="r" b="b"/>
              <a:pathLst>
                <a:path w="2706" h="4104" extrusionOk="0">
                  <a:moveTo>
                    <a:pt x="2705" y="0"/>
                  </a:moveTo>
                  <a:cubicBezTo>
                    <a:pt x="1702" y="1307"/>
                    <a:pt x="791" y="2675"/>
                    <a:pt x="0" y="4104"/>
                  </a:cubicBezTo>
                  <a:cubicBezTo>
                    <a:pt x="547" y="3465"/>
                    <a:pt x="1003" y="2827"/>
                    <a:pt x="1429" y="2097"/>
                  </a:cubicBezTo>
                  <a:cubicBezTo>
                    <a:pt x="1915" y="1459"/>
                    <a:pt x="2341" y="730"/>
                    <a:pt x="270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4946800" y="3388590"/>
              <a:ext cx="99575" cy="24550"/>
            </a:xfrm>
            <a:custGeom>
              <a:avLst/>
              <a:gdLst/>
              <a:ahLst/>
              <a:cxnLst/>
              <a:rect l="l" t="t" r="r" b="b"/>
              <a:pathLst>
                <a:path w="3983" h="982" extrusionOk="0">
                  <a:moveTo>
                    <a:pt x="31" y="1"/>
                  </a:moveTo>
                  <a:cubicBezTo>
                    <a:pt x="1" y="61"/>
                    <a:pt x="913" y="213"/>
                    <a:pt x="2007" y="487"/>
                  </a:cubicBezTo>
                  <a:cubicBezTo>
                    <a:pt x="3005" y="709"/>
                    <a:pt x="3826" y="981"/>
                    <a:pt x="3963" y="981"/>
                  </a:cubicBezTo>
                  <a:cubicBezTo>
                    <a:pt x="3976" y="981"/>
                    <a:pt x="3983" y="979"/>
                    <a:pt x="3983" y="973"/>
                  </a:cubicBezTo>
                  <a:cubicBezTo>
                    <a:pt x="3375" y="639"/>
                    <a:pt x="2737" y="396"/>
                    <a:pt x="2068" y="274"/>
                  </a:cubicBezTo>
                  <a:cubicBezTo>
                    <a:pt x="1399" y="92"/>
                    <a:pt x="700" y="1"/>
                    <a:pt x="3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4917175" y="3425065"/>
              <a:ext cx="21300" cy="88925"/>
            </a:xfrm>
            <a:custGeom>
              <a:avLst/>
              <a:gdLst/>
              <a:ahLst/>
              <a:cxnLst/>
              <a:rect l="l" t="t" r="r" b="b"/>
              <a:pathLst>
                <a:path w="852" h="3557" extrusionOk="0">
                  <a:moveTo>
                    <a:pt x="1" y="1"/>
                  </a:moveTo>
                  <a:lnTo>
                    <a:pt x="1" y="1"/>
                  </a:lnTo>
                  <a:cubicBezTo>
                    <a:pt x="244" y="1216"/>
                    <a:pt x="517" y="2402"/>
                    <a:pt x="852" y="3557"/>
                  </a:cubicBezTo>
                  <a:cubicBezTo>
                    <a:pt x="821" y="2949"/>
                    <a:pt x="760" y="2341"/>
                    <a:pt x="578" y="1733"/>
                  </a:cubicBezTo>
                  <a:cubicBezTo>
                    <a:pt x="456" y="1156"/>
                    <a:pt x="274" y="548"/>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4814600" y="3418990"/>
              <a:ext cx="44850" cy="74500"/>
            </a:xfrm>
            <a:custGeom>
              <a:avLst/>
              <a:gdLst/>
              <a:ahLst/>
              <a:cxnLst/>
              <a:rect l="l" t="t" r="r" b="b"/>
              <a:pathLst>
                <a:path w="1794" h="2980" extrusionOk="0">
                  <a:moveTo>
                    <a:pt x="1793" y="0"/>
                  </a:moveTo>
                  <a:lnTo>
                    <a:pt x="1793" y="0"/>
                  </a:lnTo>
                  <a:cubicBezTo>
                    <a:pt x="1398" y="426"/>
                    <a:pt x="1094" y="912"/>
                    <a:pt x="821" y="1429"/>
                  </a:cubicBezTo>
                  <a:cubicBezTo>
                    <a:pt x="486" y="1915"/>
                    <a:pt x="213" y="2432"/>
                    <a:pt x="0" y="2979"/>
                  </a:cubicBezTo>
                  <a:cubicBezTo>
                    <a:pt x="365" y="2523"/>
                    <a:pt x="699" y="2037"/>
                    <a:pt x="973" y="1520"/>
                  </a:cubicBezTo>
                  <a:cubicBezTo>
                    <a:pt x="1307" y="1034"/>
                    <a:pt x="1581" y="517"/>
                    <a:pt x="179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a:off x="4851075" y="3235865"/>
              <a:ext cx="25100" cy="80550"/>
            </a:xfrm>
            <a:custGeom>
              <a:avLst/>
              <a:gdLst/>
              <a:ahLst/>
              <a:cxnLst/>
              <a:rect l="l" t="t" r="r" b="b"/>
              <a:pathLst>
                <a:path w="1004" h="3222" extrusionOk="0">
                  <a:moveTo>
                    <a:pt x="0" y="0"/>
                  </a:moveTo>
                  <a:cubicBezTo>
                    <a:pt x="61" y="547"/>
                    <a:pt x="213" y="1094"/>
                    <a:pt x="395" y="1641"/>
                  </a:cubicBezTo>
                  <a:cubicBezTo>
                    <a:pt x="547" y="2189"/>
                    <a:pt x="730" y="2705"/>
                    <a:pt x="1003" y="3222"/>
                  </a:cubicBezTo>
                  <a:cubicBezTo>
                    <a:pt x="912" y="2644"/>
                    <a:pt x="790" y="2097"/>
                    <a:pt x="608" y="1581"/>
                  </a:cubicBezTo>
                  <a:cubicBezTo>
                    <a:pt x="456" y="1033"/>
                    <a:pt x="274" y="486"/>
                    <a:pt x="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4837375" y="3328315"/>
              <a:ext cx="111850" cy="88600"/>
            </a:xfrm>
            <a:custGeom>
              <a:avLst/>
              <a:gdLst/>
              <a:ahLst/>
              <a:cxnLst/>
              <a:rect l="l" t="t" r="r" b="b"/>
              <a:pathLst>
                <a:path w="4474" h="3544" extrusionOk="0">
                  <a:moveTo>
                    <a:pt x="2262" y="0"/>
                  </a:moveTo>
                  <a:cubicBezTo>
                    <a:pt x="1960" y="0"/>
                    <a:pt x="1652" y="81"/>
                    <a:pt x="1369" y="253"/>
                  </a:cubicBezTo>
                  <a:cubicBezTo>
                    <a:pt x="1" y="1013"/>
                    <a:pt x="244" y="3080"/>
                    <a:pt x="1794" y="3475"/>
                  </a:cubicBezTo>
                  <a:cubicBezTo>
                    <a:pt x="1961" y="3522"/>
                    <a:pt x="2125" y="3544"/>
                    <a:pt x="2283" y="3544"/>
                  </a:cubicBezTo>
                  <a:cubicBezTo>
                    <a:pt x="3563" y="3544"/>
                    <a:pt x="4474" y="2109"/>
                    <a:pt x="3770" y="892"/>
                  </a:cubicBezTo>
                  <a:cubicBezTo>
                    <a:pt x="3446" y="324"/>
                    <a:pt x="2865" y="0"/>
                    <a:pt x="226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4869300" y="3360490"/>
              <a:ext cx="45625" cy="12925"/>
            </a:xfrm>
            <a:custGeom>
              <a:avLst/>
              <a:gdLst/>
              <a:ahLst/>
              <a:cxnLst/>
              <a:rect l="l" t="t" r="r" b="b"/>
              <a:pathLst>
                <a:path w="1825" h="517" extrusionOk="0">
                  <a:moveTo>
                    <a:pt x="714" y="0"/>
                  </a:moveTo>
                  <a:cubicBezTo>
                    <a:pt x="450" y="0"/>
                    <a:pt x="189" y="115"/>
                    <a:pt x="1" y="304"/>
                  </a:cubicBezTo>
                  <a:cubicBezTo>
                    <a:pt x="305" y="243"/>
                    <a:pt x="609" y="213"/>
                    <a:pt x="943" y="213"/>
                  </a:cubicBezTo>
                  <a:cubicBezTo>
                    <a:pt x="1216" y="273"/>
                    <a:pt x="1520" y="365"/>
                    <a:pt x="1824" y="517"/>
                  </a:cubicBezTo>
                  <a:cubicBezTo>
                    <a:pt x="1612" y="213"/>
                    <a:pt x="1308" y="30"/>
                    <a:pt x="943" y="30"/>
                  </a:cubicBezTo>
                  <a:cubicBezTo>
                    <a:pt x="868" y="10"/>
                    <a:pt x="791" y="0"/>
                    <a:pt x="71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4884500" y="3346790"/>
              <a:ext cx="13700" cy="42575"/>
            </a:xfrm>
            <a:custGeom>
              <a:avLst/>
              <a:gdLst/>
              <a:ahLst/>
              <a:cxnLst/>
              <a:rect l="l" t="t" r="r" b="b"/>
              <a:pathLst>
                <a:path w="548" h="1703" extrusionOk="0">
                  <a:moveTo>
                    <a:pt x="517" y="1"/>
                  </a:moveTo>
                  <a:cubicBezTo>
                    <a:pt x="456" y="1"/>
                    <a:pt x="183" y="305"/>
                    <a:pt x="92" y="821"/>
                  </a:cubicBezTo>
                  <a:cubicBezTo>
                    <a:pt x="1" y="1125"/>
                    <a:pt x="31" y="1429"/>
                    <a:pt x="213" y="1703"/>
                  </a:cubicBezTo>
                  <a:cubicBezTo>
                    <a:pt x="244" y="1703"/>
                    <a:pt x="213" y="1308"/>
                    <a:pt x="274" y="852"/>
                  </a:cubicBezTo>
                  <a:cubicBezTo>
                    <a:pt x="365" y="396"/>
                    <a:pt x="548" y="31"/>
                    <a:pt x="5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4"/>
            <p:cNvGrpSpPr/>
            <p:nvPr/>
          </p:nvGrpSpPr>
          <p:grpSpPr>
            <a:xfrm>
              <a:off x="6409600" y="2074740"/>
              <a:ext cx="633775" cy="640625"/>
              <a:chOff x="4014125" y="2033050"/>
              <a:chExt cx="633775" cy="640625"/>
            </a:xfrm>
          </p:grpSpPr>
          <p:sp>
            <p:nvSpPr>
              <p:cNvPr id="307" name="Google Shape;307;p34"/>
              <p:cNvSpPr/>
              <p:nvPr/>
            </p:nvSpPr>
            <p:spPr>
              <a:xfrm>
                <a:off x="4014125" y="2033050"/>
                <a:ext cx="633775" cy="640625"/>
              </a:xfrm>
              <a:custGeom>
                <a:avLst/>
                <a:gdLst/>
                <a:ahLst/>
                <a:cxnLst/>
                <a:rect l="l" t="t" r="r" b="b"/>
                <a:pathLst>
                  <a:path w="25351" h="25625" extrusionOk="0">
                    <a:moveTo>
                      <a:pt x="12634" y="7123"/>
                    </a:moveTo>
                    <a:cubicBezTo>
                      <a:pt x="15557" y="7123"/>
                      <a:pt x="18360" y="9390"/>
                      <a:pt x="18360" y="12828"/>
                    </a:cubicBezTo>
                    <a:cubicBezTo>
                      <a:pt x="18360" y="15958"/>
                      <a:pt x="15806" y="18481"/>
                      <a:pt x="12676" y="18481"/>
                    </a:cubicBezTo>
                    <a:cubicBezTo>
                      <a:pt x="7630" y="18481"/>
                      <a:pt x="5077" y="12372"/>
                      <a:pt x="8663" y="8785"/>
                    </a:cubicBezTo>
                    <a:cubicBezTo>
                      <a:pt x="9821" y="7637"/>
                      <a:pt x="11241" y="7123"/>
                      <a:pt x="12634" y="7123"/>
                    </a:cubicBezTo>
                    <a:close/>
                    <a:moveTo>
                      <a:pt x="12129" y="1"/>
                    </a:moveTo>
                    <a:lnTo>
                      <a:pt x="9302" y="335"/>
                    </a:lnTo>
                    <a:lnTo>
                      <a:pt x="9059" y="3162"/>
                    </a:lnTo>
                    <a:lnTo>
                      <a:pt x="6840" y="4256"/>
                    </a:lnTo>
                    <a:lnTo>
                      <a:pt x="4742" y="2919"/>
                    </a:lnTo>
                    <a:lnTo>
                      <a:pt x="2645" y="5289"/>
                    </a:lnTo>
                    <a:lnTo>
                      <a:pt x="4256" y="7265"/>
                    </a:lnTo>
                    <a:lnTo>
                      <a:pt x="3162" y="9606"/>
                    </a:lnTo>
                    <a:lnTo>
                      <a:pt x="305" y="9606"/>
                    </a:lnTo>
                    <a:lnTo>
                      <a:pt x="1" y="12493"/>
                    </a:lnTo>
                    <a:lnTo>
                      <a:pt x="2402" y="13405"/>
                    </a:lnTo>
                    <a:lnTo>
                      <a:pt x="2888" y="15928"/>
                    </a:lnTo>
                    <a:lnTo>
                      <a:pt x="913" y="17569"/>
                    </a:lnTo>
                    <a:lnTo>
                      <a:pt x="2128" y="20183"/>
                    </a:lnTo>
                    <a:lnTo>
                      <a:pt x="4682" y="19363"/>
                    </a:lnTo>
                    <a:lnTo>
                      <a:pt x="6536" y="21217"/>
                    </a:lnTo>
                    <a:lnTo>
                      <a:pt x="5928" y="23892"/>
                    </a:lnTo>
                    <a:lnTo>
                      <a:pt x="8451" y="25138"/>
                    </a:lnTo>
                    <a:lnTo>
                      <a:pt x="9940" y="23284"/>
                    </a:lnTo>
                    <a:lnTo>
                      <a:pt x="12706" y="23284"/>
                    </a:lnTo>
                    <a:lnTo>
                      <a:pt x="13648" y="25624"/>
                    </a:lnTo>
                    <a:lnTo>
                      <a:pt x="16718" y="25229"/>
                    </a:lnTo>
                    <a:lnTo>
                      <a:pt x="16718" y="22706"/>
                    </a:lnTo>
                    <a:lnTo>
                      <a:pt x="18876" y="21429"/>
                    </a:lnTo>
                    <a:lnTo>
                      <a:pt x="20974" y="22828"/>
                    </a:lnTo>
                    <a:lnTo>
                      <a:pt x="23071" y="20730"/>
                    </a:lnTo>
                    <a:lnTo>
                      <a:pt x="21794" y="18633"/>
                    </a:lnTo>
                    <a:lnTo>
                      <a:pt x="22828" y="16232"/>
                    </a:lnTo>
                    <a:lnTo>
                      <a:pt x="25351" y="16049"/>
                    </a:lnTo>
                    <a:lnTo>
                      <a:pt x="25351" y="13283"/>
                    </a:lnTo>
                    <a:lnTo>
                      <a:pt x="23314" y="12463"/>
                    </a:lnTo>
                    <a:lnTo>
                      <a:pt x="22889" y="9636"/>
                    </a:lnTo>
                    <a:lnTo>
                      <a:pt x="24773" y="8147"/>
                    </a:lnTo>
                    <a:lnTo>
                      <a:pt x="23497" y="5563"/>
                    </a:lnTo>
                    <a:lnTo>
                      <a:pt x="21035" y="6232"/>
                    </a:lnTo>
                    <a:lnTo>
                      <a:pt x="19180" y="4712"/>
                    </a:lnTo>
                    <a:lnTo>
                      <a:pt x="19727" y="1794"/>
                    </a:lnTo>
                    <a:lnTo>
                      <a:pt x="17083" y="639"/>
                    </a:lnTo>
                    <a:lnTo>
                      <a:pt x="15715" y="2675"/>
                    </a:lnTo>
                    <a:lnTo>
                      <a:pt x="13314" y="2554"/>
                    </a:lnTo>
                    <a:lnTo>
                      <a:pt x="12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4252725" y="2290650"/>
                <a:ext cx="136825" cy="116975"/>
              </a:xfrm>
              <a:custGeom>
                <a:avLst/>
                <a:gdLst/>
                <a:ahLst/>
                <a:cxnLst/>
                <a:rect l="l" t="t" r="r" b="b"/>
                <a:pathLst>
                  <a:path w="5473" h="4679" extrusionOk="0">
                    <a:moveTo>
                      <a:pt x="3132" y="1"/>
                    </a:moveTo>
                    <a:cubicBezTo>
                      <a:pt x="1065" y="1"/>
                      <a:pt x="1" y="2524"/>
                      <a:pt x="1490" y="3983"/>
                    </a:cubicBezTo>
                    <a:cubicBezTo>
                      <a:pt x="1962" y="4464"/>
                      <a:pt x="2545" y="4679"/>
                      <a:pt x="3118" y="4679"/>
                    </a:cubicBezTo>
                    <a:cubicBezTo>
                      <a:pt x="4317" y="4679"/>
                      <a:pt x="5472" y="3740"/>
                      <a:pt x="5472" y="2341"/>
                    </a:cubicBezTo>
                    <a:cubicBezTo>
                      <a:pt x="5472" y="1034"/>
                      <a:pt x="4439"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34"/>
            <p:cNvGrpSpPr/>
            <p:nvPr/>
          </p:nvGrpSpPr>
          <p:grpSpPr>
            <a:xfrm>
              <a:off x="5872350" y="1323965"/>
              <a:ext cx="861000" cy="884550"/>
              <a:chOff x="3476875" y="1282275"/>
              <a:chExt cx="861000" cy="884550"/>
            </a:xfrm>
          </p:grpSpPr>
          <p:sp>
            <p:nvSpPr>
              <p:cNvPr id="310" name="Google Shape;310;p34"/>
              <p:cNvSpPr/>
              <p:nvPr/>
            </p:nvSpPr>
            <p:spPr>
              <a:xfrm>
                <a:off x="3476875" y="1282275"/>
                <a:ext cx="861000" cy="884550"/>
              </a:xfrm>
              <a:custGeom>
                <a:avLst/>
                <a:gdLst/>
                <a:ahLst/>
                <a:cxnLst/>
                <a:rect l="l" t="t" r="r" b="b"/>
                <a:pathLst>
                  <a:path w="34440" h="35382" extrusionOk="0">
                    <a:moveTo>
                      <a:pt x="16939" y="10049"/>
                    </a:moveTo>
                    <a:cubicBezTo>
                      <a:pt x="19506" y="10049"/>
                      <a:pt x="22086" y="11293"/>
                      <a:pt x="23588" y="13922"/>
                    </a:cubicBezTo>
                    <a:cubicBezTo>
                      <a:pt x="25716" y="17600"/>
                      <a:pt x="24439" y="22311"/>
                      <a:pt x="20731" y="24439"/>
                    </a:cubicBezTo>
                    <a:cubicBezTo>
                      <a:pt x="19479" y="25158"/>
                      <a:pt x="18175" y="25481"/>
                      <a:pt x="16912" y="25481"/>
                    </a:cubicBezTo>
                    <a:cubicBezTo>
                      <a:pt x="12195" y="25481"/>
                      <a:pt x="8063" y="20973"/>
                      <a:pt x="9454" y="15746"/>
                    </a:cubicBezTo>
                    <a:cubicBezTo>
                      <a:pt x="10456" y="12043"/>
                      <a:pt x="13688" y="10049"/>
                      <a:pt x="16939" y="10049"/>
                    </a:cubicBezTo>
                    <a:close/>
                    <a:moveTo>
                      <a:pt x="17782" y="1"/>
                    </a:moveTo>
                    <a:lnTo>
                      <a:pt x="13861" y="426"/>
                    </a:lnTo>
                    <a:lnTo>
                      <a:pt x="13649" y="3739"/>
                    </a:lnTo>
                    <a:lnTo>
                      <a:pt x="10731" y="5198"/>
                    </a:lnTo>
                    <a:lnTo>
                      <a:pt x="7630" y="3040"/>
                    </a:lnTo>
                    <a:lnTo>
                      <a:pt x="4499" y="5320"/>
                    </a:lnTo>
                    <a:lnTo>
                      <a:pt x="6141" y="8815"/>
                    </a:lnTo>
                    <a:lnTo>
                      <a:pt x="4256" y="11612"/>
                    </a:lnTo>
                    <a:lnTo>
                      <a:pt x="882" y="11429"/>
                    </a:lnTo>
                    <a:lnTo>
                      <a:pt x="1" y="15624"/>
                    </a:lnTo>
                    <a:lnTo>
                      <a:pt x="3223" y="16870"/>
                    </a:lnTo>
                    <a:lnTo>
                      <a:pt x="3496" y="20366"/>
                    </a:lnTo>
                    <a:lnTo>
                      <a:pt x="153" y="22281"/>
                    </a:lnTo>
                    <a:lnTo>
                      <a:pt x="1764" y="25928"/>
                    </a:lnTo>
                    <a:lnTo>
                      <a:pt x="5199" y="25381"/>
                    </a:lnTo>
                    <a:lnTo>
                      <a:pt x="7478" y="28025"/>
                    </a:lnTo>
                    <a:lnTo>
                      <a:pt x="6293" y="31339"/>
                    </a:lnTo>
                    <a:lnTo>
                      <a:pt x="9454" y="33588"/>
                    </a:lnTo>
                    <a:lnTo>
                      <a:pt x="11946" y="30913"/>
                    </a:lnTo>
                    <a:lnTo>
                      <a:pt x="15351" y="31855"/>
                    </a:lnTo>
                    <a:lnTo>
                      <a:pt x="16415" y="35381"/>
                    </a:lnTo>
                    <a:lnTo>
                      <a:pt x="20214" y="35138"/>
                    </a:lnTo>
                    <a:lnTo>
                      <a:pt x="20700" y="31947"/>
                    </a:lnTo>
                    <a:lnTo>
                      <a:pt x="23983" y="30062"/>
                    </a:lnTo>
                    <a:lnTo>
                      <a:pt x="26628" y="32190"/>
                    </a:lnTo>
                    <a:lnTo>
                      <a:pt x="30032" y="29667"/>
                    </a:lnTo>
                    <a:lnTo>
                      <a:pt x="28299" y="26718"/>
                    </a:lnTo>
                    <a:lnTo>
                      <a:pt x="29971" y="23709"/>
                    </a:lnTo>
                    <a:lnTo>
                      <a:pt x="33406" y="23952"/>
                    </a:lnTo>
                    <a:lnTo>
                      <a:pt x="34439" y="20092"/>
                    </a:lnTo>
                    <a:lnTo>
                      <a:pt x="31491" y="18481"/>
                    </a:lnTo>
                    <a:lnTo>
                      <a:pt x="31126" y="14955"/>
                    </a:lnTo>
                    <a:lnTo>
                      <a:pt x="34014" y="13010"/>
                    </a:lnTo>
                    <a:lnTo>
                      <a:pt x="32160" y="9727"/>
                    </a:lnTo>
                    <a:lnTo>
                      <a:pt x="29211" y="10153"/>
                    </a:lnTo>
                    <a:lnTo>
                      <a:pt x="26780" y="7113"/>
                    </a:lnTo>
                    <a:lnTo>
                      <a:pt x="28026" y="4074"/>
                    </a:lnTo>
                    <a:lnTo>
                      <a:pt x="24773" y="1916"/>
                    </a:lnTo>
                    <a:lnTo>
                      <a:pt x="22311" y="4378"/>
                    </a:lnTo>
                    <a:lnTo>
                      <a:pt x="19089" y="3800"/>
                    </a:lnTo>
                    <a:lnTo>
                      <a:pt x="1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3806675" y="1641075"/>
                <a:ext cx="179375" cy="158975"/>
              </a:xfrm>
              <a:custGeom>
                <a:avLst/>
                <a:gdLst/>
                <a:ahLst/>
                <a:cxnLst/>
                <a:rect l="l" t="t" r="r" b="b"/>
                <a:pathLst>
                  <a:path w="7175" h="6359" extrusionOk="0">
                    <a:moveTo>
                      <a:pt x="3572" y="1"/>
                    </a:moveTo>
                    <a:cubicBezTo>
                      <a:pt x="3225" y="1"/>
                      <a:pt x="2872" y="58"/>
                      <a:pt x="2523" y="178"/>
                    </a:cubicBezTo>
                    <a:cubicBezTo>
                      <a:pt x="882" y="786"/>
                      <a:pt x="1" y="2579"/>
                      <a:pt x="609" y="4251"/>
                    </a:cubicBezTo>
                    <a:cubicBezTo>
                      <a:pt x="1062" y="5539"/>
                      <a:pt x="2282" y="6359"/>
                      <a:pt x="3579" y="6359"/>
                    </a:cubicBezTo>
                    <a:cubicBezTo>
                      <a:pt x="3935" y="6359"/>
                      <a:pt x="4298" y="6297"/>
                      <a:pt x="4651" y="6166"/>
                    </a:cubicBezTo>
                    <a:cubicBezTo>
                      <a:pt x="6293" y="5588"/>
                      <a:pt x="7174" y="3795"/>
                      <a:pt x="6597" y="2123"/>
                    </a:cubicBezTo>
                    <a:cubicBezTo>
                      <a:pt x="6115" y="824"/>
                      <a:pt x="4891" y="1"/>
                      <a:pt x="3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4"/>
            <p:cNvGrpSpPr/>
            <p:nvPr/>
          </p:nvGrpSpPr>
          <p:grpSpPr>
            <a:xfrm>
              <a:off x="6740925" y="1770015"/>
              <a:ext cx="297125" cy="302475"/>
              <a:chOff x="4345450" y="1728325"/>
              <a:chExt cx="297125" cy="302475"/>
            </a:xfrm>
          </p:grpSpPr>
          <p:sp>
            <p:nvSpPr>
              <p:cNvPr id="313" name="Google Shape;313;p34"/>
              <p:cNvSpPr/>
              <p:nvPr/>
            </p:nvSpPr>
            <p:spPr>
              <a:xfrm>
                <a:off x="4345450" y="1728325"/>
                <a:ext cx="297125" cy="302475"/>
              </a:xfrm>
              <a:custGeom>
                <a:avLst/>
                <a:gdLst/>
                <a:ahLst/>
                <a:cxnLst/>
                <a:rect l="l" t="t" r="r" b="b"/>
                <a:pathLst>
                  <a:path w="11885" h="12099" extrusionOk="0">
                    <a:moveTo>
                      <a:pt x="5808" y="3395"/>
                    </a:moveTo>
                    <a:cubicBezTo>
                      <a:pt x="6697" y="3395"/>
                      <a:pt x="7591" y="3828"/>
                      <a:pt x="8116" y="4743"/>
                    </a:cubicBezTo>
                    <a:cubicBezTo>
                      <a:pt x="8815" y="6019"/>
                      <a:pt x="8389" y="7600"/>
                      <a:pt x="7143" y="8360"/>
                    </a:cubicBezTo>
                    <a:cubicBezTo>
                      <a:pt x="6704" y="8612"/>
                      <a:pt x="6247" y="8725"/>
                      <a:pt x="5805" y="8725"/>
                    </a:cubicBezTo>
                    <a:cubicBezTo>
                      <a:pt x="4168" y="8725"/>
                      <a:pt x="2743" y="7170"/>
                      <a:pt x="3222" y="5351"/>
                    </a:cubicBezTo>
                    <a:cubicBezTo>
                      <a:pt x="3578" y="4080"/>
                      <a:pt x="4689" y="3395"/>
                      <a:pt x="5808" y="3395"/>
                    </a:cubicBezTo>
                    <a:close/>
                    <a:moveTo>
                      <a:pt x="6110" y="1"/>
                    </a:moveTo>
                    <a:lnTo>
                      <a:pt x="4772" y="123"/>
                    </a:lnTo>
                    <a:lnTo>
                      <a:pt x="4681" y="1278"/>
                    </a:lnTo>
                    <a:lnTo>
                      <a:pt x="3708" y="1764"/>
                    </a:lnTo>
                    <a:lnTo>
                      <a:pt x="2645" y="1004"/>
                    </a:lnTo>
                    <a:lnTo>
                      <a:pt x="1550" y="1794"/>
                    </a:lnTo>
                    <a:lnTo>
                      <a:pt x="2128" y="2980"/>
                    </a:lnTo>
                    <a:lnTo>
                      <a:pt x="1490" y="3952"/>
                    </a:lnTo>
                    <a:lnTo>
                      <a:pt x="304" y="3892"/>
                    </a:lnTo>
                    <a:lnTo>
                      <a:pt x="0" y="5320"/>
                    </a:lnTo>
                    <a:lnTo>
                      <a:pt x="1125" y="5746"/>
                    </a:lnTo>
                    <a:lnTo>
                      <a:pt x="1216" y="6962"/>
                    </a:lnTo>
                    <a:lnTo>
                      <a:pt x="61" y="7600"/>
                    </a:lnTo>
                    <a:lnTo>
                      <a:pt x="608" y="8846"/>
                    </a:lnTo>
                    <a:lnTo>
                      <a:pt x="1794" y="8664"/>
                    </a:lnTo>
                    <a:lnTo>
                      <a:pt x="2584" y="9576"/>
                    </a:lnTo>
                    <a:lnTo>
                      <a:pt x="2189" y="10731"/>
                    </a:lnTo>
                    <a:lnTo>
                      <a:pt x="3253" y="11490"/>
                    </a:lnTo>
                    <a:lnTo>
                      <a:pt x="4104" y="10579"/>
                    </a:lnTo>
                    <a:lnTo>
                      <a:pt x="5289" y="10883"/>
                    </a:lnTo>
                    <a:lnTo>
                      <a:pt x="5684" y="12098"/>
                    </a:lnTo>
                    <a:lnTo>
                      <a:pt x="6991" y="12007"/>
                    </a:lnTo>
                    <a:lnTo>
                      <a:pt x="7143" y="10913"/>
                    </a:lnTo>
                    <a:lnTo>
                      <a:pt x="8268" y="10275"/>
                    </a:lnTo>
                    <a:lnTo>
                      <a:pt x="9180" y="11004"/>
                    </a:lnTo>
                    <a:lnTo>
                      <a:pt x="10365" y="10153"/>
                    </a:lnTo>
                    <a:lnTo>
                      <a:pt x="9757" y="9120"/>
                    </a:lnTo>
                    <a:lnTo>
                      <a:pt x="10304" y="8086"/>
                    </a:lnTo>
                    <a:lnTo>
                      <a:pt x="11490" y="8177"/>
                    </a:lnTo>
                    <a:lnTo>
                      <a:pt x="11885" y="6840"/>
                    </a:lnTo>
                    <a:lnTo>
                      <a:pt x="10851" y="6293"/>
                    </a:lnTo>
                    <a:lnTo>
                      <a:pt x="10730" y="5077"/>
                    </a:lnTo>
                    <a:lnTo>
                      <a:pt x="11703" y="4439"/>
                    </a:lnTo>
                    <a:lnTo>
                      <a:pt x="11034" y="3284"/>
                    </a:lnTo>
                    <a:lnTo>
                      <a:pt x="10031" y="3436"/>
                    </a:lnTo>
                    <a:lnTo>
                      <a:pt x="9210" y="2372"/>
                    </a:lnTo>
                    <a:lnTo>
                      <a:pt x="9636" y="1338"/>
                    </a:lnTo>
                    <a:lnTo>
                      <a:pt x="8481" y="578"/>
                    </a:lnTo>
                    <a:lnTo>
                      <a:pt x="7660" y="1430"/>
                    </a:lnTo>
                    <a:lnTo>
                      <a:pt x="6535" y="1247"/>
                    </a:lnTo>
                    <a:lnTo>
                      <a:pt x="61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4454875" y="1850275"/>
                <a:ext cx="69475" cy="54575"/>
              </a:xfrm>
              <a:custGeom>
                <a:avLst/>
                <a:gdLst/>
                <a:ahLst/>
                <a:cxnLst/>
                <a:rect l="l" t="t" r="r" b="b"/>
                <a:pathLst>
                  <a:path w="2779" h="2183" extrusionOk="0">
                    <a:moveTo>
                      <a:pt x="1420" y="1"/>
                    </a:moveTo>
                    <a:cubicBezTo>
                      <a:pt x="1224" y="1"/>
                      <a:pt x="1027" y="55"/>
                      <a:pt x="851" y="169"/>
                    </a:cubicBezTo>
                    <a:cubicBezTo>
                      <a:pt x="0" y="655"/>
                      <a:pt x="183" y="1901"/>
                      <a:pt x="1125" y="2144"/>
                    </a:cubicBezTo>
                    <a:cubicBezTo>
                      <a:pt x="1225" y="2170"/>
                      <a:pt x="1323" y="2182"/>
                      <a:pt x="1418" y="2182"/>
                    </a:cubicBezTo>
                    <a:cubicBezTo>
                      <a:pt x="2215" y="2182"/>
                      <a:pt x="2779" y="1324"/>
                      <a:pt x="2371" y="564"/>
                    </a:cubicBezTo>
                    <a:cubicBezTo>
                      <a:pt x="2171" y="203"/>
                      <a:pt x="1798" y="1"/>
                      <a:pt x="1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34"/>
            <p:cNvSpPr/>
            <p:nvPr/>
          </p:nvSpPr>
          <p:spPr>
            <a:xfrm>
              <a:off x="7464000" y="1840765"/>
              <a:ext cx="288350" cy="90900"/>
            </a:xfrm>
            <a:custGeom>
              <a:avLst/>
              <a:gdLst/>
              <a:ahLst/>
              <a:cxnLst/>
              <a:rect l="l" t="t" r="r" b="b"/>
              <a:pathLst>
                <a:path w="11534" h="3636" extrusionOk="0">
                  <a:moveTo>
                    <a:pt x="3929" y="0"/>
                  </a:moveTo>
                  <a:cubicBezTo>
                    <a:pt x="1762" y="0"/>
                    <a:pt x="1" y="425"/>
                    <a:pt x="14" y="788"/>
                  </a:cubicBezTo>
                  <a:cubicBezTo>
                    <a:pt x="14" y="1639"/>
                    <a:pt x="1321" y="2095"/>
                    <a:pt x="1321" y="2095"/>
                  </a:cubicBezTo>
                  <a:lnTo>
                    <a:pt x="9680" y="3615"/>
                  </a:lnTo>
                  <a:cubicBezTo>
                    <a:pt x="9910" y="3629"/>
                    <a:pt x="10114" y="3635"/>
                    <a:pt x="10294" y="3635"/>
                  </a:cubicBezTo>
                  <a:cubicBezTo>
                    <a:pt x="11254" y="3635"/>
                    <a:pt x="11534" y="3463"/>
                    <a:pt x="11534" y="3463"/>
                  </a:cubicBezTo>
                  <a:cubicBezTo>
                    <a:pt x="10472" y="764"/>
                    <a:pt x="6836" y="0"/>
                    <a:pt x="3929"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7464000" y="1840765"/>
              <a:ext cx="288350" cy="90900"/>
            </a:xfrm>
            <a:custGeom>
              <a:avLst/>
              <a:gdLst/>
              <a:ahLst/>
              <a:cxnLst/>
              <a:rect l="l" t="t" r="r" b="b"/>
              <a:pathLst>
                <a:path w="11534" h="3636" extrusionOk="0">
                  <a:moveTo>
                    <a:pt x="3929" y="0"/>
                  </a:moveTo>
                  <a:cubicBezTo>
                    <a:pt x="1762" y="0"/>
                    <a:pt x="1" y="425"/>
                    <a:pt x="14" y="788"/>
                  </a:cubicBezTo>
                  <a:cubicBezTo>
                    <a:pt x="14" y="1639"/>
                    <a:pt x="1321" y="2095"/>
                    <a:pt x="1321" y="2095"/>
                  </a:cubicBezTo>
                  <a:lnTo>
                    <a:pt x="9680" y="3615"/>
                  </a:lnTo>
                  <a:cubicBezTo>
                    <a:pt x="9910" y="3629"/>
                    <a:pt x="10114" y="3635"/>
                    <a:pt x="10294" y="3635"/>
                  </a:cubicBezTo>
                  <a:cubicBezTo>
                    <a:pt x="11254" y="3635"/>
                    <a:pt x="11534" y="3463"/>
                    <a:pt x="11534" y="3463"/>
                  </a:cubicBezTo>
                  <a:cubicBezTo>
                    <a:pt x="10472" y="764"/>
                    <a:pt x="6836" y="0"/>
                    <a:pt x="3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7487125" y="1848440"/>
              <a:ext cx="234850" cy="386675"/>
            </a:xfrm>
            <a:custGeom>
              <a:avLst/>
              <a:gdLst/>
              <a:ahLst/>
              <a:cxnLst/>
              <a:rect l="l" t="t" r="r" b="b"/>
              <a:pathLst>
                <a:path w="9394" h="15467" extrusionOk="0">
                  <a:moveTo>
                    <a:pt x="3792" y="1"/>
                  </a:moveTo>
                  <a:cubicBezTo>
                    <a:pt x="2642" y="1"/>
                    <a:pt x="1486" y="230"/>
                    <a:pt x="396" y="694"/>
                  </a:cubicBezTo>
                  <a:cubicBezTo>
                    <a:pt x="396" y="694"/>
                    <a:pt x="1" y="6347"/>
                    <a:pt x="31" y="8809"/>
                  </a:cubicBezTo>
                  <a:cubicBezTo>
                    <a:pt x="62" y="11271"/>
                    <a:pt x="2524" y="11636"/>
                    <a:pt x="2524" y="11636"/>
                  </a:cubicBezTo>
                  <a:cubicBezTo>
                    <a:pt x="2524" y="11636"/>
                    <a:pt x="2463" y="14311"/>
                    <a:pt x="2524" y="15010"/>
                  </a:cubicBezTo>
                  <a:lnTo>
                    <a:pt x="8420" y="15466"/>
                  </a:lnTo>
                  <a:lnTo>
                    <a:pt x="9393" y="2062"/>
                  </a:lnTo>
                  <a:lnTo>
                    <a:pt x="9028" y="1788"/>
                  </a:lnTo>
                  <a:cubicBezTo>
                    <a:pt x="7505" y="604"/>
                    <a:pt x="5657" y="1"/>
                    <a:pt x="3792" y="1"/>
                  </a:cubicBezTo>
                  <a:close/>
                </a:path>
              </a:pathLst>
            </a:custGeom>
            <a:solidFill>
              <a:srgbClr val="AF6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7496250" y="1955565"/>
              <a:ext cx="23625" cy="18425"/>
            </a:xfrm>
            <a:custGeom>
              <a:avLst/>
              <a:gdLst/>
              <a:ahLst/>
              <a:cxnLst/>
              <a:rect l="l" t="t" r="r" b="b"/>
              <a:pathLst>
                <a:path w="945" h="737" extrusionOk="0">
                  <a:moveTo>
                    <a:pt x="412" y="0"/>
                  </a:moveTo>
                  <a:cubicBezTo>
                    <a:pt x="326" y="0"/>
                    <a:pt x="235" y="34"/>
                    <a:pt x="153" y="117"/>
                  </a:cubicBezTo>
                  <a:cubicBezTo>
                    <a:pt x="1" y="239"/>
                    <a:pt x="1" y="482"/>
                    <a:pt x="122" y="634"/>
                  </a:cubicBezTo>
                  <a:cubicBezTo>
                    <a:pt x="202" y="698"/>
                    <a:pt x="299" y="737"/>
                    <a:pt x="396" y="737"/>
                  </a:cubicBezTo>
                  <a:cubicBezTo>
                    <a:pt x="482" y="737"/>
                    <a:pt x="567" y="706"/>
                    <a:pt x="639" y="634"/>
                  </a:cubicBezTo>
                  <a:cubicBezTo>
                    <a:pt x="944" y="399"/>
                    <a:pt x="705"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7497000" y="1948590"/>
              <a:ext cx="31950" cy="9250"/>
            </a:xfrm>
            <a:custGeom>
              <a:avLst/>
              <a:gdLst/>
              <a:ahLst/>
              <a:cxnLst/>
              <a:rect l="l" t="t" r="r" b="b"/>
              <a:pathLst>
                <a:path w="1278" h="370" extrusionOk="0">
                  <a:moveTo>
                    <a:pt x="639" y="1"/>
                  </a:moveTo>
                  <a:cubicBezTo>
                    <a:pt x="457" y="1"/>
                    <a:pt x="274" y="62"/>
                    <a:pt x="123" y="183"/>
                  </a:cubicBezTo>
                  <a:cubicBezTo>
                    <a:pt x="62" y="274"/>
                    <a:pt x="1" y="335"/>
                    <a:pt x="1" y="366"/>
                  </a:cubicBezTo>
                  <a:cubicBezTo>
                    <a:pt x="6" y="368"/>
                    <a:pt x="11" y="369"/>
                    <a:pt x="18" y="369"/>
                  </a:cubicBezTo>
                  <a:cubicBezTo>
                    <a:pt x="100" y="369"/>
                    <a:pt x="331" y="214"/>
                    <a:pt x="639" y="214"/>
                  </a:cubicBezTo>
                  <a:cubicBezTo>
                    <a:pt x="926" y="214"/>
                    <a:pt x="1145" y="348"/>
                    <a:pt x="1221" y="348"/>
                  </a:cubicBezTo>
                  <a:cubicBezTo>
                    <a:pt x="1234" y="348"/>
                    <a:pt x="1243" y="344"/>
                    <a:pt x="1247" y="335"/>
                  </a:cubicBezTo>
                  <a:cubicBezTo>
                    <a:pt x="1278" y="305"/>
                    <a:pt x="1217" y="244"/>
                    <a:pt x="1126" y="183"/>
                  </a:cubicBezTo>
                  <a:cubicBezTo>
                    <a:pt x="974" y="62"/>
                    <a:pt x="791"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7588200" y="1963740"/>
              <a:ext cx="22400" cy="17925"/>
            </a:xfrm>
            <a:custGeom>
              <a:avLst/>
              <a:gdLst/>
              <a:ahLst/>
              <a:cxnLst/>
              <a:rect l="l" t="t" r="r" b="b"/>
              <a:pathLst>
                <a:path w="896" h="717" extrusionOk="0">
                  <a:moveTo>
                    <a:pt x="452" y="0"/>
                  </a:moveTo>
                  <a:cubicBezTo>
                    <a:pt x="389" y="0"/>
                    <a:pt x="328" y="21"/>
                    <a:pt x="274" y="64"/>
                  </a:cubicBezTo>
                  <a:cubicBezTo>
                    <a:pt x="0" y="216"/>
                    <a:pt x="61" y="641"/>
                    <a:pt x="365" y="702"/>
                  </a:cubicBezTo>
                  <a:cubicBezTo>
                    <a:pt x="398" y="712"/>
                    <a:pt x="430" y="716"/>
                    <a:pt x="460" y="716"/>
                  </a:cubicBezTo>
                  <a:cubicBezTo>
                    <a:pt x="717" y="716"/>
                    <a:pt x="896" y="402"/>
                    <a:pt x="760" y="185"/>
                  </a:cubicBezTo>
                  <a:cubicBezTo>
                    <a:pt x="682" y="67"/>
                    <a:pt x="565"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7588950" y="1956015"/>
              <a:ext cx="31950" cy="9425"/>
            </a:xfrm>
            <a:custGeom>
              <a:avLst/>
              <a:gdLst/>
              <a:ahLst/>
              <a:cxnLst/>
              <a:rect l="l" t="t" r="r" b="b"/>
              <a:pathLst>
                <a:path w="1278" h="377" extrusionOk="0">
                  <a:moveTo>
                    <a:pt x="624" y="0"/>
                  </a:moveTo>
                  <a:cubicBezTo>
                    <a:pt x="449" y="0"/>
                    <a:pt x="274" y="53"/>
                    <a:pt x="122" y="160"/>
                  </a:cubicBezTo>
                  <a:cubicBezTo>
                    <a:pt x="31" y="281"/>
                    <a:pt x="1" y="342"/>
                    <a:pt x="1" y="373"/>
                  </a:cubicBezTo>
                  <a:cubicBezTo>
                    <a:pt x="5" y="375"/>
                    <a:pt x="11" y="376"/>
                    <a:pt x="18" y="376"/>
                  </a:cubicBezTo>
                  <a:cubicBezTo>
                    <a:pt x="100" y="376"/>
                    <a:pt x="330" y="221"/>
                    <a:pt x="639" y="221"/>
                  </a:cubicBezTo>
                  <a:cubicBezTo>
                    <a:pt x="926" y="221"/>
                    <a:pt x="1145" y="355"/>
                    <a:pt x="1221" y="355"/>
                  </a:cubicBezTo>
                  <a:cubicBezTo>
                    <a:pt x="1234" y="355"/>
                    <a:pt x="1243" y="351"/>
                    <a:pt x="1247" y="342"/>
                  </a:cubicBezTo>
                  <a:cubicBezTo>
                    <a:pt x="1277" y="312"/>
                    <a:pt x="1247" y="251"/>
                    <a:pt x="1125" y="160"/>
                  </a:cubicBezTo>
                  <a:cubicBezTo>
                    <a:pt x="973" y="53"/>
                    <a:pt x="799"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7532725" y="1961515"/>
              <a:ext cx="27375" cy="74300"/>
            </a:xfrm>
            <a:custGeom>
              <a:avLst/>
              <a:gdLst/>
              <a:ahLst/>
              <a:cxnLst/>
              <a:rect l="l" t="t" r="r" b="b"/>
              <a:pathLst>
                <a:path w="1095" h="2972" extrusionOk="0">
                  <a:moveTo>
                    <a:pt x="1095" y="1"/>
                  </a:moveTo>
                  <a:lnTo>
                    <a:pt x="1095" y="1"/>
                  </a:lnTo>
                  <a:cubicBezTo>
                    <a:pt x="791" y="548"/>
                    <a:pt x="517" y="1125"/>
                    <a:pt x="335" y="1733"/>
                  </a:cubicBezTo>
                  <a:lnTo>
                    <a:pt x="92" y="2432"/>
                  </a:lnTo>
                  <a:cubicBezTo>
                    <a:pt x="31" y="2554"/>
                    <a:pt x="1" y="2675"/>
                    <a:pt x="31" y="2797"/>
                  </a:cubicBezTo>
                  <a:cubicBezTo>
                    <a:pt x="61" y="2888"/>
                    <a:pt x="122" y="2919"/>
                    <a:pt x="183" y="2949"/>
                  </a:cubicBezTo>
                  <a:lnTo>
                    <a:pt x="335" y="2949"/>
                  </a:lnTo>
                  <a:cubicBezTo>
                    <a:pt x="426" y="2964"/>
                    <a:pt x="517" y="2972"/>
                    <a:pt x="612" y="2972"/>
                  </a:cubicBezTo>
                  <a:cubicBezTo>
                    <a:pt x="707" y="2972"/>
                    <a:pt x="806" y="2964"/>
                    <a:pt x="912" y="2949"/>
                  </a:cubicBezTo>
                  <a:cubicBezTo>
                    <a:pt x="730" y="2858"/>
                    <a:pt x="548" y="2827"/>
                    <a:pt x="365" y="2827"/>
                  </a:cubicBezTo>
                  <a:cubicBezTo>
                    <a:pt x="274" y="2827"/>
                    <a:pt x="183" y="2797"/>
                    <a:pt x="183" y="2736"/>
                  </a:cubicBezTo>
                  <a:cubicBezTo>
                    <a:pt x="183" y="2645"/>
                    <a:pt x="213" y="2554"/>
                    <a:pt x="244" y="2493"/>
                  </a:cubicBezTo>
                  <a:lnTo>
                    <a:pt x="517" y="1794"/>
                  </a:lnTo>
                  <a:cubicBezTo>
                    <a:pt x="760" y="1216"/>
                    <a:pt x="973" y="609"/>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7541075" y="2044340"/>
              <a:ext cx="46375" cy="22775"/>
            </a:xfrm>
            <a:custGeom>
              <a:avLst/>
              <a:gdLst/>
              <a:ahLst/>
              <a:cxnLst/>
              <a:rect l="l" t="t" r="r" b="b"/>
              <a:pathLst>
                <a:path w="1855" h="911" extrusionOk="0">
                  <a:moveTo>
                    <a:pt x="1673" y="1"/>
                  </a:moveTo>
                  <a:cubicBezTo>
                    <a:pt x="1126" y="244"/>
                    <a:pt x="578" y="396"/>
                    <a:pt x="1" y="487"/>
                  </a:cubicBezTo>
                  <a:cubicBezTo>
                    <a:pt x="181" y="757"/>
                    <a:pt x="477" y="910"/>
                    <a:pt x="792" y="910"/>
                  </a:cubicBezTo>
                  <a:cubicBezTo>
                    <a:pt x="902" y="910"/>
                    <a:pt x="1015" y="891"/>
                    <a:pt x="1126" y="852"/>
                  </a:cubicBezTo>
                  <a:cubicBezTo>
                    <a:pt x="1855" y="578"/>
                    <a:pt x="1673" y="1"/>
                    <a:pt x="16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7550200" y="2115765"/>
              <a:ext cx="79825" cy="39350"/>
            </a:xfrm>
            <a:custGeom>
              <a:avLst/>
              <a:gdLst/>
              <a:ahLst/>
              <a:cxnLst/>
              <a:rect l="l" t="t" r="r" b="b"/>
              <a:pathLst>
                <a:path w="3193" h="1574" extrusionOk="0">
                  <a:moveTo>
                    <a:pt x="3192" y="1"/>
                  </a:moveTo>
                  <a:cubicBezTo>
                    <a:pt x="2293" y="610"/>
                    <a:pt x="1227" y="915"/>
                    <a:pt x="154" y="915"/>
                  </a:cubicBezTo>
                  <a:cubicBezTo>
                    <a:pt x="103" y="915"/>
                    <a:pt x="52" y="914"/>
                    <a:pt x="1" y="913"/>
                  </a:cubicBezTo>
                  <a:lnTo>
                    <a:pt x="1" y="1551"/>
                  </a:lnTo>
                  <a:cubicBezTo>
                    <a:pt x="155" y="1567"/>
                    <a:pt x="303" y="1574"/>
                    <a:pt x="444" y="1574"/>
                  </a:cubicBezTo>
                  <a:cubicBezTo>
                    <a:pt x="2526" y="1574"/>
                    <a:pt x="3192" y="1"/>
                    <a:pt x="3192" y="1"/>
                  </a:cubicBezTo>
                  <a:close/>
                </a:path>
              </a:pathLst>
            </a:custGeom>
            <a:solidFill>
              <a:srgbClr val="AA6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7497000" y="1833865"/>
              <a:ext cx="246250" cy="150475"/>
            </a:xfrm>
            <a:custGeom>
              <a:avLst/>
              <a:gdLst/>
              <a:ahLst/>
              <a:cxnLst/>
              <a:rect l="l" t="t" r="r" b="b"/>
              <a:pathLst>
                <a:path w="9850" h="6019" extrusionOk="0">
                  <a:moveTo>
                    <a:pt x="4530" y="0"/>
                  </a:moveTo>
                  <a:lnTo>
                    <a:pt x="1977" y="152"/>
                  </a:lnTo>
                  <a:lnTo>
                    <a:pt x="1" y="547"/>
                  </a:lnTo>
                  <a:lnTo>
                    <a:pt x="1" y="1915"/>
                  </a:lnTo>
                  <a:cubicBezTo>
                    <a:pt x="1" y="1915"/>
                    <a:pt x="636" y="2280"/>
                    <a:pt x="1654" y="2280"/>
                  </a:cubicBezTo>
                  <a:cubicBezTo>
                    <a:pt x="2162" y="2280"/>
                    <a:pt x="2767" y="2189"/>
                    <a:pt x="3436" y="1915"/>
                  </a:cubicBezTo>
                  <a:cubicBezTo>
                    <a:pt x="4357" y="1538"/>
                    <a:pt x="5350" y="1320"/>
                    <a:pt x="5979" y="1320"/>
                  </a:cubicBezTo>
                  <a:cubicBezTo>
                    <a:pt x="6262" y="1320"/>
                    <a:pt x="6472" y="1365"/>
                    <a:pt x="6566" y="1459"/>
                  </a:cubicBezTo>
                  <a:cubicBezTo>
                    <a:pt x="6901" y="1733"/>
                    <a:pt x="6870" y="3040"/>
                    <a:pt x="8086" y="3526"/>
                  </a:cubicBezTo>
                  <a:cubicBezTo>
                    <a:pt x="8086" y="3526"/>
                    <a:pt x="7843" y="6019"/>
                    <a:pt x="8846" y="6019"/>
                  </a:cubicBezTo>
                  <a:cubicBezTo>
                    <a:pt x="9849" y="5988"/>
                    <a:pt x="9515" y="2067"/>
                    <a:pt x="9515" y="2067"/>
                  </a:cubicBezTo>
                  <a:lnTo>
                    <a:pt x="7144" y="699"/>
                  </a:lnTo>
                  <a:lnTo>
                    <a:pt x="4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7711300" y="1961615"/>
              <a:ext cx="44575" cy="64325"/>
            </a:xfrm>
            <a:custGeom>
              <a:avLst/>
              <a:gdLst/>
              <a:ahLst/>
              <a:cxnLst/>
              <a:rect l="l" t="t" r="r" b="b"/>
              <a:pathLst>
                <a:path w="1783" h="2573" extrusionOk="0">
                  <a:moveTo>
                    <a:pt x="664" y="1"/>
                  </a:moveTo>
                  <a:cubicBezTo>
                    <a:pt x="372" y="1"/>
                    <a:pt x="134" y="76"/>
                    <a:pt x="122" y="88"/>
                  </a:cubicBezTo>
                  <a:cubicBezTo>
                    <a:pt x="122" y="88"/>
                    <a:pt x="1" y="2459"/>
                    <a:pt x="31" y="2489"/>
                  </a:cubicBezTo>
                  <a:cubicBezTo>
                    <a:pt x="31" y="2510"/>
                    <a:pt x="236" y="2573"/>
                    <a:pt x="506" y="2573"/>
                  </a:cubicBezTo>
                  <a:cubicBezTo>
                    <a:pt x="1005" y="2573"/>
                    <a:pt x="1724" y="2359"/>
                    <a:pt x="1763" y="1273"/>
                  </a:cubicBezTo>
                  <a:cubicBezTo>
                    <a:pt x="1782" y="210"/>
                    <a:pt x="1149" y="1"/>
                    <a:pt x="664" y="1"/>
                  </a:cubicBezTo>
                  <a:close/>
                </a:path>
              </a:pathLst>
            </a:custGeom>
            <a:solidFill>
              <a:srgbClr val="AF6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7724975" y="1975190"/>
              <a:ext cx="19775" cy="36800"/>
            </a:xfrm>
            <a:custGeom>
              <a:avLst/>
              <a:gdLst/>
              <a:ahLst/>
              <a:cxnLst/>
              <a:rect l="l" t="t" r="r" b="b"/>
              <a:pathLst>
                <a:path w="791" h="1472" extrusionOk="0">
                  <a:moveTo>
                    <a:pt x="396" y="1"/>
                  </a:moveTo>
                  <a:cubicBezTo>
                    <a:pt x="335" y="1"/>
                    <a:pt x="274" y="1"/>
                    <a:pt x="213" y="31"/>
                  </a:cubicBezTo>
                  <a:cubicBezTo>
                    <a:pt x="183" y="62"/>
                    <a:pt x="153" y="92"/>
                    <a:pt x="153" y="153"/>
                  </a:cubicBezTo>
                  <a:cubicBezTo>
                    <a:pt x="153" y="214"/>
                    <a:pt x="153" y="244"/>
                    <a:pt x="183" y="244"/>
                  </a:cubicBezTo>
                  <a:cubicBezTo>
                    <a:pt x="213" y="244"/>
                    <a:pt x="183" y="214"/>
                    <a:pt x="213" y="153"/>
                  </a:cubicBezTo>
                  <a:cubicBezTo>
                    <a:pt x="236" y="108"/>
                    <a:pt x="274" y="80"/>
                    <a:pt x="317" y="80"/>
                  </a:cubicBezTo>
                  <a:cubicBezTo>
                    <a:pt x="333" y="80"/>
                    <a:pt x="349" y="84"/>
                    <a:pt x="365" y="92"/>
                  </a:cubicBezTo>
                  <a:cubicBezTo>
                    <a:pt x="487" y="122"/>
                    <a:pt x="548" y="214"/>
                    <a:pt x="578" y="305"/>
                  </a:cubicBezTo>
                  <a:cubicBezTo>
                    <a:pt x="639" y="457"/>
                    <a:pt x="669" y="609"/>
                    <a:pt x="669" y="730"/>
                  </a:cubicBezTo>
                  <a:cubicBezTo>
                    <a:pt x="669" y="1004"/>
                    <a:pt x="517" y="1247"/>
                    <a:pt x="305" y="1369"/>
                  </a:cubicBezTo>
                  <a:cubicBezTo>
                    <a:pt x="274" y="1384"/>
                    <a:pt x="236" y="1391"/>
                    <a:pt x="198" y="1391"/>
                  </a:cubicBezTo>
                  <a:cubicBezTo>
                    <a:pt x="160" y="1391"/>
                    <a:pt x="122" y="1384"/>
                    <a:pt x="92" y="1369"/>
                  </a:cubicBezTo>
                  <a:cubicBezTo>
                    <a:pt x="31" y="1338"/>
                    <a:pt x="1" y="1338"/>
                    <a:pt x="1" y="1338"/>
                  </a:cubicBezTo>
                  <a:lnTo>
                    <a:pt x="1" y="1338"/>
                  </a:lnTo>
                  <a:cubicBezTo>
                    <a:pt x="1" y="1338"/>
                    <a:pt x="1" y="1369"/>
                    <a:pt x="61" y="1399"/>
                  </a:cubicBezTo>
                  <a:cubicBezTo>
                    <a:pt x="106" y="1443"/>
                    <a:pt x="183" y="1472"/>
                    <a:pt x="257" y="1472"/>
                  </a:cubicBezTo>
                  <a:cubicBezTo>
                    <a:pt x="284" y="1472"/>
                    <a:pt x="311" y="1468"/>
                    <a:pt x="335" y="1460"/>
                  </a:cubicBezTo>
                  <a:cubicBezTo>
                    <a:pt x="609" y="1338"/>
                    <a:pt x="791" y="1065"/>
                    <a:pt x="761" y="761"/>
                  </a:cubicBezTo>
                  <a:cubicBezTo>
                    <a:pt x="791" y="578"/>
                    <a:pt x="761" y="426"/>
                    <a:pt x="700" y="274"/>
                  </a:cubicBezTo>
                  <a:cubicBezTo>
                    <a:pt x="639" y="153"/>
                    <a:pt x="517" y="31"/>
                    <a:pt x="396" y="1"/>
                  </a:cubicBezTo>
                  <a:close/>
                </a:path>
              </a:pathLst>
            </a:custGeom>
            <a:solidFill>
              <a:srgbClr val="AA6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7715100" y="1831365"/>
              <a:ext cx="27900" cy="10475"/>
            </a:xfrm>
            <a:custGeom>
              <a:avLst/>
              <a:gdLst/>
              <a:ahLst/>
              <a:cxnLst/>
              <a:rect l="l" t="t" r="r" b="b"/>
              <a:pathLst>
                <a:path w="1116" h="419" extrusionOk="0">
                  <a:moveTo>
                    <a:pt x="798" y="1"/>
                  </a:moveTo>
                  <a:cubicBezTo>
                    <a:pt x="715" y="1"/>
                    <a:pt x="619" y="12"/>
                    <a:pt x="517" y="39"/>
                  </a:cubicBezTo>
                  <a:cubicBezTo>
                    <a:pt x="152" y="131"/>
                    <a:pt x="0" y="374"/>
                    <a:pt x="61" y="404"/>
                  </a:cubicBezTo>
                  <a:cubicBezTo>
                    <a:pt x="66" y="414"/>
                    <a:pt x="75" y="418"/>
                    <a:pt x="87" y="418"/>
                  </a:cubicBezTo>
                  <a:cubicBezTo>
                    <a:pt x="152" y="418"/>
                    <a:pt x="318" y="298"/>
                    <a:pt x="548" y="222"/>
                  </a:cubicBezTo>
                  <a:cubicBezTo>
                    <a:pt x="852" y="131"/>
                    <a:pt x="1095" y="131"/>
                    <a:pt x="1095" y="100"/>
                  </a:cubicBezTo>
                  <a:cubicBezTo>
                    <a:pt x="1116" y="58"/>
                    <a:pt x="990" y="1"/>
                    <a:pt x="7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4"/>
            <p:cNvSpPr/>
            <p:nvPr/>
          </p:nvSpPr>
          <p:spPr>
            <a:xfrm>
              <a:off x="7709025" y="1807265"/>
              <a:ext cx="12950" cy="37325"/>
            </a:xfrm>
            <a:custGeom>
              <a:avLst/>
              <a:gdLst/>
              <a:ahLst/>
              <a:cxnLst/>
              <a:rect l="l" t="t" r="r" b="b"/>
              <a:pathLst>
                <a:path w="518" h="1493" extrusionOk="0">
                  <a:moveTo>
                    <a:pt x="395" y="0"/>
                  </a:moveTo>
                  <a:cubicBezTo>
                    <a:pt x="335" y="0"/>
                    <a:pt x="335" y="335"/>
                    <a:pt x="243" y="760"/>
                  </a:cubicBezTo>
                  <a:cubicBezTo>
                    <a:pt x="183" y="1155"/>
                    <a:pt x="0" y="1429"/>
                    <a:pt x="31" y="1490"/>
                  </a:cubicBezTo>
                  <a:cubicBezTo>
                    <a:pt x="32" y="1491"/>
                    <a:pt x="34" y="1492"/>
                    <a:pt x="37" y="1492"/>
                  </a:cubicBezTo>
                  <a:cubicBezTo>
                    <a:pt x="91" y="1492"/>
                    <a:pt x="370" y="1224"/>
                    <a:pt x="456" y="791"/>
                  </a:cubicBezTo>
                  <a:cubicBezTo>
                    <a:pt x="517" y="517"/>
                    <a:pt x="517" y="244"/>
                    <a:pt x="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4"/>
            <p:cNvSpPr/>
            <p:nvPr/>
          </p:nvSpPr>
          <p:spPr>
            <a:xfrm>
              <a:off x="7499325" y="1934090"/>
              <a:ext cx="40275" cy="11000"/>
            </a:xfrm>
            <a:custGeom>
              <a:avLst/>
              <a:gdLst/>
              <a:ahLst/>
              <a:cxnLst/>
              <a:rect l="l" t="t" r="r" b="b"/>
              <a:pathLst>
                <a:path w="1611" h="440" extrusionOk="0">
                  <a:moveTo>
                    <a:pt x="711" y="1"/>
                  </a:moveTo>
                  <a:cubicBezTo>
                    <a:pt x="296" y="1"/>
                    <a:pt x="1" y="221"/>
                    <a:pt x="30" y="307"/>
                  </a:cubicBezTo>
                  <a:cubicBezTo>
                    <a:pt x="70" y="388"/>
                    <a:pt x="232" y="402"/>
                    <a:pt x="444" y="402"/>
                  </a:cubicBezTo>
                  <a:cubicBezTo>
                    <a:pt x="550" y="402"/>
                    <a:pt x="668" y="399"/>
                    <a:pt x="789" y="399"/>
                  </a:cubicBezTo>
                  <a:cubicBezTo>
                    <a:pt x="1053" y="399"/>
                    <a:pt x="1289" y="439"/>
                    <a:pt x="1427" y="439"/>
                  </a:cubicBezTo>
                  <a:cubicBezTo>
                    <a:pt x="1495" y="439"/>
                    <a:pt x="1539" y="429"/>
                    <a:pt x="1549" y="399"/>
                  </a:cubicBezTo>
                  <a:cubicBezTo>
                    <a:pt x="1610" y="307"/>
                    <a:pt x="1276" y="34"/>
                    <a:pt x="789" y="3"/>
                  </a:cubicBezTo>
                  <a:cubicBezTo>
                    <a:pt x="763" y="2"/>
                    <a:pt x="737"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4"/>
            <p:cNvSpPr/>
            <p:nvPr/>
          </p:nvSpPr>
          <p:spPr>
            <a:xfrm>
              <a:off x="7593600" y="1934090"/>
              <a:ext cx="40225" cy="11000"/>
            </a:xfrm>
            <a:custGeom>
              <a:avLst/>
              <a:gdLst/>
              <a:ahLst/>
              <a:cxnLst/>
              <a:rect l="l" t="t" r="r" b="b"/>
              <a:pathLst>
                <a:path w="1609" h="440" extrusionOk="0">
                  <a:moveTo>
                    <a:pt x="735" y="1"/>
                  </a:moveTo>
                  <a:cubicBezTo>
                    <a:pt x="294" y="1"/>
                    <a:pt x="1" y="221"/>
                    <a:pt x="58" y="307"/>
                  </a:cubicBezTo>
                  <a:cubicBezTo>
                    <a:pt x="78" y="388"/>
                    <a:pt x="234" y="402"/>
                    <a:pt x="452" y="402"/>
                  </a:cubicBezTo>
                  <a:cubicBezTo>
                    <a:pt x="561" y="402"/>
                    <a:pt x="686" y="399"/>
                    <a:pt x="818" y="399"/>
                  </a:cubicBezTo>
                  <a:cubicBezTo>
                    <a:pt x="1061" y="399"/>
                    <a:pt x="1291" y="439"/>
                    <a:pt x="1435" y="439"/>
                  </a:cubicBezTo>
                  <a:cubicBezTo>
                    <a:pt x="1507" y="439"/>
                    <a:pt x="1557" y="429"/>
                    <a:pt x="1578" y="399"/>
                  </a:cubicBezTo>
                  <a:cubicBezTo>
                    <a:pt x="1608" y="307"/>
                    <a:pt x="1274" y="34"/>
                    <a:pt x="818" y="3"/>
                  </a:cubicBezTo>
                  <a:cubicBezTo>
                    <a:pt x="790" y="2"/>
                    <a:pt x="762"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p:nvPr/>
          </p:nvSpPr>
          <p:spPr>
            <a:xfrm>
              <a:off x="7454450" y="1690015"/>
              <a:ext cx="337425" cy="237325"/>
            </a:xfrm>
            <a:custGeom>
              <a:avLst/>
              <a:gdLst/>
              <a:ahLst/>
              <a:cxnLst/>
              <a:rect l="l" t="t" r="r" b="b"/>
              <a:pathLst>
                <a:path w="13497" h="9493" extrusionOk="0">
                  <a:moveTo>
                    <a:pt x="7388" y="0"/>
                  </a:moveTo>
                  <a:cubicBezTo>
                    <a:pt x="7041" y="0"/>
                    <a:pt x="6739" y="232"/>
                    <a:pt x="6657" y="587"/>
                  </a:cubicBezTo>
                  <a:lnTo>
                    <a:pt x="6657" y="617"/>
                  </a:lnTo>
                  <a:cubicBezTo>
                    <a:pt x="6657" y="617"/>
                    <a:pt x="6543" y="605"/>
                    <a:pt x="6348" y="605"/>
                  </a:cubicBezTo>
                  <a:cubicBezTo>
                    <a:pt x="5378" y="605"/>
                    <a:pt x="2416" y="920"/>
                    <a:pt x="1581" y="4690"/>
                  </a:cubicBezTo>
                  <a:cubicBezTo>
                    <a:pt x="1581" y="4690"/>
                    <a:pt x="1" y="5055"/>
                    <a:pt x="153" y="6362"/>
                  </a:cubicBezTo>
                  <a:cubicBezTo>
                    <a:pt x="183" y="6544"/>
                    <a:pt x="274" y="6696"/>
                    <a:pt x="396" y="6818"/>
                  </a:cubicBezTo>
                  <a:cubicBezTo>
                    <a:pt x="419" y="6795"/>
                    <a:pt x="924" y="6326"/>
                    <a:pt x="3151" y="6326"/>
                  </a:cubicBezTo>
                  <a:cubicBezTo>
                    <a:pt x="3833" y="6326"/>
                    <a:pt x="4676" y="6370"/>
                    <a:pt x="5715" y="6484"/>
                  </a:cubicBezTo>
                  <a:cubicBezTo>
                    <a:pt x="10244" y="7000"/>
                    <a:pt x="11916" y="9493"/>
                    <a:pt x="11916" y="9493"/>
                  </a:cubicBezTo>
                  <a:cubicBezTo>
                    <a:pt x="11916" y="9493"/>
                    <a:pt x="13253" y="9098"/>
                    <a:pt x="12615" y="7851"/>
                  </a:cubicBezTo>
                  <a:lnTo>
                    <a:pt x="11916" y="7000"/>
                  </a:lnTo>
                  <a:cubicBezTo>
                    <a:pt x="11916" y="7000"/>
                    <a:pt x="13496" y="2593"/>
                    <a:pt x="8724" y="982"/>
                  </a:cubicBezTo>
                  <a:cubicBezTo>
                    <a:pt x="8816" y="587"/>
                    <a:pt x="8542" y="222"/>
                    <a:pt x="8147" y="131"/>
                  </a:cubicBezTo>
                  <a:lnTo>
                    <a:pt x="7509" y="9"/>
                  </a:lnTo>
                  <a:cubicBezTo>
                    <a:pt x="7468" y="3"/>
                    <a:pt x="7428" y="0"/>
                    <a:pt x="7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7652800" y="1716840"/>
              <a:ext cx="22050" cy="96525"/>
            </a:xfrm>
            <a:custGeom>
              <a:avLst/>
              <a:gdLst/>
              <a:ahLst/>
              <a:cxnLst/>
              <a:rect l="l" t="t" r="r" b="b"/>
              <a:pathLst>
                <a:path w="882" h="3861" extrusionOk="0">
                  <a:moveTo>
                    <a:pt x="882" y="0"/>
                  </a:moveTo>
                  <a:lnTo>
                    <a:pt x="882" y="0"/>
                  </a:lnTo>
                  <a:cubicBezTo>
                    <a:pt x="638" y="608"/>
                    <a:pt x="456" y="1246"/>
                    <a:pt x="365" y="1915"/>
                  </a:cubicBezTo>
                  <a:cubicBezTo>
                    <a:pt x="182" y="2554"/>
                    <a:pt x="61" y="3192"/>
                    <a:pt x="0" y="3861"/>
                  </a:cubicBezTo>
                  <a:cubicBezTo>
                    <a:pt x="243" y="3253"/>
                    <a:pt x="426" y="2614"/>
                    <a:pt x="547" y="1946"/>
                  </a:cubicBezTo>
                  <a:cubicBezTo>
                    <a:pt x="730" y="1307"/>
                    <a:pt x="851" y="669"/>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7593525" y="1705440"/>
              <a:ext cx="25850" cy="92725"/>
            </a:xfrm>
            <a:custGeom>
              <a:avLst/>
              <a:gdLst/>
              <a:ahLst/>
              <a:cxnLst/>
              <a:rect l="l" t="t" r="r" b="b"/>
              <a:pathLst>
                <a:path w="1034" h="3709" extrusionOk="0">
                  <a:moveTo>
                    <a:pt x="1034" y="0"/>
                  </a:moveTo>
                  <a:lnTo>
                    <a:pt x="1034" y="0"/>
                  </a:lnTo>
                  <a:cubicBezTo>
                    <a:pt x="760" y="608"/>
                    <a:pt x="547" y="1216"/>
                    <a:pt x="426" y="1824"/>
                  </a:cubicBezTo>
                  <a:cubicBezTo>
                    <a:pt x="213" y="2432"/>
                    <a:pt x="61" y="3070"/>
                    <a:pt x="0" y="3709"/>
                  </a:cubicBezTo>
                  <a:cubicBezTo>
                    <a:pt x="243" y="3131"/>
                    <a:pt x="456" y="2523"/>
                    <a:pt x="608" y="1885"/>
                  </a:cubicBezTo>
                  <a:cubicBezTo>
                    <a:pt x="821" y="1277"/>
                    <a:pt x="942" y="639"/>
                    <a:pt x="1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7499300" y="1801665"/>
              <a:ext cx="246225" cy="63425"/>
            </a:xfrm>
            <a:custGeom>
              <a:avLst/>
              <a:gdLst/>
              <a:ahLst/>
              <a:cxnLst/>
              <a:rect l="l" t="t" r="r" b="b"/>
              <a:pathLst>
                <a:path w="9849" h="2537" extrusionOk="0">
                  <a:moveTo>
                    <a:pt x="2649" y="0"/>
                  </a:moveTo>
                  <a:cubicBezTo>
                    <a:pt x="2254" y="0"/>
                    <a:pt x="1856" y="24"/>
                    <a:pt x="1459" y="72"/>
                  </a:cubicBezTo>
                  <a:cubicBezTo>
                    <a:pt x="1094" y="103"/>
                    <a:pt x="730" y="194"/>
                    <a:pt x="365" y="285"/>
                  </a:cubicBezTo>
                  <a:cubicBezTo>
                    <a:pt x="243" y="316"/>
                    <a:pt x="122" y="346"/>
                    <a:pt x="0" y="437"/>
                  </a:cubicBezTo>
                  <a:cubicBezTo>
                    <a:pt x="0" y="439"/>
                    <a:pt x="3" y="441"/>
                    <a:pt x="10" y="441"/>
                  </a:cubicBezTo>
                  <a:cubicBezTo>
                    <a:pt x="90" y="441"/>
                    <a:pt x="647" y="281"/>
                    <a:pt x="1490" y="224"/>
                  </a:cubicBezTo>
                  <a:cubicBezTo>
                    <a:pt x="1837" y="190"/>
                    <a:pt x="2184" y="172"/>
                    <a:pt x="2531" y="172"/>
                  </a:cubicBezTo>
                  <a:cubicBezTo>
                    <a:pt x="3398" y="172"/>
                    <a:pt x="4260" y="281"/>
                    <a:pt x="5107" y="498"/>
                  </a:cubicBezTo>
                  <a:cubicBezTo>
                    <a:pt x="6292" y="802"/>
                    <a:pt x="7417" y="1227"/>
                    <a:pt x="8511" y="1805"/>
                  </a:cubicBezTo>
                  <a:cubicBezTo>
                    <a:pt x="9297" y="2212"/>
                    <a:pt x="9804" y="2536"/>
                    <a:pt x="9846" y="2536"/>
                  </a:cubicBezTo>
                  <a:cubicBezTo>
                    <a:pt x="9847" y="2536"/>
                    <a:pt x="9848" y="2536"/>
                    <a:pt x="9848" y="2534"/>
                  </a:cubicBezTo>
                  <a:cubicBezTo>
                    <a:pt x="9727" y="2443"/>
                    <a:pt x="9636" y="2352"/>
                    <a:pt x="9514" y="2291"/>
                  </a:cubicBezTo>
                  <a:cubicBezTo>
                    <a:pt x="9301" y="2139"/>
                    <a:pt x="8967" y="1926"/>
                    <a:pt x="8572" y="1683"/>
                  </a:cubicBezTo>
                  <a:cubicBezTo>
                    <a:pt x="7508" y="1075"/>
                    <a:pt x="6353" y="619"/>
                    <a:pt x="5137" y="316"/>
                  </a:cubicBezTo>
                  <a:cubicBezTo>
                    <a:pt x="4330" y="108"/>
                    <a:pt x="3494" y="0"/>
                    <a:pt x="2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7647475" y="1833090"/>
              <a:ext cx="117800" cy="64625"/>
            </a:xfrm>
            <a:custGeom>
              <a:avLst/>
              <a:gdLst/>
              <a:ahLst/>
              <a:cxnLst/>
              <a:rect l="l" t="t" r="r" b="b"/>
              <a:pathLst>
                <a:path w="4712" h="2585" extrusionOk="0">
                  <a:moveTo>
                    <a:pt x="0" y="1"/>
                  </a:moveTo>
                  <a:cubicBezTo>
                    <a:pt x="851" y="305"/>
                    <a:pt x="1672" y="669"/>
                    <a:pt x="2462" y="1065"/>
                  </a:cubicBezTo>
                  <a:cubicBezTo>
                    <a:pt x="3253" y="1521"/>
                    <a:pt x="3982" y="2007"/>
                    <a:pt x="4712" y="2584"/>
                  </a:cubicBezTo>
                  <a:cubicBezTo>
                    <a:pt x="4560" y="2341"/>
                    <a:pt x="4377" y="2159"/>
                    <a:pt x="4164" y="2007"/>
                  </a:cubicBezTo>
                  <a:cubicBezTo>
                    <a:pt x="3192" y="1156"/>
                    <a:pt x="2037" y="518"/>
                    <a:pt x="791" y="153"/>
                  </a:cubicBezTo>
                  <a:cubicBezTo>
                    <a:pt x="547" y="62"/>
                    <a:pt x="27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7659625" y="1699240"/>
              <a:ext cx="10675" cy="22950"/>
            </a:xfrm>
            <a:custGeom>
              <a:avLst/>
              <a:gdLst/>
              <a:ahLst/>
              <a:cxnLst/>
              <a:rect l="l" t="t" r="r" b="b"/>
              <a:pathLst>
                <a:path w="427" h="918" extrusionOk="0">
                  <a:moveTo>
                    <a:pt x="75" y="1"/>
                  </a:moveTo>
                  <a:cubicBezTo>
                    <a:pt x="69" y="1"/>
                    <a:pt x="64" y="2"/>
                    <a:pt x="61" y="5"/>
                  </a:cubicBezTo>
                  <a:cubicBezTo>
                    <a:pt x="1" y="36"/>
                    <a:pt x="122" y="218"/>
                    <a:pt x="183" y="461"/>
                  </a:cubicBezTo>
                  <a:cubicBezTo>
                    <a:pt x="244" y="704"/>
                    <a:pt x="183" y="887"/>
                    <a:pt x="244" y="917"/>
                  </a:cubicBezTo>
                  <a:cubicBezTo>
                    <a:pt x="274" y="917"/>
                    <a:pt x="426" y="735"/>
                    <a:pt x="365" y="431"/>
                  </a:cubicBezTo>
                  <a:cubicBezTo>
                    <a:pt x="311" y="129"/>
                    <a:pt x="132"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751550" y="2507890"/>
              <a:ext cx="124650" cy="131475"/>
            </a:xfrm>
            <a:custGeom>
              <a:avLst/>
              <a:gdLst/>
              <a:ahLst/>
              <a:cxnLst/>
              <a:rect l="l" t="t" r="r" b="b"/>
              <a:pathLst>
                <a:path w="4986" h="5259" extrusionOk="0">
                  <a:moveTo>
                    <a:pt x="1" y="0"/>
                  </a:moveTo>
                  <a:cubicBezTo>
                    <a:pt x="1" y="0"/>
                    <a:pt x="244" y="2401"/>
                    <a:pt x="730" y="3070"/>
                  </a:cubicBezTo>
                  <a:cubicBezTo>
                    <a:pt x="1247" y="3739"/>
                    <a:pt x="4165" y="5259"/>
                    <a:pt x="4165" y="5259"/>
                  </a:cubicBezTo>
                  <a:lnTo>
                    <a:pt x="4986" y="1854"/>
                  </a:lnTo>
                  <a:lnTo>
                    <a:pt x="1" y="0"/>
                  </a:lnTo>
                  <a:close/>
                </a:path>
              </a:pathLst>
            </a:custGeom>
            <a:solidFill>
              <a:srgbClr val="AF6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855650" y="2403015"/>
              <a:ext cx="544125" cy="261450"/>
            </a:xfrm>
            <a:custGeom>
              <a:avLst/>
              <a:gdLst/>
              <a:ahLst/>
              <a:cxnLst/>
              <a:rect l="l" t="t" r="r" b="b"/>
              <a:pathLst>
                <a:path w="21765" h="10458" extrusionOk="0">
                  <a:moveTo>
                    <a:pt x="17600" y="0"/>
                  </a:moveTo>
                  <a:lnTo>
                    <a:pt x="13466" y="5624"/>
                  </a:lnTo>
                  <a:lnTo>
                    <a:pt x="822" y="6019"/>
                  </a:lnTo>
                  <a:lnTo>
                    <a:pt x="1" y="9423"/>
                  </a:lnTo>
                  <a:cubicBezTo>
                    <a:pt x="1" y="9423"/>
                    <a:pt x="12824" y="10457"/>
                    <a:pt x="15661" y="10457"/>
                  </a:cubicBezTo>
                  <a:cubicBezTo>
                    <a:pt x="15701" y="10457"/>
                    <a:pt x="15740" y="10457"/>
                    <a:pt x="15776" y="10457"/>
                  </a:cubicBezTo>
                  <a:cubicBezTo>
                    <a:pt x="18360" y="10396"/>
                    <a:pt x="21582" y="3222"/>
                    <a:pt x="21764" y="3162"/>
                  </a:cubicBezTo>
                  <a:lnTo>
                    <a:pt x="17600" y="0"/>
                  </a:lnTo>
                  <a:close/>
                </a:path>
              </a:pathLst>
            </a:custGeom>
            <a:solidFill>
              <a:srgbClr val="AF6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7980300" y="4532990"/>
              <a:ext cx="166450" cy="185700"/>
            </a:xfrm>
            <a:custGeom>
              <a:avLst/>
              <a:gdLst/>
              <a:ahLst/>
              <a:cxnLst/>
              <a:rect l="l" t="t" r="r" b="b"/>
              <a:pathLst>
                <a:path w="6658" h="7428" extrusionOk="0">
                  <a:moveTo>
                    <a:pt x="1" y="0"/>
                  </a:moveTo>
                  <a:lnTo>
                    <a:pt x="578" y="2462"/>
                  </a:lnTo>
                  <a:cubicBezTo>
                    <a:pt x="578" y="2462"/>
                    <a:pt x="4417" y="7427"/>
                    <a:pt x="5766" y="7427"/>
                  </a:cubicBezTo>
                  <a:cubicBezTo>
                    <a:pt x="5802" y="7427"/>
                    <a:pt x="5835" y="7424"/>
                    <a:pt x="5867" y="7417"/>
                  </a:cubicBezTo>
                  <a:cubicBezTo>
                    <a:pt x="6657" y="7265"/>
                    <a:pt x="5654" y="5897"/>
                    <a:pt x="4134" y="1915"/>
                  </a:cubicBezTo>
                  <a:lnTo>
                    <a:pt x="3830" y="27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7350350" y="4479790"/>
              <a:ext cx="284975" cy="127500"/>
            </a:xfrm>
            <a:custGeom>
              <a:avLst/>
              <a:gdLst/>
              <a:ahLst/>
              <a:cxnLst/>
              <a:rect l="l" t="t" r="r" b="b"/>
              <a:pathLst>
                <a:path w="11399" h="5100" extrusionOk="0">
                  <a:moveTo>
                    <a:pt x="11338" y="1"/>
                  </a:moveTo>
                  <a:lnTo>
                    <a:pt x="5198" y="92"/>
                  </a:lnTo>
                  <a:lnTo>
                    <a:pt x="5198" y="3374"/>
                  </a:lnTo>
                  <a:cubicBezTo>
                    <a:pt x="5198" y="3374"/>
                    <a:pt x="1" y="4590"/>
                    <a:pt x="1277" y="4955"/>
                  </a:cubicBezTo>
                  <a:cubicBezTo>
                    <a:pt x="1632" y="5061"/>
                    <a:pt x="2566" y="5100"/>
                    <a:pt x="3731" y="5100"/>
                  </a:cubicBezTo>
                  <a:cubicBezTo>
                    <a:pt x="6256" y="5100"/>
                    <a:pt x="9869" y="4917"/>
                    <a:pt x="11034" y="4833"/>
                  </a:cubicBezTo>
                  <a:lnTo>
                    <a:pt x="11399" y="4803"/>
                  </a:lnTo>
                  <a:lnTo>
                    <a:pt x="113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7234850" y="2199365"/>
              <a:ext cx="776625" cy="784225"/>
            </a:xfrm>
            <a:custGeom>
              <a:avLst/>
              <a:gdLst/>
              <a:ahLst/>
              <a:cxnLst/>
              <a:rect l="l" t="t" r="r" b="b"/>
              <a:pathLst>
                <a:path w="31065" h="31369" extrusionOk="0">
                  <a:moveTo>
                    <a:pt x="12432" y="0"/>
                  </a:moveTo>
                  <a:cubicBezTo>
                    <a:pt x="12068" y="61"/>
                    <a:pt x="11520" y="92"/>
                    <a:pt x="10791" y="183"/>
                  </a:cubicBezTo>
                  <a:cubicBezTo>
                    <a:pt x="8359" y="517"/>
                    <a:pt x="6140" y="1855"/>
                    <a:pt x="4651" y="3830"/>
                  </a:cubicBezTo>
                  <a:lnTo>
                    <a:pt x="0" y="10092"/>
                  </a:lnTo>
                  <a:lnTo>
                    <a:pt x="5320" y="14834"/>
                  </a:lnTo>
                  <a:lnTo>
                    <a:pt x="6353" y="12949"/>
                  </a:lnTo>
                  <a:lnTo>
                    <a:pt x="6353" y="12949"/>
                  </a:lnTo>
                  <a:cubicBezTo>
                    <a:pt x="6353" y="12950"/>
                    <a:pt x="5593" y="29302"/>
                    <a:pt x="5654" y="31369"/>
                  </a:cubicBezTo>
                  <a:lnTo>
                    <a:pt x="24226" y="30305"/>
                  </a:lnTo>
                  <a:lnTo>
                    <a:pt x="23375" y="13830"/>
                  </a:lnTo>
                  <a:lnTo>
                    <a:pt x="24347" y="16779"/>
                  </a:lnTo>
                  <a:lnTo>
                    <a:pt x="31065" y="12554"/>
                  </a:lnTo>
                  <a:lnTo>
                    <a:pt x="25502" y="3192"/>
                  </a:lnTo>
                  <a:cubicBezTo>
                    <a:pt x="24347" y="1976"/>
                    <a:pt x="22919" y="1064"/>
                    <a:pt x="21338" y="517"/>
                  </a:cubicBezTo>
                  <a:cubicBezTo>
                    <a:pt x="20487" y="213"/>
                    <a:pt x="19606" y="31"/>
                    <a:pt x="18724" y="0"/>
                  </a:cubicBezTo>
                  <a:cubicBezTo>
                    <a:pt x="17706" y="320"/>
                    <a:pt x="16642" y="479"/>
                    <a:pt x="15578" y="479"/>
                  </a:cubicBezTo>
                  <a:cubicBezTo>
                    <a:pt x="14514" y="479"/>
                    <a:pt x="13451" y="320"/>
                    <a:pt x="12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7376200" y="2934940"/>
              <a:ext cx="767500" cy="1608700"/>
            </a:xfrm>
            <a:custGeom>
              <a:avLst/>
              <a:gdLst/>
              <a:ahLst/>
              <a:cxnLst/>
              <a:rect l="l" t="t" r="r" b="b"/>
              <a:pathLst>
                <a:path w="30700" h="64348" extrusionOk="0">
                  <a:moveTo>
                    <a:pt x="0" y="0"/>
                  </a:moveTo>
                  <a:lnTo>
                    <a:pt x="2857" y="63740"/>
                  </a:lnTo>
                  <a:lnTo>
                    <a:pt x="12432" y="63953"/>
                  </a:lnTo>
                  <a:lnTo>
                    <a:pt x="10851" y="10578"/>
                  </a:lnTo>
                  <a:lnTo>
                    <a:pt x="21611" y="64348"/>
                  </a:lnTo>
                  <a:lnTo>
                    <a:pt x="30700" y="64348"/>
                  </a:lnTo>
                  <a:lnTo>
                    <a:pt x="18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7904325" y="4511715"/>
              <a:ext cx="239375" cy="37250"/>
            </a:xfrm>
            <a:custGeom>
              <a:avLst/>
              <a:gdLst/>
              <a:ahLst/>
              <a:cxnLst/>
              <a:rect l="l" t="t" r="r" b="b"/>
              <a:pathLst>
                <a:path w="9575" h="1490" extrusionOk="0">
                  <a:moveTo>
                    <a:pt x="9423" y="0"/>
                  </a:moveTo>
                  <a:lnTo>
                    <a:pt x="0" y="426"/>
                  </a:lnTo>
                  <a:lnTo>
                    <a:pt x="213" y="1368"/>
                  </a:lnTo>
                  <a:lnTo>
                    <a:pt x="9575" y="1490"/>
                  </a:lnTo>
                  <a:lnTo>
                    <a:pt x="9575" y="1490"/>
                  </a:lnTo>
                  <a:lnTo>
                    <a:pt x="942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7441550" y="4498040"/>
              <a:ext cx="253050" cy="42575"/>
            </a:xfrm>
            <a:custGeom>
              <a:avLst/>
              <a:gdLst/>
              <a:ahLst/>
              <a:cxnLst/>
              <a:rect l="l" t="t" r="r" b="b"/>
              <a:pathLst>
                <a:path w="10122" h="1703" extrusionOk="0">
                  <a:moveTo>
                    <a:pt x="10031" y="0"/>
                  </a:moveTo>
                  <a:lnTo>
                    <a:pt x="0" y="61"/>
                  </a:lnTo>
                  <a:lnTo>
                    <a:pt x="0" y="1520"/>
                  </a:lnTo>
                  <a:lnTo>
                    <a:pt x="10122" y="1702"/>
                  </a:lnTo>
                  <a:lnTo>
                    <a:pt x="10122" y="1702"/>
                  </a:lnTo>
                  <a:lnTo>
                    <a:pt x="1003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7374675" y="2496490"/>
              <a:ext cx="350325" cy="500775"/>
            </a:xfrm>
            <a:custGeom>
              <a:avLst/>
              <a:gdLst/>
              <a:ahLst/>
              <a:cxnLst/>
              <a:rect l="l" t="t" r="r" b="b"/>
              <a:pathLst>
                <a:path w="14013" h="20031" extrusionOk="0">
                  <a:moveTo>
                    <a:pt x="1824" y="0"/>
                  </a:moveTo>
                  <a:lnTo>
                    <a:pt x="0" y="20031"/>
                  </a:lnTo>
                  <a:lnTo>
                    <a:pt x="14013" y="19453"/>
                  </a:lnTo>
                  <a:lnTo>
                    <a:pt x="12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7612525" y="2201765"/>
              <a:ext cx="172500" cy="312225"/>
            </a:xfrm>
            <a:custGeom>
              <a:avLst/>
              <a:gdLst/>
              <a:ahLst/>
              <a:cxnLst/>
              <a:rect l="l" t="t" r="r" b="b"/>
              <a:pathLst>
                <a:path w="6900" h="12489" extrusionOk="0">
                  <a:moveTo>
                    <a:pt x="5479" y="1"/>
                  </a:moveTo>
                  <a:cubicBezTo>
                    <a:pt x="5161" y="1"/>
                    <a:pt x="4924" y="56"/>
                    <a:pt x="4924" y="56"/>
                  </a:cubicBezTo>
                  <a:cubicBezTo>
                    <a:pt x="0" y="3582"/>
                    <a:pt x="486" y="12488"/>
                    <a:pt x="486" y="12488"/>
                  </a:cubicBezTo>
                  <a:lnTo>
                    <a:pt x="2310" y="12488"/>
                  </a:lnTo>
                  <a:cubicBezTo>
                    <a:pt x="2371" y="1880"/>
                    <a:pt x="6900" y="695"/>
                    <a:pt x="6900" y="695"/>
                  </a:cubicBezTo>
                  <a:cubicBezTo>
                    <a:pt x="6576" y="118"/>
                    <a:pt x="5942" y="1"/>
                    <a:pt x="5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7422550" y="2196740"/>
              <a:ext cx="123125" cy="307375"/>
            </a:xfrm>
            <a:custGeom>
              <a:avLst/>
              <a:gdLst/>
              <a:ahLst/>
              <a:cxnLst/>
              <a:rect l="l" t="t" r="r" b="b"/>
              <a:pathLst>
                <a:path w="4925" h="12295" extrusionOk="0">
                  <a:moveTo>
                    <a:pt x="4189" y="0"/>
                  </a:moveTo>
                  <a:cubicBezTo>
                    <a:pt x="3781" y="0"/>
                    <a:pt x="3381" y="121"/>
                    <a:pt x="3040" y="349"/>
                  </a:cubicBezTo>
                  <a:cubicBezTo>
                    <a:pt x="0" y="2324"/>
                    <a:pt x="91" y="12294"/>
                    <a:pt x="91" y="12294"/>
                  </a:cubicBezTo>
                  <a:lnTo>
                    <a:pt x="1642" y="12294"/>
                  </a:lnTo>
                  <a:cubicBezTo>
                    <a:pt x="1702" y="1656"/>
                    <a:pt x="4924" y="136"/>
                    <a:pt x="4924" y="136"/>
                  </a:cubicBezTo>
                  <a:cubicBezTo>
                    <a:pt x="4684" y="44"/>
                    <a:pt x="4435" y="0"/>
                    <a:pt x="4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4"/>
            <p:cNvGrpSpPr/>
            <p:nvPr/>
          </p:nvGrpSpPr>
          <p:grpSpPr>
            <a:xfrm>
              <a:off x="7620875" y="3118840"/>
              <a:ext cx="479525" cy="1414925"/>
              <a:chOff x="5225400" y="3077150"/>
              <a:chExt cx="479525" cy="1414925"/>
            </a:xfrm>
          </p:grpSpPr>
          <p:sp>
            <p:nvSpPr>
              <p:cNvPr id="350" name="Google Shape;350;p34"/>
              <p:cNvSpPr/>
              <p:nvPr/>
            </p:nvSpPr>
            <p:spPr>
              <a:xfrm>
                <a:off x="5247425" y="4477625"/>
                <a:ext cx="5350" cy="14450"/>
              </a:xfrm>
              <a:custGeom>
                <a:avLst/>
                <a:gdLst/>
                <a:ahLst/>
                <a:cxnLst/>
                <a:rect l="l" t="t" r="r" b="b"/>
                <a:pathLst>
                  <a:path w="214" h="578" extrusionOk="0">
                    <a:moveTo>
                      <a:pt x="92" y="0"/>
                    </a:moveTo>
                    <a:cubicBezTo>
                      <a:pt x="62" y="0"/>
                      <a:pt x="1" y="152"/>
                      <a:pt x="31" y="304"/>
                    </a:cubicBezTo>
                    <a:cubicBezTo>
                      <a:pt x="31" y="456"/>
                      <a:pt x="92" y="578"/>
                      <a:pt x="122" y="578"/>
                    </a:cubicBezTo>
                    <a:cubicBezTo>
                      <a:pt x="183" y="578"/>
                      <a:pt x="214" y="456"/>
                      <a:pt x="214" y="304"/>
                    </a:cubicBezTo>
                    <a:cubicBezTo>
                      <a:pt x="214" y="122"/>
                      <a:pt x="153"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5245150" y="4419875"/>
                <a:ext cx="6100" cy="28900"/>
              </a:xfrm>
              <a:custGeom>
                <a:avLst/>
                <a:gdLst/>
                <a:ahLst/>
                <a:cxnLst/>
                <a:rect l="l" t="t" r="r" b="b"/>
                <a:pathLst>
                  <a:path w="244" h="1156" extrusionOk="0">
                    <a:moveTo>
                      <a:pt x="92" y="0"/>
                    </a:moveTo>
                    <a:cubicBezTo>
                      <a:pt x="62" y="0"/>
                      <a:pt x="1" y="274"/>
                      <a:pt x="31" y="608"/>
                    </a:cubicBezTo>
                    <a:cubicBezTo>
                      <a:pt x="31" y="912"/>
                      <a:pt x="92" y="1155"/>
                      <a:pt x="153" y="1155"/>
                    </a:cubicBezTo>
                    <a:cubicBezTo>
                      <a:pt x="213" y="1155"/>
                      <a:pt x="244" y="912"/>
                      <a:pt x="213" y="578"/>
                    </a:cubicBezTo>
                    <a:cubicBezTo>
                      <a:pt x="213" y="274"/>
                      <a:pt x="153"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5243625" y="4362125"/>
                <a:ext cx="5350" cy="28900"/>
              </a:xfrm>
              <a:custGeom>
                <a:avLst/>
                <a:gdLst/>
                <a:ahLst/>
                <a:cxnLst/>
                <a:rect l="l" t="t" r="r" b="b"/>
                <a:pathLst>
                  <a:path w="214" h="1156" extrusionOk="0">
                    <a:moveTo>
                      <a:pt x="92" y="0"/>
                    </a:moveTo>
                    <a:cubicBezTo>
                      <a:pt x="31" y="0"/>
                      <a:pt x="1" y="274"/>
                      <a:pt x="1" y="608"/>
                    </a:cubicBezTo>
                    <a:cubicBezTo>
                      <a:pt x="31" y="912"/>
                      <a:pt x="62" y="1155"/>
                      <a:pt x="123" y="1155"/>
                    </a:cubicBezTo>
                    <a:cubicBezTo>
                      <a:pt x="183" y="1155"/>
                      <a:pt x="214" y="912"/>
                      <a:pt x="214" y="578"/>
                    </a:cubicBezTo>
                    <a:cubicBezTo>
                      <a:pt x="183" y="274"/>
                      <a:pt x="153"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5242125" y="4304350"/>
                <a:ext cx="5325" cy="28900"/>
              </a:xfrm>
              <a:custGeom>
                <a:avLst/>
                <a:gdLst/>
                <a:ahLst/>
                <a:cxnLst/>
                <a:rect l="l" t="t" r="r" b="b"/>
                <a:pathLst>
                  <a:path w="213" h="1156" extrusionOk="0">
                    <a:moveTo>
                      <a:pt x="91" y="1"/>
                    </a:moveTo>
                    <a:cubicBezTo>
                      <a:pt x="31" y="1"/>
                      <a:pt x="0" y="275"/>
                      <a:pt x="0" y="578"/>
                    </a:cubicBezTo>
                    <a:cubicBezTo>
                      <a:pt x="31" y="913"/>
                      <a:pt x="61" y="1156"/>
                      <a:pt x="122" y="1156"/>
                    </a:cubicBezTo>
                    <a:cubicBezTo>
                      <a:pt x="183" y="1156"/>
                      <a:pt x="213" y="913"/>
                      <a:pt x="213" y="578"/>
                    </a:cubicBezTo>
                    <a:cubicBezTo>
                      <a:pt x="213" y="275"/>
                      <a:pt x="152" y="1"/>
                      <a:pt x="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5240600" y="4246600"/>
                <a:ext cx="6100" cy="28900"/>
              </a:xfrm>
              <a:custGeom>
                <a:avLst/>
                <a:gdLst/>
                <a:ahLst/>
                <a:cxnLst/>
                <a:rect l="l" t="t" r="r" b="b"/>
                <a:pathLst>
                  <a:path w="244" h="1156" extrusionOk="0">
                    <a:moveTo>
                      <a:pt x="92" y="1"/>
                    </a:moveTo>
                    <a:cubicBezTo>
                      <a:pt x="61" y="1"/>
                      <a:pt x="0" y="274"/>
                      <a:pt x="31" y="578"/>
                    </a:cubicBezTo>
                    <a:cubicBezTo>
                      <a:pt x="31" y="913"/>
                      <a:pt x="61" y="1156"/>
                      <a:pt x="122" y="1156"/>
                    </a:cubicBezTo>
                    <a:cubicBezTo>
                      <a:pt x="183" y="1156"/>
                      <a:pt x="244" y="913"/>
                      <a:pt x="213" y="578"/>
                    </a:cubicBezTo>
                    <a:cubicBezTo>
                      <a:pt x="213" y="274"/>
                      <a:pt x="15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5239075" y="4188850"/>
                <a:ext cx="5350" cy="28900"/>
              </a:xfrm>
              <a:custGeom>
                <a:avLst/>
                <a:gdLst/>
                <a:ahLst/>
                <a:cxnLst/>
                <a:rect l="l" t="t" r="r" b="b"/>
                <a:pathLst>
                  <a:path w="214" h="1156" extrusionOk="0">
                    <a:moveTo>
                      <a:pt x="92" y="1"/>
                    </a:moveTo>
                    <a:cubicBezTo>
                      <a:pt x="31" y="1"/>
                      <a:pt x="1" y="274"/>
                      <a:pt x="31" y="578"/>
                    </a:cubicBezTo>
                    <a:cubicBezTo>
                      <a:pt x="31" y="913"/>
                      <a:pt x="92" y="1156"/>
                      <a:pt x="122" y="1156"/>
                    </a:cubicBezTo>
                    <a:cubicBezTo>
                      <a:pt x="183" y="1156"/>
                      <a:pt x="213" y="913"/>
                      <a:pt x="213" y="578"/>
                    </a:cubicBezTo>
                    <a:cubicBezTo>
                      <a:pt x="213" y="274"/>
                      <a:pt x="15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5237550" y="4131100"/>
                <a:ext cx="5350" cy="28900"/>
              </a:xfrm>
              <a:custGeom>
                <a:avLst/>
                <a:gdLst/>
                <a:ahLst/>
                <a:cxnLst/>
                <a:rect l="l" t="t" r="r" b="b"/>
                <a:pathLst>
                  <a:path w="214" h="1156" extrusionOk="0">
                    <a:moveTo>
                      <a:pt x="62" y="1"/>
                    </a:moveTo>
                    <a:cubicBezTo>
                      <a:pt x="31" y="1"/>
                      <a:pt x="1" y="274"/>
                      <a:pt x="1" y="578"/>
                    </a:cubicBezTo>
                    <a:cubicBezTo>
                      <a:pt x="1" y="913"/>
                      <a:pt x="62" y="1156"/>
                      <a:pt x="122" y="1156"/>
                    </a:cubicBezTo>
                    <a:cubicBezTo>
                      <a:pt x="183" y="1156"/>
                      <a:pt x="214" y="882"/>
                      <a:pt x="183" y="578"/>
                    </a:cubicBezTo>
                    <a:cubicBezTo>
                      <a:pt x="183" y="244"/>
                      <a:pt x="12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5234525" y="4073350"/>
                <a:ext cx="5325" cy="28900"/>
              </a:xfrm>
              <a:custGeom>
                <a:avLst/>
                <a:gdLst/>
                <a:ahLst/>
                <a:cxnLst/>
                <a:rect l="l" t="t" r="r" b="b"/>
                <a:pathLst>
                  <a:path w="213" h="1156" extrusionOk="0">
                    <a:moveTo>
                      <a:pt x="91" y="1"/>
                    </a:moveTo>
                    <a:cubicBezTo>
                      <a:pt x="61" y="1"/>
                      <a:pt x="0" y="274"/>
                      <a:pt x="31" y="578"/>
                    </a:cubicBezTo>
                    <a:cubicBezTo>
                      <a:pt x="31" y="913"/>
                      <a:pt x="91" y="1156"/>
                      <a:pt x="152" y="1156"/>
                    </a:cubicBezTo>
                    <a:cubicBezTo>
                      <a:pt x="213" y="1156"/>
                      <a:pt x="213" y="913"/>
                      <a:pt x="213" y="578"/>
                    </a:cubicBezTo>
                    <a:cubicBezTo>
                      <a:pt x="213" y="274"/>
                      <a:pt x="152" y="1"/>
                      <a:pt x="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5233000" y="4015600"/>
                <a:ext cx="5350" cy="28900"/>
              </a:xfrm>
              <a:custGeom>
                <a:avLst/>
                <a:gdLst/>
                <a:ahLst/>
                <a:cxnLst/>
                <a:rect l="l" t="t" r="r" b="b"/>
                <a:pathLst>
                  <a:path w="214" h="1156" extrusionOk="0">
                    <a:moveTo>
                      <a:pt x="61" y="1"/>
                    </a:moveTo>
                    <a:cubicBezTo>
                      <a:pt x="31" y="1"/>
                      <a:pt x="0" y="274"/>
                      <a:pt x="0" y="578"/>
                    </a:cubicBezTo>
                    <a:cubicBezTo>
                      <a:pt x="0" y="913"/>
                      <a:pt x="61" y="1156"/>
                      <a:pt x="122" y="1156"/>
                    </a:cubicBezTo>
                    <a:cubicBezTo>
                      <a:pt x="183" y="1156"/>
                      <a:pt x="213" y="913"/>
                      <a:pt x="183" y="578"/>
                    </a:cubicBezTo>
                    <a:cubicBezTo>
                      <a:pt x="183" y="274"/>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p:nvPr/>
            </p:nvSpPr>
            <p:spPr>
              <a:xfrm>
                <a:off x="5230725" y="3957850"/>
                <a:ext cx="5325" cy="28900"/>
              </a:xfrm>
              <a:custGeom>
                <a:avLst/>
                <a:gdLst/>
                <a:ahLst/>
                <a:cxnLst/>
                <a:rect l="l" t="t" r="r" b="b"/>
                <a:pathLst>
                  <a:path w="213" h="1156" extrusionOk="0">
                    <a:moveTo>
                      <a:pt x="91" y="1"/>
                    </a:moveTo>
                    <a:cubicBezTo>
                      <a:pt x="31" y="1"/>
                      <a:pt x="0" y="274"/>
                      <a:pt x="0" y="578"/>
                    </a:cubicBezTo>
                    <a:cubicBezTo>
                      <a:pt x="31" y="912"/>
                      <a:pt x="61" y="1156"/>
                      <a:pt x="122" y="1156"/>
                    </a:cubicBezTo>
                    <a:cubicBezTo>
                      <a:pt x="183" y="1156"/>
                      <a:pt x="213" y="912"/>
                      <a:pt x="213" y="578"/>
                    </a:cubicBezTo>
                    <a:cubicBezTo>
                      <a:pt x="213" y="274"/>
                      <a:pt x="152" y="1"/>
                      <a:pt x="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5229200" y="3900100"/>
                <a:ext cx="5350" cy="28900"/>
              </a:xfrm>
              <a:custGeom>
                <a:avLst/>
                <a:gdLst/>
                <a:ahLst/>
                <a:cxnLst/>
                <a:rect l="l" t="t" r="r" b="b"/>
                <a:pathLst>
                  <a:path w="214" h="1156" extrusionOk="0">
                    <a:moveTo>
                      <a:pt x="92" y="1"/>
                    </a:moveTo>
                    <a:cubicBezTo>
                      <a:pt x="31" y="1"/>
                      <a:pt x="0" y="274"/>
                      <a:pt x="0" y="578"/>
                    </a:cubicBezTo>
                    <a:cubicBezTo>
                      <a:pt x="31" y="912"/>
                      <a:pt x="61" y="1156"/>
                      <a:pt x="122" y="1156"/>
                    </a:cubicBezTo>
                    <a:cubicBezTo>
                      <a:pt x="183" y="1156"/>
                      <a:pt x="213" y="912"/>
                      <a:pt x="213" y="578"/>
                    </a:cubicBezTo>
                    <a:cubicBezTo>
                      <a:pt x="183" y="274"/>
                      <a:pt x="15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5227675" y="3842350"/>
                <a:ext cx="5350" cy="28900"/>
              </a:xfrm>
              <a:custGeom>
                <a:avLst/>
                <a:gdLst/>
                <a:ahLst/>
                <a:cxnLst/>
                <a:rect l="l" t="t" r="r" b="b"/>
                <a:pathLst>
                  <a:path w="214" h="1156" extrusionOk="0">
                    <a:moveTo>
                      <a:pt x="92" y="0"/>
                    </a:moveTo>
                    <a:cubicBezTo>
                      <a:pt x="61" y="0"/>
                      <a:pt x="1" y="274"/>
                      <a:pt x="31" y="578"/>
                    </a:cubicBezTo>
                    <a:cubicBezTo>
                      <a:pt x="31" y="912"/>
                      <a:pt x="61" y="1155"/>
                      <a:pt x="122" y="1155"/>
                    </a:cubicBezTo>
                    <a:cubicBezTo>
                      <a:pt x="183" y="1155"/>
                      <a:pt x="213" y="912"/>
                      <a:pt x="213" y="578"/>
                    </a:cubicBezTo>
                    <a:cubicBezTo>
                      <a:pt x="213" y="274"/>
                      <a:pt x="153"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5226925" y="3784600"/>
                <a:ext cx="5325" cy="28900"/>
              </a:xfrm>
              <a:custGeom>
                <a:avLst/>
                <a:gdLst/>
                <a:ahLst/>
                <a:cxnLst/>
                <a:rect l="l" t="t" r="r" b="b"/>
                <a:pathLst>
                  <a:path w="213" h="1156" extrusionOk="0">
                    <a:moveTo>
                      <a:pt x="91" y="0"/>
                    </a:moveTo>
                    <a:cubicBezTo>
                      <a:pt x="31" y="0"/>
                      <a:pt x="0" y="274"/>
                      <a:pt x="0" y="578"/>
                    </a:cubicBezTo>
                    <a:cubicBezTo>
                      <a:pt x="0" y="912"/>
                      <a:pt x="61" y="1155"/>
                      <a:pt x="122" y="1155"/>
                    </a:cubicBezTo>
                    <a:cubicBezTo>
                      <a:pt x="152" y="1155"/>
                      <a:pt x="213" y="912"/>
                      <a:pt x="213" y="578"/>
                    </a:cubicBezTo>
                    <a:cubicBezTo>
                      <a:pt x="183" y="274"/>
                      <a:pt x="152" y="0"/>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5226150" y="3726850"/>
                <a:ext cx="5350" cy="28900"/>
              </a:xfrm>
              <a:custGeom>
                <a:avLst/>
                <a:gdLst/>
                <a:ahLst/>
                <a:cxnLst/>
                <a:rect l="l" t="t" r="r" b="b"/>
                <a:pathLst>
                  <a:path w="214" h="1156" extrusionOk="0">
                    <a:moveTo>
                      <a:pt x="92" y="0"/>
                    </a:moveTo>
                    <a:cubicBezTo>
                      <a:pt x="31" y="0"/>
                      <a:pt x="1" y="274"/>
                      <a:pt x="1" y="578"/>
                    </a:cubicBezTo>
                    <a:cubicBezTo>
                      <a:pt x="1" y="912"/>
                      <a:pt x="62" y="1155"/>
                      <a:pt x="122" y="1155"/>
                    </a:cubicBezTo>
                    <a:cubicBezTo>
                      <a:pt x="153" y="1155"/>
                      <a:pt x="214" y="912"/>
                      <a:pt x="214" y="578"/>
                    </a:cubicBezTo>
                    <a:cubicBezTo>
                      <a:pt x="214" y="274"/>
                      <a:pt x="153"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5225400" y="3669100"/>
                <a:ext cx="5350" cy="28900"/>
              </a:xfrm>
              <a:custGeom>
                <a:avLst/>
                <a:gdLst/>
                <a:ahLst/>
                <a:cxnLst/>
                <a:rect l="l" t="t" r="r" b="b"/>
                <a:pathLst>
                  <a:path w="214" h="1156" extrusionOk="0">
                    <a:moveTo>
                      <a:pt x="122" y="0"/>
                    </a:moveTo>
                    <a:cubicBezTo>
                      <a:pt x="61" y="0"/>
                      <a:pt x="0" y="274"/>
                      <a:pt x="31" y="578"/>
                    </a:cubicBezTo>
                    <a:cubicBezTo>
                      <a:pt x="31" y="912"/>
                      <a:pt x="61" y="1155"/>
                      <a:pt x="122" y="1155"/>
                    </a:cubicBezTo>
                    <a:cubicBezTo>
                      <a:pt x="183" y="1155"/>
                      <a:pt x="213" y="912"/>
                      <a:pt x="213" y="578"/>
                    </a:cubicBezTo>
                    <a:cubicBezTo>
                      <a:pt x="213" y="274"/>
                      <a:pt x="152"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4"/>
              <p:cNvSpPr/>
              <p:nvPr/>
            </p:nvSpPr>
            <p:spPr>
              <a:xfrm>
                <a:off x="5225400" y="3611350"/>
                <a:ext cx="5350" cy="28900"/>
              </a:xfrm>
              <a:custGeom>
                <a:avLst/>
                <a:gdLst/>
                <a:ahLst/>
                <a:cxnLst/>
                <a:rect l="l" t="t" r="r" b="b"/>
                <a:pathLst>
                  <a:path w="214" h="1156" extrusionOk="0">
                    <a:moveTo>
                      <a:pt x="122" y="0"/>
                    </a:moveTo>
                    <a:cubicBezTo>
                      <a:pt x="61" y="0"/>
                      <a:pt x="0" y="274"/>
                      <a:pt x="0" y="578"/>
                    </a:cubicBezTo>
                    <a:cubicBezTo>
                      <a:pt x="0" y="882"/>
                      <a:pt x="61" y="1155"/>
                      <a:pt x="122" y="1155"/>
                    </a:cubicBezTo>
                    <a:cubicBezTo>
                      <a:pt x="152" y="1155"/>
                      <a:pt x="213" y="882"/>
                      <a:pt x="213" y="578"/>
                    </a:cubicBezTo>
                    <a:cubicBezTo>
                      <a:pt x="213" y="274"/>
                      <a:pt x="152"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5226150" y="3553600"/>
                <a:ext cx="4600" cy="28900"/>
              </a:xfrm>
              <a:custGeom>
                <a:avLst/>
                <a:gdLst/>
                <a:ahLst/>
                <a:cxnLst/>
                <a:rect l="l" t="t" r="r" b="b"/>
                <a:pathLst>
                  <a:path w="184" h="1156" extrusionOk="0">
                    <a:moveTo>
                      <a:pt x="92" y="0"/>
                    </a:moveTo>
                    <a:cubicBezTo>
                      <a:pt x="31" y="0"/>
                      <a:pt x="1" y="274"/>
                      <a:pt x="1" y="578"/>
                    </a:cubicBezTo>
                    <a:cubicBezTo>
                      <a:pt x="1" y="882"/>
                      <a:pt x="31" y="1155"/>
                      <a:pt x="92" y="1155"/>
                    </a:cubicBezTo>
                    <a:cubicBezTo>
                      <a:pt x="153" y="1155"/>
                      <a:pt x="183" y="882"/>
                      <a:pt x="183" y="578"/>
                    </a:cubicBezTo>
                    <a:cubicBezTo>
                      <a:pt x="183" y="274"/>
                      <a:pt x="153"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5226150" y="3495850"/>
                <a:ext cx="5350" cy="28900"/>
              </a:xfrm>
              <a:custGeom>
                <a:avLst/>
                <a:gdLst/>
                <a:ahLst/>
                <a:cxnLst/>
                <a:rect l="l" t="t" r="r" b="b"/>
                <a:pathLst>
                  <a:path w="214" h="1156" extrusionOk="0">
                    <a:moveTo>
                      <a:pt x="122" y="0"/>
                    </a:moveTo>
                    <a:cubicBezTo>
                      <a:pt x="62" y="0"/>
                      <a:pt x="1" y="243"/>
                      <a:pt x="1" y="578"/>
                    </a:cubicBezTo>
                    <a:cubicBezTo>
                      <a:pt x="1" y="882"/>
                      <a:pt x="62" y="1155"/>
                      <a:pt x="92" y="1155"/>
                    </a:cubicBezTo>
                    <a:cubicBezTo>
                      <a:pt x="153" y="1155"/>
                      <a:pt x="214" y="882"/>
                      <a:pt x="214" y="578"/>
                    </a:cubicBezTo>
                    <a:cubicBezTo>
                      <a:pt x="214" y="274"/>
                      <a:pt x="18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5226925" y="3438100"/>
                <a:ext cx="5325" cy="28900"/>
              </a:xfrm>
              <a:custGeom>
                <a:avLst/>
                <a:gdLst/>
                <a:ahLst/>
                <a:cxnLst/>
                <a:rect l="l" t="t" r="r" b="b"/>
                <a:pathLst>
                  <a:path w="213" h="1156" extrusionOk="0">
                    <a:moveTo>
                      <a:pt x="122" y="0"/>
                    </a:moveTo>
                    <a:cubicBezTo>
                      <a:pt x="61" y="0"/>
                      <a:pt x="0" y="243"/>
                      <a:pt x="0" y="578"/>
                    </a:cubicBezTo>
                    <a:cubicBezTo>
                      <a:pt x="0" y="881"/>
                      <a:pt x="31" y="1155"/>
                      <a:pt x="91" y="1155"/>
                    </a:cubicBezTo>
                    <a:cubicBezTo>
                      <a:pt x="152" y="1155"/>
                      <a:pt x="213" y="881"/>
                      <a:pt x="213" y="578"/>
                    </a:cubicBezTo>
                    <a:cubicBezTo>
                      <a:pt x="213" y="243"/>
                      <a:pt x="18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5228450" y="3381050"/>
                <a:ext cx="5325" cy="28950"/>
              </a:xfrm>
              <a:custGeom>
                <a:avLst/>
                <a:gdLst/>
                <a:ahLst/>
                <a:cxnLst/>
                <a:rect l="l" t="t" r="r" b="b"/>
                <a:pathLst>
                  <a:path w="213" h="1158" extrusionOk="0">
                    <a:moveTo>
                      <a:pt x="112" y="0"/>
                    </a:moveTo>
                    <a:cubicBezTo>
                      <a:pt x="55" y="0"/>
                      <a:pt x="0" y="261"/>
                      <a:pt x="0" y="549"/>
                    </a:cubicBezTo>
                    <a:cubicBezTo>
                      <a:pt x="0" y="884"/>
                      <a:pt x="30" y="1157"/>
                      <a:pt x="91" y="1157"/>
                    </a:cubicBezTo>
                    <a:cubicBezTo>
                      <a:pt x="152" y="1157"/>
                      <a:pt x="182" y="884"/>
                      <a:pt x="182" y="580"/>
                    </a:cubicBezTo>
                    <a:cubicBezTo>
                      <a:pt x="213" y="246"/>
                      <a:pt x="152" y="2"/>
                      <a:pt x="122" y="2"/>
                    </a:cubicBezTo>
                    <a:cubicBezTo>
                      <a:pt x="118" y="1"/>
                      <a:pt x="115" y="0"/>
                      <a:pt x="1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5229200" y="3322575"/>
                <a:ext cx="6100" cy="28900"/>
              </a:xfrm>
              <a:custGeom>
                <a:avLst/>
                <a:gdLst/>
                <a:ahLst/>
                <a:cxnLst/>
                <a:rect l="l" t="t" r="r" b="b"/>
                <a:pathLst>
                  <a:path w="244" h="1156" extrusionOk="0">
                    <a:moveTo>
                      <a:pt x="152" y="1"/>
                    </a:moveTo>
                    <a:cubicBezTo>
                      <a:pt x="92" y="1"/>
                      <a:pt x="31" y="244"/>
                      <a:pt x="31" y="578"/>
                    </a:cubicBezTo>
                    <a:cubicBezTo>
                      <a:pt x="0" y="882"/>
                      <a:pt x="61" y="1156"/>
                      <a:pt x="122" y="1156"/>
                    </a:cubicBezTo>
                    <a:cubicBezTo>
                      <a:pt x="152" y="1156"/>
                      <a:pt x="213" y="882"/>
                      <a:pt x="213" y="578"/>
                    </a:cubicBezTo>
                    <a:cubicBezTo>
                      <a:pt x="244" y="244"/>
                      <a:pt x="21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5232225" y="3264825"/>
                <a:ext cx="5350" cy="28900"/>
              </a:xfrm>
              <a:custGeom>
                <a:avLst/>
                <a:gdLst/>
                <a:ahLst/>
                <a:cxnLst/>
                <a:rect l="l" t="t" r="r" b="b"/>
                <a:pathLst>
                  <a:path w="214" h="1156" extrusionOk="0">
                    <a:moveTo>
                      <a:pt x="153" y="1"/>
                    </a:moveTo>
                    <a:cubicBezTo>
                      <a:pt x="92" y="1"/>
                      <a:pt x="31" y="244"/>
                      <a:pt x="1" y="548"/>
                    </a:cubicBezTo>
                    <a:cubicBezTo>
                      <a:pt x="1" y="882"/>
                      <a:pt x="1" y="1156"/>
                      <a:pt x="62" y="1156"/>
                    </a:cubicBezTo>
                    <a:cubicBezTo>
                      <a:pt x="123" y="1156"/>
                      <a:pt x="183" y="882"/>
                      <a:pt x="214" y="578"/>
                    </a:cubicBezTo>
                    <a:cubicBezTo>
                      <a:pt x="214" y="244"/>
                      <a:pt x="183"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236025" y="3207075"/>
                <a:ext cx="6875" cy="28900"/>
              </a:xfrm>
              <a:custGeom>
                <a:avLst/>
                <a:gdLst/>
                <a:ahLst/>
                <a:cxnLst/>
                <a:rect l="l" t="t" r="r" b="b"/>
                <a:pathLst>
                  <a:path w="275" h="1156" extrusionOk="0">
                    <a:moveTo>
                      <a:pt x="214" y="1"/>
                    </a:moveTo>
                    <a:cubicBezTo>
                      <a:pt x="153" y="1"/>
                      <a:pt x="92" y="244"/>
                      <a:pt x="62" y="578"/>
                    </a:cubicBezTo>
                    <a:cubicBezTo>
                      <a:pt x="1" y="882"/>
                      <a:pt x="31" y="1156"/>
                      <a:pt x="92" y="1156"/>
                    </a:cubicBezTo>
                    <a:cubicBezTo>
                      <a:pt x="153" y="1156"/>
                      <a:pt x="214" y="913"/>
                      <a:pt x="244" y="578"/>
                    </a:cubicBezTo>
                    <a:cubicBezTo>
                      <a:pt x="275" y="274"/>
                      <a:pt x="244"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5242875" y="3164525"/>
                <a:ext cx="5350" cy="13825"/>
              </a:xfrm>
              <a:custGeom>
                <a:avLst/>
                <a:gdLst/>
                <a:ahLst/>
                <a:cxnLst/>
                <a:rect l="l" t="t" r="r" b="b"/>
                <a:pathLst>
                  <a:path w="214" h="553" extrusionOk="0">
                    <a:moveTo>
                      <a:pt x="153" y="1"/>
                    </a:moveTo>
                    <a:cubicBezTo>
                      <a:pt x="92" y="1"/>
                      <a:pt x="31" y="92"/>
                      <a:pt x="1" y="274"/>
                    </a:cubicBezTo>
                    <a:cubicBezTo>
                      <a:pt x="1" y="426"/>
                      <a:pt x="1" y="548"/>
                      <a:pt x="61" y="548"/>
                    </a:cubicBezTo>
                    <a:cubicBezTo>
                      <a:pt x="68" y="551"/>
                      <a:pt x="74" y="552"/>
                      <a:pt x="80" y="552"/>
                    </a:cubicBezTo>
                    <a:cubicBezTo>
                      <a:pt x="134" y="552"/>
                      <a:pt x="186" y="441"/>
                      <a:pt x="213" y="305"/>
                    </a:cubicBezTo>
                    <a:cubicBezTo>
                      <a:pt x="213" y="122"/>
                      <a:pt x="213"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5698800" y="4457100"/>
                <a:ext cx="6125" cy="14450"/>
              </a:xfrm>
              <a:custGeom>
                <a:avLst/>
                <a:gdLst/>
                <a:ahLst/>
                <a:cxnLst/>
                <a:rect l="l" t="t" r="r" b="b"/>
                <a:pathLst>
                  <a:path w="245" h="578" extrusionOk="0">
                    <a:moveTo>
                      <a:pt x="62" y="0"/>
                    </a:moveTo>
                    <a:cubicBezTo>
                      <a:pt x="1" y="0"/>
                      <a:pt x="1" y="152"/>
                      <a:pt x="31" y="304"/>
                    </a:cubicBezTo>
                    <a:cubicBezTo>
                      <a:pt x="31" y="456"/>
                      <a:pt x="123" y="578"/>
                      <a:pt x="153" y="578"/>
                    </a:cubicBezTo>
                    <a:cubicBezTo>
                      <a:pt x="214" y="548"/>
                      <a:pt x="244" y="426"/>
                      <a:pt x="214" y="274"/>
                    </a:cubicBezTo>
                    <a:cubicBezTo>
                      <a:pt x="183" y="122"/>
                      <a:pt x="123"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5690450" y="4401625"/>
                <a:ext cx="6875" cy="28150"/>
              </a:xfrm>
              <a:custGeom>
                <a:avLst/>
                <a:gdLst/>
                <a:ahLst/>
                <a:cxnLst/>
                <a:rect l="l" t="t" r="r" b="b"/>
                <a:pathLst>
                  <a:path w="275" h="1126" extrusionOk="0">
                    <a:moveTo>
                      <a:pt x="61" y="1"/>
                    </a:moveTo>
                    <a:cubicBezTo>
                      <a:pt x="1" y="31"/>
                      <a:pt x="1" y="274"/>
                      <a:pt x="61" y="578"/>
                    </a:cubicBezTo>
                    <a:cubicBezTo>
                      <a:pt x="92" y="882"/>
                      <a:pt x="183" y="1125"/>
                      <a:pt x="244" y="1125"/>
                    </a:cubicBezTo>
                    <a:cubicBezTo>
                      <a:pt x="274" y="1095"/>
                      <a:pt x="274" y="852"/>
                      <a:pt x="244" y="548"/>
                    </a:cubicBezTo>
                    <a:cubicBezTo>
                      <a:pt x="183" y="244"/>
                      <a:pt x="9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5680575" y="4346150"/>
                <a:ext cx="7625" cy="28150"/>
              </a:xfrm>
              <a:custGeom>
                <a:avLst/>
                <a:gdLst/>
                <a:ahLst/>
                <a:cxnLst/>
                <a:rect l="l" t="t" r="r" b="b"/>
                <a:pathLst>
                  <a:path w="305" h="1126" extrusionOk="0">
                    <a:moveTo>
                      <a:pt x="61" y="1"/>
                    </a:moveTo>
                    <a:cubicBezTo>
                      <a:pt x="31" y="31"/>
                      <a:pt x="0" y="274"/>
                      <a:pt x="61" y="578"/>
                    </a:cubicBezTo>
                    <a:cubicBezTo>
                      <a:pt x="122" y="882"/>
                      <a:pt x="213" y="1125"/>
                      <a:pt x="244" y="1125"/>
                    </a:cubicBezTo>
                    <a:cubicBezTo>
                      <a:pt x="304" y="1125"/>
                      <a:pt x="304" y="852"/>
                      <a:pt x="244" y="548"/>
                    </a:cubicBezTo>
                    <a:cubicBezTo>
                      <a:pt x="213" y="244"/>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5671450" y="4291450"/>
                <a:ext cx="7625" cy="27375"/>
              </a:xfrm>
              <a:custGeom>
                <a:avLst/>
                <a:gdLst/>
                <a:ahLst/>
                <a:cxnLst/>
                <a:rect l="l" t="t" r="r" b="b"/>
                <a:pathLst>
                  <a:path w="305" h="1095" extrusionOk="0">
                    <a:moveTo>
                      <a:pt x="61" y="0"/>
                    </a:moveTo>
                    <a:cubicBezTo>
                      <a:pt x="1" y="0"/>
                      <a:pt x="1" y="243"/>
                      <a:pt x="61" y="547"/>
                    </a:cubicBezTo>
                    <a:cubicBezTo>
                      <a:pt x="122" y="851"/>
                      <a:pt x="213" y="1094"/>
                      <a:pt x="244" y="1094"/>
                    </a:cubicBezTo>
                    <a:cubicBezTo>
                      <a:pt x="305" y="1094"/>
                      <a:pt x="305" y="821"/>
                      <a:pt x="244" y="517"/>
                    </a:cubicBezTo>
                    <a:cubicBezTo>
                      <a:pt x="213" y="213"/>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5662325" y="4235975"/>
                <a:ext cx="7625" cy="27375"/>
              </a:xfrm>
              <a:custGeom>
                <a:avLst/>
                <a:gdLst/>
                <a:ahLst/>
                <a:cxnLst/>
                <a:rect l="l" t="t" r="r" b="b"/>
                <a:pathLst>
                  <a:path w="305" h="1095" extrusionOk="0">
                    <a:moveTo>
                      <a:pt x="62" y="0"/>
                    </a:moveTo>
                    <a:cubicBezTo>
                      <a:pt x="1" y="0"/>
                      <a:pt x="1" y="244"/>
                      <a:pt x="62" y="547"/>
                    </a:cubicBezTo>
                    <a:cubicBezTo>
                      <a:pt x="123" y="851"/>
                      <a:pt x="183" y="1095"/>
                      <a:pt x="244" y="1095"/>
                    </a:cubicBezTo>
                    <a:cubicBezTo>
                      <a:pt x="305" y="1095"/>
                      <a:pt x="305" y="821"/>
                      <a:pt x="244" y="517"/>
                    </a:cubicBezTo>
                    <a:cubicBezTo>
                      <a:pt x="214" y="213"/>
                      <a:pt x="123"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5653225" y="4180500"/>
                <a:ext cx="7625" cy="27375"/>
              </a:xfrm>
              <a:custGeom>
                <a:avLst/>
                <a:gdLst/>
                <a:ahLst/>
                <a:cxnLst/>
                <a:rect l="l" t="t" r="r" b="b"/>
                <a:pathLst>
                  <a:path w="305" h="1095" extrusionOk="0">
                    <a:moveTo>
                      <a:pt x="61" y="0"/>
                    </a:moveTo>
                    <a:cubicBezTo>
                      <a:pt x="0" y="0"/>
                      <a:pt x="0" y="244"/>
                      <a:pt x="61" y="578"/>
                    </a:cubicBezTo>
                    <a:cubicBezTo>
                      <a:pt x="91" y="882"/>
                      <a:pt x="183" y="1095"/>
                      <a:pt x="243" y="1095"/>
                    </a:cubicBezTo>
                    <a:cubicBezTo>
                      <a:pt x="304" y="1095"/>
                      <a:pt x="304" y="821"/>
                      <a:pt x="243" y="517"/>
                    </a:cubicBezTo>
                    <a:cubicBezTo>
                      <a:pt x="183" y="213"/>
                      <a:pt x="9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5643350" y="4125025"/>
                <a:ext cx="7625" cy="27450"/>
              </a:xfrm>
              <a:custGeom>
                <a:avLst/>
                <a:gdLst/>
                <a:ahLst/>
                <a:cxnLst/>
                <a:rect l="l" t="t" r="r" b="b"/>
                <a:pathLst>
                  <a:path w="305" h="1098" extrusionOk="0">
                    <a:moveTo>
                      <a:pt x="61" y="1"/>
                    </a:moveTo>
                    <a:cubicBezTo>
                      <a:pt x="0" y="1"/>
                      <a:pt x="0" y="274"/>
                      <a:pt x="61" y="578"/>
                    </a:cubicBezTo>
                    <a:cubicBezTo>
                      <a:pt x="118" y="865"/>
                      <a:pt x="203" y="1097"/>
                      <a:pt x="237" y="1097"/>
                    </a:cubicBezTo>
                    <a:cubicBezTo>
                      <a:pt x="240" y="1097"/>
                      <a:pt x="242" y="1097"/>
                      <a:pt x="243" y="1095"/>
                    </a:cubicBezTo>
                    <a:cubicBezTo>
                      <a:pt x="304" y="1095"/>
                      <a:pt x="304" y="852"/>
                      <a:pt x="243" y="548"/>
                    </a:cubicBezTo>
                    <a:cubicBezTo>
                      <a:pt x="213" y="244"/>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5634225" y="4069550"/>
                <a:ext cx="7625" cy="28150"/>
              </a:xfrm>
              <a:custGeom>
                <a:avLst/>
                <a:gdLst/>
                <a:ahLst/>
                <a:cxnLst/>
                <a:rect l="l" t="t" r="r" b="b"/>
                <a:pathLst>
                  <a:path w="305" h="1126" extrusionOk="0">
                    <a:moveTo>
                      <a:pt x="61" y="1"/>
                    </a:moveTo>
                    <a:cubicBezTo>
                      <a:pt x="0" y="31"/>
                      <a:pt x="0" y="274"/>
                      <a:pt x="31" y="578"/>
                    </a:cubicBezTo>
                    <a:cubicBezTo>
                      <a:pt x="92" y="882"/>
                      <a:pt x="183" y="1125"/>
                      <a:pt x="243" y="1125"/>
                    </a:cubicBezTo>
                    <a:cubicBezTo>
                      <a:pt x="304" y="1095"/>
                      <a:pt x="274" y="852"/>
                      <a:pt x="243" y="548"/>
                    </a:cubicBezTo>
                    <a:cubicBezTo>
                      <a:pt x="183" y="244"/>
                      <a:pt x="9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5624350" y="4014075"/>
                <a:ext cx="7625" cy="28150"/>
              </a:xfrm>
              <a:custGeom>
                <a:avLst/>
                <a:gdLst/>
                <a:ahLst/>
                <a:cxnLst/>
                <a:rect l="l" t="t" r="r" b="b"/>
                <a:pathLst>
                  <a:path w="305" h="1126" extrusionOk="0">
                    <a:moveTo>
                      <a:pt x="61" y="1"/>
                    </a:moveTo>
                    <a:cubicBezTo>
                      <a:pt x="0" y="31"/>
                      <a:pt x="0" y="274"/>
                      <a:pt x="61" y="578"/>
                    </a:cubicBezTo>
                    <a:cubicBezTo>
                      <a:pt x="91" y="882"/>
                      <a:pt x="183" y="1125"/>
                      <a:pt x="243" y="1125"/>
                    </a:cubicBezTo>
                    <a:cubicBezTo>
                      <a:pt x="304" y="1125"/>
                      <a:pt x="304" y="852"/>
                      <a:pt x="243" y="548"/>
                    </a:cubicBezTo>
                    <a:cubicBezTo>
                      <a:pt x="183" y="244"/>
                      <a:pt x="91"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5614475" y="3959375"/>
                <a:ext cx="7600" cy="27375"/>
              </a:xfrm>
              <a:custGeom>
                <a:avLst/>
                <a:gdLst/>
                <a:ahLst/>
                <a:cxnLst/>
                <a:rect l="l" t="t" r="r" b="b"/>
                <a:pathLst>
                  <a:path w="304" h="1095" extrusionOk="0">
                    <a:moveTo>
                      <a:pt x="61" y="0"/>
                    </a:moveTo>
                    <a:cubicBezTo>
                      <a:pt x="0" y="0"/>
                      <a:pt x="0" y="244"/>
                      <a:pt x="61" y="547"/>
                    </a:cubicBezTo>
                    <a:cubicBezTo>
                      <a:pt x="91" y="882"/>
                      <a:pt x="182" y="1095"/>
                      <a:pt x="243" y="1095"/>
                    </a:cubicBezTo>
                    <a:cubicBezTo>
                      <a:pt x="304" y="1095"/>
                      <a:pt x="304" y="821"/>
                      <a:pt x="243" y="517"/>
                    </a:cubicBezTo>
                    <a:cubicBezTo>
                      <a:pt x="182" y="213"/>
                      <a:pt x="9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5604575" y="3903900"/>
                <a:ext cx="7625" cy="27375"/>
              </a:xfrm>
              <a:custGeom>
                <a:avLst/>
                <a:gdLst/>
                <a:ahLst/>
                <a:cxnLst/>
                <a:rect l="l" t="t" r="r" b="b"/>
                <a:pathLst>
                  <a:path w="305" h="1095" extrusionOk="0">
                    <a:moveTo>
                      <a:pt x="62" y="0"/>
                    </a:moveTo>
                    <a:cubicBezTo>
                      <a:pt x="1" y="0"/>
                      <a:pt x="1" y="274"/>
                      <a:pt x="62" y="578"/>
                    </a:cubicBezTo>
                    <a:cubicBezTo>
                      <a:pt x="122" y="882"/>
                      <a:pt x="214" y="1095"/>
                      <a:pt x="244" y="1095"/>
                    </a:cubicBezTo>
                    <a:cubicBezTo>
                      <a:pt x="305" y="1095"/>
                      <a:pt x="305" y="821"/>
                      <a:pt x="244" y="517"/>
                    </a:cubicBezTo>
                    <a:cubicBezTo>
                      <a:pt x="214" y="244"/>
                      <a:pt x="12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5594700" y="3848425"/>
                <a:ext cx="8400" cy="28150"/>
              </a:xfrm>
              <a:custGeom>
                <a:avLst/>
                <a:gdLst/>
                <a:ahLst/>
                <a:cxnLst/>
                <a:rect l="l" t="t" r="r" b="b"/>
                <a:pathLst>
                  <a:path w="336" h="1126" extrusionOk="0">
                    <a:moveTo>
                      <a:pt x="92" y="1"/>
                    </a:moveTo>
                    <a:cubicBezTo>
                      <a:pt x="1" y="31"/>
                      <a:pt x="31" y="274"/>
                      <a:pt x="92" y="578"/>
                    </a:cubicBezTo>
                    <a:cubicBezTo>
                      <a:pt x="122" y="882"/>
                      <a:pt x="214" y="1125"/>
                      <a:pt x="274" y="1125"/>
                    </a:cubicBezTo>
                    <a:cubicBezTo>
                      <a:pt x="335" y="1095"/>
                      <a:pt x="335" y="852"/>
                      <a:pt x="274" y="548"/>
                    </a:cubicBezTo>
                    <a:cubicBezTo>
                      <a:pt x="214" y="244"/>
                      <a:pt x="12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5584825" y="3793725"/>
                <a:ext cx="7625" cy="27375"/>
              </a:xfrm>
              <a:custGeom>
                <a:avLst/>
                <a:gdLst/>
                <a:ahLst/>
                <a:cxnLst/>
                <a:rect l="l" t="t" r="r" b="b"/>
                <a:pathLst>
                  <a:path w="305" h="1095" extrusionOk="0">
                    <a:moveTo>
                      <a:pt x="61" y="0"/>
                    </a:moveTo>
                    <a:cubicBezTo>
                      <a:pt x="1" y="0"/>
                      <a:pt x="1" y="243"/>
                      <a:pt x="61" y="547"/>
                    </a:cubicBezTo>
                    <a:cubicBezTo>
                      <a:pt x="122" y="851"/>
                      <a:pt x="183" y="1094"/>
                      <a:pt x="244" y="1094"/>
                    </a:cubicBezTo>
                    <a:cubicBezTo>
                      <a:pt x="305" y="1094"/>
                      <a:pt x="305" y="821"/>
                      <a:pt x="244" y="517"/>
                    </a:cubicBezTo>
                    <a:cubicBezTo>
                      <a:pt x="183" y="213"/>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5574950" y="3738250"/>
                <a:ext cx="7625" cy="27450"/>
              </a:xfrm>
              <a:custGeom>
                <a:avLst/>
                <a:gdLst/>
                <a:ahLst/>
                <a:cxnLst/>
                <a:rect l="l" t="t" r="r" b="b"/>
                <a:pathLst>
                  <a:path w="305" h="1098" extrusionOk="0">
                    <a:moveTo>
                      <a:pt x="61" y="0"/>
                    </a:moveTo>
                    <a:cubicBezTo>
                      <a:pt x="0" y="0"/>
                      <a:pt x="0" y="274"/>
                      <a:pt x="61" y="578"/>
                    </a:cubicBezTo>
                    <a:cubicBezTo>
                      <a:pt x="90" y="864"/>
                      <a:pt x="173" y="1097"/>
                      <a:pt x="233" y="1097"/>
                    </a:cubicBezTo>
                    <a:cubicBezTo>
                      <a:pt x="237" y="1097"/>
                      <a:pt x="240" y="1096"/>
                      <a:pt x="244" y="1095"/>
                    </a:cubicBezTo>
                    <a:cubicBezTo>
                      <a:pt x="304" y="1095"/>
                      <a:pt x="304" y="851"/>
                      <a:pt x="244" y="547"/>
                    </a:cubicBezTo>
                    <a:cubicBezTo>
                      <a:pt x="183" y="213"/>
                      <a:pt x="9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5564300" y="3682775"/>
                <a:ext cx="7625" cy="28150"/>
              </a:xfrm>
              <a:custGeom>
                <a:avLst/>
                <a:gdLst/>
                <a:ahLst/>
                <a:cxnLst/>
                <a:rect l="l" t="t" r="r" b="b"/>
                <a:pathLst>
                  <a:path w="305" h="1126" extrusionOk="0">
                    <a:moveTo>
                      <a:pt x="62" y="0"/>
                    </a:moveTo>
                    <a:cubicBezTo>
                      <a:pt x="1" y="31"/>
                      <a:pt x="1" y="274"/>
                      <a:pt x="62" y="578"/>
                    </a:cubicBezTo>
                    <a:cubicBezTo>
                      <a:pt x="122" y="882"/>
                      <a:pt x="214" y="1125"/>
                      <a:pt x="274" y="1125"/>
                    </a:cubicBezTo>
                    <a:cubicBezTo>
                      <a:pt x="305" y="1095"/>
                      <a:pt x="305" y="851"/>
                      <a:pt x="274" y="548"/>
                    </a:cubicBezTo>
                    <a:cubicBezTo>
                      <a:pt x="214" y="244"/>
                      <a:pt x="12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5554425" y="3628050"/>
                <a:ext cx="7625" cy="27400"/>
              </a:xfrm>
              <a:custGeom>
                <a:avLst/>
                <a:gdLst/>
                <a:ahLst/>
                <a:cxnLst/>
                <a:rect l="l" t="t" r="r" b="b"/>
                <a:pathLst>
                  <a:path w="305" h="1096" extrusionOk="0">
                    <a:moveTo>
                      <a:pt x="31" y="1"/>
                    </a:moveTo>
                    <a:cubicBezTo>
                      <a:pt x="1" y="1"/>
                      <a:pt x="1" y="244"/>
                      <a:pt x="31" y="548"/>
                    </a:cubicBezTo>
                    <a:cubicBezTo>
                      <a:pt x="92" y="852"/>
                      <a:pt x="183" y="1095"/>
                      <a:pt x="244" y="1095"/>
                    </a:cubicBezTo>
                    <a:cubicBezTo>
                      <a:pt x="305" y="1095"/>
                      <a:pt x="305" y="822"/>
                      <a:pt x="244" y="518"/>
                    </a:cubicBezTo>
                    <a:cubicBezTo>
                      <a:pt x="183" y="214"/>
                      <a:pt x="92" y="1"/>
                      <a:pt x="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5543800" y="3572600"/>
                <a:ext cx="8375" cy="27375"/>
              </a:xfrm>
              <a:custGeom>
                <a:avLst/>
                <a:gdLst/>
                <a:ahLst/>
                <a:cxnLst/>
                <a:rect l="l" t="t" r="r" b="b"/>
                <a:pathLst>
                  <a:path w="335" h="1095" extrusionOk="0">
                    <a:moveTo>
                      <a:pt x="61" y="0"/>
                    </a:moveTo>
                    <a:cubicBezTo>
                      <a:pt x="0" y="0"/>
                      <a:pt x="0" y="274"/>
                      <a:pt x="61" y="578"/>
                    </a:cubicBezTo>
                    <a:cubicBezTo>
                      <a:pt x="122" y="881"/>
                      <a:pt x="213" y="1094"/>
                      <a:pt x="274" y="1094"/>
                    </a:cubicBezTo>
                    <a:cubicBezTo>
                      <a:pt x="335" y="1094"/>
                      <a:pt x="304" y="821"/>
                      <a:pt x="274" y="547"/>
                    </a:cubicBezTo>
                    <a:cubicBezTo>
                      <a:pt x="213" y="243"/>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5533150" y="3517125"/>
                <a:ext cx="8400" cy="28125"/>
              </a:xfrm>
              <a:custGeom>
                <a:avLst/>
                <a:gdLst/>
                <a:ahLst/>
                <a:cxnLst/>
                <a:rect l="l" t="t" r="r" b="b"/>
                <a:pathLst>
                  <a:path w="336" h="1125" extrusionOk="0">
                    <a:moveTo>
                      <a:pt x="61" y="0"/>
                    </a:moveTo>
                    <a:cubicBezTo>
                      <a:pt x="31" y="31"/>
                      <a:pt x="1" y="274"/>
                      <a:pt x="61" y="578"/>
                    </a:cubicBezTo>
                    <a:cubicBezTo>
                      <a:pt x="122" y="882"/>
                      <a:pt x="213" y="1125"/>
                      <a:pt x="274" y="1125"/>
                    </a:cubicBezTo>
                    <a:cubicBezTo>
                      <a:pt x="335" y="1094"/>
                      <a:pt x="335" y="851"/>
                      <a:pt x="274" y="547"/>
                    </a:cubicBezTo>
                    <a:cubicBezTo>
                      <a:pt x="213" y="243"/>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5523275" y="3462400"/>
                <a:ext cx="7625" cy="27375"/>
              </a:xfrm>
              <a:custGeom>
                <a:avLst/>
                <a:gdLst/>
                <a:ahLst/>
                <a:cxnLst/>
                <a:rect l="l" t="t" r="r" b="b"/>
                <a:pathLst>
                  <a:path w="305" h="1095" extrusionOk="0">
                    <a:moveTo>
                      <a:pt x="31" y="1"/>
                    </a:moveTo>
                    <a:cubicBezTo>
                      <a:pt x="1" y="1"/>
                      <a:pt x="1" y="274"/>
                      <a:pt x="31" y="578"/>
                    </a:cubicBezTo>
                    <a:cubicBezTo>
                      <a:pt x="92" y="882"/>
                      <a:pt x="183" y="1095"/>
                      <a:pt x="244" y="1095"/>
                    </a:cubicBezTo>
                    <a:cubicBezTo>
                      <a:pt x="305" y="1095"/>
                      <a:pt x="305" y="821"/>
                      <a:pt x="244" y="517"/>
                    </a:cubicBezTo>
                    <a:cubicBezTo>
                      <a:pt x="183" y="213"/>
                      <a:pt x="92" y="1"/>
                      <a:pt x="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5512650" y="3406925"/>
                <a:ext cx="7600" cy="28150"/>
              </a:xfrm>
              <a:custGeom>
                <a:avLst/>
                <a:gdLst/>
                <a:ahLst/>
                <a:cxnLst/>
                <a:rect l="l" t="t" r="r" b="b"/>
                <a:pathLst>
                  <a:path w="304" h="1126" extrusionOk="0">
                    <a:moveTo>
                      <a:pt x="30" y="1"/>
                    </a:moveTo>
                    <a:cubicBezTo>
                      <a:pt x="0" y="31"/>
                      <a:pt x="0" y="274"/>
                      <a:pt x="61" y="578"/>
                    </a:cubicBezTo>
                    <a:cubicBezTo>
                      <a:pt x="91" y="882"/>
                      <a:pt x="182" y="1125"/>
                      <a:pt x="243" y="1125"/>
                    </a:cubicBezTo>
                    <a:cubicBezTo>
                      <a:pt x="304" y="1095"/>
                      <a:pt x="304" y="852"/>
                      <a:pt x="243" y="548"/>
                    </a:cubicBezTo>
                    <a:cubicBezTo>
                      <a:pt x="182" y="244"/>
                      <a:pt x="91" y="1"/>
                      <a:pt x="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5501250" y="3352225"/>
                <a:ext cx="8375" cy="27450"/>
              </a:xfrm>
              <a:custGeom>
                <a:avLst/>
                <a:gdLst/>
                <a:ahLst/>
                <a:cxnLst/>
                <a:rect l="l" t="t" r="r" b="b"/>
                <a:pathLst>
                  <a:path w="335" h="1098" extrusionOk="0">
                    <a:moveTo>
                      <a:pt x="61" y="0"/>
                    </a:moveTo>
                    <a:cubicBezTo>
                      <a:pt x="30" y="0"/>
                      <a:pt x="0" y="274"/>
                      <a:pt x="61" y="578"/>
                    </a:cubicBezTo>
                    <a:cubicBezTo>
                      <a:pt x="118" y="865"/>
                      <a:pt x="203" y="1097"/>
                      <a:pt x="263" y="1097"/>
                    </a:cubicBezTo>
                    <a:cubicBezTo>
                      <a:pt x="267" y="1097"/>
                      <a:pt x="270" y="1096"/>
                      <a:pt x="274" y="1095"/>
                    </a:cubicBezTo>
                    <a:cubicBezTo>
                      <a:pt x="334" y="1095"/>
                      <a:pt x="334" y="851"/>
                      <a:pt x="274" y="547"/>
                    </a:cubicBezTo>
                    <a:cubicBezTo>
                      <a:pt x="213" y="213"/>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5490600" y="3296750"/>
                <a:ext cx="8375" cy="28150"/>
              </a:xfrm>
              <a:custGeom>
                <a:avLst/>
                <a:gdLst/>
                <a:ahLst/>
                <a:cxnLst/>
                <a:rect l="l" t="t" r="r" b="b"/>
                <a:pathLst>
                  <a:path w="335" h="1126" extrusionOk="0">
                    <a:moveTo>
                      <a:pt x="61" y="0"/>
                    </a:moveTo>
                    <a:cubicBezTo>
                      <a:pt x="1" y="31"/>
                      <a:pt x="1" y="274"/>
                      <a:pt x="61" y="578"/>
                    </a:cubicBezTo>
                    <a:cubicBezTo>
                      <a:pt x="122" y="882"/>
                      <a:pt x="213" y="1125"/>
                      <a:pt x="274" y="1125"/>
                    </a:cubicBezTo>
                    <a:cubicBezTo>
                      <a:pt x="335" y="1095"/>
                      <a:pt x="335" y="852"/>
                      <a:pt x="274" y="548"/>
                    </a:cubicBezTo>
                    <a:cubicBezTo>
                      <a:pt x="213" y="244"/>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5479950" y="3242025"/>
                <a:ext cx="8400" cy="27400"/>
              </a:xfrm>
              <a:custGeom>
                <a:avLst/>
                <a:gdLst/>
                <a:ahLst/>
                <a:cxnLst/>
                <a:rect l="l" t="t" r="r" b="b"/>
                <a:pathLst>
                  <a:path w="336" h="1096" extrusionOk="0">
                    <a:moveTo>
                      <a:pt x="62" y="1"/>
                    </a:moveTo>
                    <a:cubicBezTo>
                      <a:pt x="1" y="1"/>
                      <a:pt x="1" y="275"/>
                      <a:pt x="62" y="578"/>
                    </a:cubicBezTo>
                    <a:cubicBezTo>
                      <a:pt x="123" y="882"/>
                      <a:pt x="214" y="1095"/>
                      <a:pt x="275" y="1095"/>
                    </a:cubicBezTo>
                    <a:cubicBezTo>
                      <a:pt x="335" y="1095"/>
                      <a:pt x="335" y="822"/>
                      <a:pt x="275" y="518"/>
                    </a:cubicBezTo>
                    <a:cubicBezTo>
                      <a:pt x="214" y="214"/>
                      <a:pt x="123"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5469325" y="3186575"/>
                <a:ext cx="7625" cy="28125"/>
              </a:xfrm>
              <a:custGeom>
                <a:avLst/>
                <a:gdLst/>
                <a:ahLst/>
                <a:cxnLst/>
                <a:rect l="l" t="t" r="r" b="b"/>
                <a:pathLst>
                  <a:path w="305" h="1125" extrusionOk="0">
                    <a:moveTo>
                      <a:pt x="31" y="0"/>
                    </a:moveTo>
                    <a:cubicBezTo>
                      <a:pt x="0" y="30"/>
                      <a:pt x="0" y="274"/>
                      <a:pt x="61" y="578"/>
                    </a:cubicBezTo>
                    <a:cubicBezTo>
                      <a:pt x="122" y="882"/>
                      <a:pt x="183" y="1125"/>
                      <a:pt x="244" y="1125"/>
                    </a:cubicBezTo>
                    <a:cubicBezTo>
                      <a:pt x="304" y="1094"/>
                      <a:pt x="304" y="851"/>
                      <a:pt x="244" y="547"/>
                    </a:cubicBezTo>
                    <a:cubicBezTo>
                      <a:pt x="183" y="243"/>
                      <a:pt x="92"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5457925" y="3131850"/>
                <a:ext cx="8375" cy="27375"/>
              </a:xfrm>
              <a:custGeom>
                <a:avLst/>
                <a:gdLst/>
                <a:ahLst/>
                <a:cxnLst/>
                <a:rect l="l" t="t" r="r" b="b"/>
                <a:pathLst>
                  <a:path w="335" h="1095" extrusionOk="0">
                    <a:moveTo>
                      <a:pt x="61" y="1"/>
                    </a:moveTo>
                    <a:cubicBezTo>
                      <a:pt x="1" y="1"/>
                      <a:pt x="1" y="274"/>
                      <a:pt x="61" y="578"/>
                    </a:cubicBezTo>
                    <a:cubicBezTo>
                      <a:pt x="122" y="882"/>
                      <a:pt x="183" y="1095"/>
                      <a:pt x="274" y="1095"/>
                    </a:cubicBezTo>
                    <a:cubicBezTo>
                      <a:pt x="335" y="1095"/>
                      <a:pt x="335" y="821"/>
                      <a:pt x="274" y="548"/>
                    </a:cubicBezTo>
                    <a:cubicBezTo>
                      <a:pt x="213" y="244"/>
                      <a:pt x="12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5446525" y="3077150"/>
                <a:ext cx="8375" cy="27375"/>
              </a:xfrm>
              <a:custGeom>
                <a:avLst/>
                <a:gdLst/>
                <a:ahLst/>
                <a:cxnLst/>
                <a:rect l="l" t="t" r="r" b="b"/>
                <a:pathLst>
                  <a:path w="335" h="1095" extrusionOk="0">
                    <a:moveTo>
                      <a:pt x="61" y="0"/>
                    </a:moveTo>
                    <a:cubicBezTo>
                      <a:pt x="31" y="0"/>
                      <a:pt x="1" y="243"/>
                      <a:pt x="61" y="547"/>
                    </a:cubicBezTo>
                    <a:cubicBezTo>
                      <a:pt x="122" y="851"/>
                      <a:pt x="213" y="1094"/>
                      <a:pt x="274" y="1094"/>
                    </a:cubicBezTo>
                    <a:cubicBezTo>
                      <a:pt x="335" y="1064"/>
                      <a:pt x="335" y="821"/>
                      <a:pt x="274" y="517"/>
                    </a:cubicBezTo>
                    <a:cubicBezTo>
                      <a:pt x="213" y="213"/>
                      <a:pt x="122"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4"/>
            <p:cNvSpPr/>
            <p:nvPr/>
          </p:nvSpPr>
          <p:spPr>
            <a:xfrm>
              <a:off x="7833650" y="3077040"/>
              <a:ext cx="6100" cy="13825"/>
            </a:xfrm>
            <a:custGeom>
              <a:avLst/>
              <a:gdLst/>
              <a:ahLst/>
              <a:cxnLst/>
              <a:rect l="l" t="t" r="r" b="b"/>
              <a:pathLst>
                <a:path w="244" h="553" extrusionOk="0">
                  <a:moveTo>
                    <a:pt x="61" y="0"/>
                  </a:moveTo>
                  <a:cubicBezTo>
                    <a:pt x="0" y="0"/>
                    <a:pt x="0" y="152"/>
                    <a:pt x="31" y="304"/>
                  </a:cubicBezTo>
                  <a:cubicBezTo>
                    <a:pt x="58" y="440"/>
                    <a:pt x="109" y="552"/>
                    <a:pt x="164" y="552"/>
                  </a:cubicBezTo>
                  <a:cubicBezTo>
                    <a:pt x="170" y="552"/>
                    <a:pt x="176" y="551"/>
                    <a:pt x="183" y="547"/>
                  </a:cubicBezTo>
                  <a:cubicBezTo>
                    <a:pt x="213" y="547"/>
                    <a:pt x="243" y="426"/>
                    <a:pt x="213" y="274"/>
                  </a:cubicBezTo>
                  <a:cubicBezTo>
                    <a:pt x="183" y="92"/>
                    <a:pt x="122" y="0"/>
                    <a:pt x="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7424050" y="2489640"/>
              <a:ext cx="44100" cy="42975"/>
            </a:xfrm>
            <a:custGeom>
              <a:avLst/>
              <a:gdLst/>
              <a:ahLst/>
              <a:cxnLst/>
              <a:rect l="l" t="t" r="r" b="b"/>
              <a:pathLst>
                <a:path w="1764" h="1719" extrusionOk="0">
                  <a:moveTo>
                    <a:pt x="1642" y="1"/>
                  </a:moveTo>
                  <a:cubicBezTo>
                    <a:pt x="1612" y="1"/>
                    <a:pt x="1612" y="244"/>
                    <a:pt x="1582" y="578"/>
                  </a:cubicBezTo>
                  <a:cubicBezTo>
                    <a:pt x="1551" y="760"/>
                    <a:pt x="1521" y="973"/>
                    <a:pt x="1430" y="1125"/>
                  </a:cubicBezTo>
                  <a:cubicBezTo>
                    <a:pt x="1338" y="1338"/>
                    <a:pt x="1156" y="1460"/>
                    <a:pt x="943" y="1520"/>
                  </a:cubicBezTo>
                  <a:cubicBezTo>
                    <a:pt x="912" y="1524"/>
                    <a:pt x="882" y="1526"/>
                    <a:pt x="852" y="1526"/>
                  </a:cubicBezTo>
                  <a:cubicBezTo>
                    <a:pt x="647" y="1526"/>
                    <a:pt x="472" y="1436"/>
                    <a:pt x="366" y="1277"/>
                  </a:cubicBezTo>
                  <a:cubicBezTo>
                    <a:pt x="214" y="1156"/>
                    <a:pt x="153" y="973"/>
                    <a:pt x="123" y="791"/>
                  </a:cubicBezTo>
                  <a:cubicBezTo>
                    <a:pt x="92" y="457"/>
                    <a:pt x="153" y="244"/>
                    <a:pt x="123" y="244"/>
                  </a:cubicBezTo>
                  <a:cubicBezTo>
                    <a:pt x="123" y="242"/>
                    <a:pt x="122" y="240"/>
                    <a:pt x="121" y="240"/>
                  </a:cubicBezTo>
                  <a:cubicBezTo>
                    <a:pt x="106" y="240"/>
                    <a:pt x="1" y="424"/>
                    <a:pt x="1" y="791"/>
                  </a:cubicBezTo>
                  <a:cubicBezTo>
                    <a:pt x="1" y="1004"/>
                    <a:pt x="92" y="1216"/>
                    <a:pt x="214" y="1399"/>
                  </a:cubicBezTo>
                  <a:cubicBezTo>
                    <a:pt x="365" y="1600"/>
                    <a:pt x="599" y="1718"/>
                    <a:pt x="831" y="1718"/>
                  </a:cubicBezTo>
                  <a:cubicBezTo>
                    <a:pt x="879" y="1718"/>
                    <a:pt x="927" y="1713"/>
                    <a:pt x="974" y="1703"/>
                  </a:cubicBezTo>
                  <a:cubicBezTo>
                    <a:pt x="1247" y="1642"/>
                    <a:pt x="1490" y="1460"/>
                    <a:pt x="1612" y="1186"/>
                  </a:cubicBezTo>
                  <a:cubicBezTo>
                    <a:pt x="1703" y="1004"/>
                    <a:pt x="1733" y="791"/>
                    <a:pt x="1733" y="578"/>
                  </a:cubicBezTo>
                  <a:cubicBezTo>
                    <a:pt x="1764" y="365"/>
                    <a:pt x="1703" y="183"/>
                    <a:pt x="16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7436975" y="2496090"/>
              <a:ext cx="19025" cy="15800"/>
            </a:xfrm>
            <a:custGeom>
              <a:avLst/>
              <a:gdLst/>
              <a:ahLst/>
              <a:cxnLst/>
              <a:rect l="l" t="t" r="r" b="b"/>
              <a:pathLst>
                <a:path w="761" h="632" extrusionOk="0">
                  <a:moveTo>
                    <a:pt x="384" y="1"/>
                  </a:moveTo>
                  <a:cubicBezTo>
                    <a:pt x="335" y="1"/>
                    <a:pt x="305" y="16"/>
                    <a:pt x="305" y="16"/>
                  </a:cubicBezTo>
                  <a:cubicBezTo>
                    <a:pt x="335" y="47"/>
                    <a:pt x="396" y="77"/>
                    <a:pt x="457" y="168"/>
                  </a:cubicBezTo>
                  <a:cubicBezTo>
                    <a:pt x="547" y="276"/>
                    <a:pt x="413" y="352"/>
                    <a:pt x="302" y="352"/>
                  </a:cubicBezTo>
                  <a:cubicBezTo>
                    <a:pt x="225" y="352"/>
                    <a:pt x="158" y="316"/>
                    <a:pt x="183" y="229"/>
                  </a:cubicBezTo>
                  <a:cubicBezTo>
                    <a:pt x="183" y="107"/>
                    <a:pt x="244" y="77"/>
                    <a:pt x="244" y="47"/>
                  </a:cubicBezTo>
                  <a:cubicBezTo>
                    <a:pt x="244" y="37"/>
                    <a:pt x="232" y="31"/>
                    <a:pt x="213" y="31"/>
                  </a:cubicBezTo>
                  <a:cubicBezTo>
                    <a:pt x="172" y="31"/>
                    <a:pt x="94" y="63"/>
                    <a:pt x="31" y="168"/>
                  </a:cubicBezTo>
                  <a:cubicBezTo>
                    <a:pt x="1" y="259"/>
                    <a:pt x="1" y="381"/>
                    <a:pt x="31" y="472"/>
                  </a:cubicBezTo>
                  <a:cubicBezTo>
                    <a:pt x="107" y="573"/>
                    <a:pt x="203" y="632"/>
                    <a:pt x="320" y="632"/>
                  </a:cubicBezTo>
                  <a:cubicBezTo>
                    <a:pt x="345" y="632"/>
                    <a:pt x="370" y="629"/>
                    <a:pt x="396" y="624"/>
                  </a:cubicBezTo>
                  <a:cubicBezTo>
                    <a:pt x="669" y="594"/>
                    <a:pt x="761" y="259"/>
                    <a:pt x="578" y="77"/>
                  </a:cubicBezTo>
                  <a:cubicBezTo>
                    <a:pt x="502" y="16"/>
                    <a:pt x="434" y="1"/>
                    <a:pt x="38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7620875" y="2491915"/>
              <a:ext cx="48650" cy="38025"/>
            </a:xfrm>
            <a:custGeom>
              <a:avLst/>
              <a:gdLst/>
              <a:ahLst/>
              <a:cxnLst/>
              <a:rect l="l" t="t" r="r" b="b"/>
              <a:pathLst>
                <a:path w="1946" h="1521" extrusionOk="0">
                  <a:moveTo>
                    <a:pt x="1855" y="1"/>
                  </a:moveTo>
                  <a:cubicBezTo>
                    <a:pt x="1824" y="153"/>
                    <a:pt x="1794" y="335"/>
                    <a:pt x="1794" y="517"/>
                  </a:cubicBezTo>
                  <a:cubicBezTo>
                    <a:pt x="1794" y="669"/>
                    <a:pt x="1733" y="852"/>
                    <a:pt x="1642" y="1004"/>
                  </a:cubicBezTo>
                  <a:cubicBezTo>
                    <a:pt x="1520" y="1186"/>
                    <a:pt x="1338" y="1308"/>
                    <a:pt x="1125" y="1308"/>
                  </a:cubicBezTo>
                  <a:cubicBezTo>
                    <a:pt x="912" y="1308"/>
                    <a:pt x="700" y="1247"/>
                    <a:pt x="548" y="1095"/>
                  </a:cubicBezTo>
                  <a:cubicBezTo>
                    <a:pt x="426" y="973"/>
                    <a:pt x="304" y="852"/>
                    <a:pt x="244" y="669"/>
                  </a:cubicBezTo>
                  <a:cubicBezTo>
                    <a:pt x="152" y="396"/>
                    <a:pt x="152" y="183"/>
                    <a:pt x="92" y="183"/>
                  </a:cubicBezTo>
                  <a:cubicBezTo>
                    <a:pt x="61" y="183"/>
                    <a:pt x="0" y="396"/>
                    <a:pt x="92" y="730"/>
                  </a:cubicBezTo>
                  <a:cubicBezTo>
                    <a:pt x="152" y="913"/>
                    <a:pt x="274" y="1095"/>
                    <a:pt x="426" y="1247"/>
                  </a:cubicBezTo>
                  <a:cubicBezTo>
                    <a:pt x="608" y="1429"/>
                    <a:pt x="852" y="1521"/>
                    <a:pt x="1125" y="1521"/>
                  </a:cubicBezTo>
                  <a:cubicBezTo>
                    <a:pt x="1399" y="1490"/>
                    <a:pt x="1642" y="1338"/>
                    <a:pt x="1763" y="1095"/>
                  </a:cubicBezTo>
                  <a:cubicBezTo>
                    <a:pt x="1855" y="913"/>
                    <a:pt x="1915" y="730"/>
                    <a:pt x="1915" y="517"/>
                  </a:cubicBezTo>
                  <a:cubicBezTo>
                    <a:pt x="1946" y="335"/>
                    <a:pt x="1915" y="153"/>
                    <a:pt x="18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7637600" y="2496365"/>
              <a:ext cx="14450" cy="12950"/>
            </a:xfrm>
            <a:custGeom>
              <a:avLst/>
              <a:gdLst/>
              <a:ahLst/>
              <a:cxnLst/>
              <a:rect l="l" t="t" r="r" b="b"/>
              <a:pathLst>
                <a:path w="578" h="518" extrusionOk="0">
                  <a:moveTo>
                    <a:pt x="344" y="0"/>
                  </a:moveTo>
                  <a:cubicBezTo>
                    <a:pt x="319" y="0"/>
                    <a:pt x="304" y="5"/>
                    <a:pt x="304" y="5"/>
                  </a:cubicBezTo>
                  <a:cubicBezTo>
                    <a:pt x="304" y="36"/>
                    <a:pt x="365" y="66"/>
                    <a:pt x="395" y="127"/>
                  </a:cubicBezTo>
                  <a:cubicBezTo>
                    <a:pt x="426" y="218"/>
                    <a:pt x="395" y="309"/>
                    <a:pt x="304" y="309"/>
                  </a:cubicBezTo>
                  <a:cubicBezTo>
                    <a:pt x="292" y="313"/>
                    <a:pt x="280" y="315"/>
                    <a:pt x="268" y="315"/>
                  </a:cubicBezTo>
                  <a:cubicBezTo>
                    <a:pt x="197" y="315"/>
                    <a:pt x="152" y="240"/>
                    <a:pt x="152" y="188"/>
                  </a:cubicBezTo>
                  <a:cubicBezTo>
                    <a:pt x="152" y="96"/>
                    <a:pt x="183" y="66"/>
                    <a:pt x="183" y="36"/>
                  </a:cubicBezTo>
                  <a:cubicBezTo>
                    <a:pt x="183" y="26"/>
                    <a:pt x="174" y="20"/>
                    <a:pt x="160" y="20"/>
                  </a:cubicBezTo>
                  <a:cubicBezTo>
                    <a:pt x="129" y="20"/>
                    <a:pt x="73" y="52"/>
                    <a:pt x="31" y="157"/>
                  </a:cubicBezTo>
                  <a:cubicBezTo>
                    <a:pt x="0" y="218"/>
                    <a:pt x="0" y="309"/>
                    <a:pt x="31" y="400"/>
                  </a:cubicBezTo>
                  <a:cubicBezTo>
                    <a:pt x="96" y="478"/>
                    <a:pt x="189" y="518"/>
                    <a:pt x="281" y="518"/>
                  </a:cubicBezTo>
                  <a:cubicBezTo>
                    <a:pt x="404" y="518"/>
                    <a:pt x="526" y="448"/>
                    <a:pt x="578" y="309"/>
                  </a:cubicBezTo>
                  <a:cubicBezTo>
                    <a:pt x="578" y="218"/>
                    <a:pt x="578" y="127"/>
                    <a:pt x="517" y="66"/>
                  </a:cubicBezTo>
                  <a:cubicBezTo>
                    <a:pt x="444" y="11"/>
                    <a:pt x="382" y="0"/>
                    <a:pt x="3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7462050" y="2614190"/>
              <a:ext cx="194575" cy="42450"/>
            </a:xfrm>
            <a:custGeom>
              <a:avLst/>
              <a:gdLst/>
              <a:ahLst/>
              <a:cxnLst/>
              <a:rect l="l" t="t" r="r" b="b"/>
              <a:pathLst>
                <a:path w="7783" h="1698" extrusionOk="0">
                  <a:moveTo>
                    <a:pt x="7772" y="1"/>
                  </a:moveTo>
                  <a:cubicBezTo>
                    <a:pt x="7700" y="1"/>
                    <a:pt x="7316" y="203"/>
                    <a:pt x="6718" y="459"/>
                  </a:cubicBezTo>
                  <a:cubicBezTo>
                    <a:pt x="5837" y="824"/>
                    <a:pt x="4925" y="1098"/>
                    <a:pt x="3983" y="1280"/>
                  </a:cubicBezTo>
                  <a:cubicBezTo>
                    <a:pt x="3071" y="1432"/>
                    <a:pt x="2128" y="1523"/>
                    <a:pt x="1186" y="1523"/>
                  </a:cubicBezTo>
                  <a:cubicBezTo>
                    <a:pt x="670" y="1502"/>
                    <a:pt x="291" y="1480"/>
                    <a:pt x="113" y="1480"/>
                  </a:cubicBezTo>
                  <a:cubicBezTo>
                    <a:pt x="40" y="1480"/>
                    <a:pt x="1" y="1484"/>
                    <a:pt x="1" y="1493"/>
                  </a:cubicBezTo>
                  <a:cubicBezTo>
                    <a:pt x="92" y="1523"/>
                    <a:pt x="183" y="1554"/>
                    <a:pt x="305" y="1554"/>
                  </a:cubicBezTo>
                  <a:cubicBezTo>
                    <a:pt x="578" y="1614"/>
                    <a:pt x="882" y="1645"/>
                    <a:pt x="1156" y="1675"/>
                  </a:cubicBezTo>
                  <a:cubicBezTo>
                    <a:pt x="1399" y="1690"/>
                    <a:pt x="1640" y="1698"/>
                    <a:pt x="1881" y="1698"/>
                  </a:cubicBezTo>
                  <a:cubicBezTo>
                    <a:pt x="2601" y="1698"/>
                    <a:pt x="3314" y="1630"/>
                    <a:pt x="4043" y="1493"/>
                  </a:cubicBezTo>
                  <a:cubicBezTo>
                    <a:pt x="4955" y="1310"/>
                    <a:pt x="5897" y="1007"/>
                    <a:pt x="6749" y="611"/>
                  </a:cubicBezTo>
                  <a:cubicBezTo>
                    <a:pt x="7022" y="490"/>
                    <a:pt x="7265" y="338"/>
                    <a:pt x="7508" y="186"/>
                  </a:cubicBezTo>
                  <a:cubicBezTo>
                    <a:pt x="7691" y="95"/>
                    <a:pt x="7782" y="3"/>
                    <a:pt x="7782" y="3"/>
                  </a:cubicBezTo>
                  <a:cubicBezTo>
                    <a:pt x="7780" y="2"/>
                    <a:pt x="7777" y="1"/>
                    <a:pt x="77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7368600" y="2997240"/>
              <a:ext cx="508375" cy="101100"/>
            </a:xfrm>
            <a:custGeom>
              <a:avLst/>
              <a:gdLst/>
              <a:ahLst/>
              <a:cxnLst/>
              <a:rect l="l" t="t" r="r" b="b"/>
              <a:pathLst>
                <a:path w="20335" h="4044" extrusionOk="0">
                  <a:moveTo>
                    <a:pt x="0" y="1"/>
                  </a:moveTo>
                  <a:lnTo>
                    <a:pt x="0" y="2311"/>
                  </a:lnTo>
                  <a:lnTo>
                    <a:pt x="20335" y="4043"/>
                  </a:lnTo>
                  <a:lnTo>
                    <a:pt x="20335" y="1764"/>
                  </a:lnTo>
                  <a:lnTo>
                    <a:pt x="0" y="1"/>
                  </a:lnTo>
                  <a:close/>
                </a:path>
              </a:pathLst>
            </a:custGeom>
            <a:solidFill>
              <a:srgbClr val="607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7452925" y="3000290"/>
              <a:ext cx="82875" cy="70700"/>
            </a:xfrm>
            <a:custGeom>
              <a:avLst/>
              <a:gdLst/>
              <a:ahLst/>
              <a:cxnLst/>
              <a:rect l="l" t="t" r="r" b="b"/>
              <a:pathLst>
                <a:path w="3315" h="2828" extrusionOk="0">
                  <a:moveTo>
                    <a:pt x="1" y="0"/>
                  </a:moveTo>
                  <a:lnTo>
                    <a:pt x="31" y="122"/>
                  </a:lnTo>
                  <a:lnTo>
                    <a:pt x="396" y="2432"/>
                  </a:lnTo>
                  <a:lnTo>
                    <a:pt x="457" y="2614"/>
                  </a:lnTo>
                  <a:lnTo>
                    <a:pt x="457" y="2706"/>
                  </a:lnTo>
                  <a:lnTo>
                    <a:pt x="518" y="2706"/>
                  </a:lnTo>
                  <a:lnTo>
                    <a:pt x="3223" y="2827"/>
                  </a:lnTo>
                  <a:lnTo>
                    <a:pt x="3314" y="2827"/>
                  </a:lnTo>
                  <a:lnTo>
                    <a:pt x="3314" y="2736"/>
                  </a:lnTo>
                  <a:cubicBezTo>
                    <a:pt x="3253" y="2007"/>
                    <a:pt x="3193" y="1399"/>
                    <a:pt x="3132" y="973"/>
                  </a:cubicBezTo>
                  <a:cubicBezTo>
                    <a:pt x="3132" y="760"/>
                    <a:pt x="3101" y="548"/>
                    <a:pt x="3041" y="335"/>
                  </a:cubicBezTo>
                  <a:cubicBezTo>
                    <a:pt x="3041" y="548"/>
                    <a:pt x="3041" y="791"/>
                    <a:pt x="3041" y="1034"/>
                  </a:cubicBezTo>
                  <a:cubicBezTo>
                    <a:pt x="3070" y="1440"/>
                    <a:pt x="3099" y="1985"/>
                    <a:pt x="3128" y="2669"/>
                  </a:cubicBezTo>
                  <a:lnTo>
                    <a:pt x="3128" y="2669"/>
                  </a:lnTo>
                  <a:lnTo>
                    <a:pt x="595" y="2498"/>
                  </a:lnTo>
                  <a:lnTo>
                    <a:pt x="595" y="2498"/>
                  </a:lnTo>
                  <a:lnTo>
                    <a:pt x="578" y="2402"/>
                  </a:lnTo>
                  <a:lnTo>
                    <a:pt x="205" y="191"/>
                  </a:lnTo>
                  <a:lnTo>
                    <a:pt x="205" y="191"/>
                  </a:lnTo>
                  <a:cubicBezTo>
                    <a:pt x="1008" y="246"/>
                    <a:pt x="1696" y="275"/>
                    <a:pt x="2189" y="304"/>
                  </a:cubicBezTo>
                  <a:cubicBezTo>
                    <a:pt x="2463" y="335"/>
                    <a:pt x="2767" y="335"/>
                    <a:pt x="3041" y="335"/>
                  </a:cubicBezTo>
                  <a:cubicBezTo>
                    <a:pt x="2797" y="274"/>
                    <a:pt x="2524" y="244"/>
                    <a:pt x="2281" y="213"/>
                  </a:cubicBezTo>
                  <a:cubicBezTo>
                    <a:pt x="1764" y="152"/>
                    <a:pt x="1004" y="92"/>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7431650" y="3018990"/>
              <a:ext cx="56275" cy="6775"/>
            </a:xfrm>
            <a:custGeom>
              <a:avLst/>
              <a:gdLst/>
              <a:ahLst/>
              <a:cxnLst/>
              <a:rect l="l" t="t" r="r" b="b"/>
              <a:pathLst>
                <a:path w="2251" h="271" extrusionOk="0">
                  <a:moveTo>
                    <a:pt x="626" y="0"/>
                  </a:moveTo>
                  <a:cubicBezTo>
                    <a:pt x="412" y="0"/>
                    <a:pt x="202" y="23"/>
                    <a:pt x="1" y="73"/>
                  </a:cubicBezTo>
                  <a:cubicBezTo>
                    <a:pt x="303" y="174"/>
                    <a:pt x="605" y="233"/>
                    <a:pt x="925" y="233"/>
                  </a:cubicBezTo>
                  <a:cubicBezTo>
                    <a:pt x="991" y="233"/>
                    <a:pt x="1058" y="230"/>
                    <a:pt x="1126" y="225"/>
                  </a:cubicBezTo>
                  <a:cubicBezTo>
                    <a:pt x="1308" y="255"/>
                    <a:pt x="1498" y="271"/>
                    <a:pt x="1688" y="271"/>
                  </a:cubicBezTo>
                  <a:cubicBezTo>
                    <a:pt x="1878" y="271"/>
                    <a:pt x="2068" y="255"/>
                    <a:pt x="2250" y="225"/>
                  </a:cubicBezTo>
                  <a:cubicBezTo>
                    <a:pt x="1916" y="103"/>
                    <a:pt x="1521" y="43"/>
                    <a:pt x="1156" y="43"/>
                  </a:cubicBezTo>
                  <a:cubicBezTo>
                    <a:pt x="978" y="15"/>
                    <a:pt x="801" y="0"/>
                    <a:pt x="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428625" y="3036390"/>
              <a:ext cx="60050" cy="7625"/>
            </a:xfrm>
            <a:custGeom>
              <a:avLst/>
              <a:gdLst/>
              <a:ahLst/>
              <a:cxnLst/>
              <a:rect l="l" t="t" r="r" b="b"/>
              <a:pathLst>
                <a:path w="2402" h="305" extrusionOk="0">
                  <a:moveTo>
                    <a:pt x="593" y="0"/>
                  </a:moveTo>
                  <a:cubicBezTo>
                    <a:pt x="395" y="0"/>
                    <a:pt x="198" y="15"/>
                    <a:pt x="0" y="46"/>
                  </a:cubicBezTo>
                  <a:cubicBezTo>
                    <a:pt x="365" y="167"/>
                    <a:pt x="760" y="228"/>
                    <a:pt x="1186" y="259"/>
                  </a:cubicBezTo>
                  <a:cubicBezTo>
                    <a:pt x="1383" y="289"/>
                    <a:pt x="1581" y="304"/>
                    <a:pt x="1782" y="304"/>
                  </a:cubicBezTo>
                  <a:cubicBezTo>
                    <a:pt x="1984" y="304"/>
                    <a:pt x="2189" y="289"/>
                    <a:pt x="2402" y="259"/>
                  </a:cubicBezTo>
                  <a:cubicBezTo>
                    <a:pt x="2006" y="137"/>
                    <a:pt x="1611" y="46"/>
                    <a:pt x="1186" y="46"/>
                  </a:cubicBezTo>
                  <a:cubicBezTo>
                    <a:pt x="988" y="15"/>
                    <a:pt x="791" y="0"/>
                    <a:pt x="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6664925" y="2444040"/>
              <a:ext cx="195325" cy="164175"/>
            </a:xfrm>
            <a:custGeom>
              <a:avLst/>
              <a:gdLst/>
              <a:ahLst/>
              <a:cxnLst/>
              <a:rect l="l" t="t" r="r" b="b"/>
              <a:pathLst>
                <a:path w="7813" h="6567" extrusionOk="0">
                  <a:moveTo>
                    <a:pt x="305" y="1"/>
                  </a:moveTo>
                  <a:lnTo>
                    <a:pt x="1" y="973"/>
                  </a:lnTo>
                  <a:cubicBezTo>
                    <a:pt x="1" y="973"/>
                    <a:pt x="2949" y="5594"/>
                    <a:pt x="6384" y="6566"/>
                  </a:cubicBezTo>
                  <a:lnTo>
                    <a:pt x="7812" y="2554"/>
                  </a:lnTo>
                  <a:lnTo>
                    <a:pt x="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6714325" y="2211890"/>
              <a:ext cx="781200" cy="633400"/>
            </a:xfrm>
            <a:custGeom>
              <a:avLst/>
              <a:gdLst/>
              <a:ahLst/>
              <a:cxnLst/>
              <a:rect l="l" t="t" r="r" b="b"/>
              <a:pathLst>
                <a:path w="31248" h="25336" extrusionOk="0">
                  <a:moveTo>
                    <a:pt x="8880" y="1"/>
                  </a:moveTo>
                  <a:cubicBezTo>
                    <a:pt x="5234" y="1"/>
                    <a:pt x="426" y="2904"/>
                    <a:pt x="426" y="2904"/>
                  </a:cubicBezTo>
                  <a:lnTo>
                    <a:pt x="0" y="4332"/>
                  </a:lnTo>
                  <a:lnTo>
                    <a:pt x="7842" y="6338"/>
                  </a:lnTo>
                  <a:lnTo>
                    <a:pt x="4134" y="16551"/>
                  </a:lnTo>
                  <a:cubicBezTo>
                    <a:pt x="4134" y="16551"/>
                    <a:pt x="6792" y="16819"/>
                    <a:pt x="8317" y="16819"/>
                  </a:cubicBezTo>
                  <a:cubicBezTo>
                    <a:pt x="8571" y="16819"/>
                    <a:pt x="8793" y="16812"/>
                    <a:pt x="8967" y="16795"/>
                  </a:cubicBezTo>
                  <a:cubicBezTo>
                    <a:pt x="9483" y="16744"/>
                    <a:pt x="10641" y="16715"/>
                    <a:pt x="11870" y="16715"/>
                  </a:cubicBezTo>
                  <a:cubicBezTo>
                    <a:pt x="13608" y="16715"/>
                    <a:pt x="15488" y="16774"/>
                    <a:pt x="15897" y="16916"/>
                  </a:cubicBezTo>
                  <a:cubicBezTo>
                    <a:pt x="16596" y="17159"/>
                    <a:pt x="28238" y="25336"/>
                    <a:pt x="28238" y="25336"/>
                  </a:cubicBezTo>
                  <a:lnTo>
                    <a:pt x="31247" y="20716"/>
                  </a:lnTo>
                  <a:lnTo>
                    <a:pt x="26657" y="17646"/>
                  </a:lnTo>
                  <a:cubicBezTo>
                    <a:pt x="18876" y="12691"/>
                    <a:pt x="17235" y="8436"/>
                    <a:pt x="16475" y="7250"/>
                  </a:cubicBezTo>
                  <a:cubicBezTo>
                    <a:pt x="15715" y="6065"/>
                    <a:pt x="14013" y="1293"/>
                    <a:pt x="10365" y="199"/>
                  </a:cubicBezTo>
                  <a:cubicBezTo>
                    <a:pt x="9906" y="61"/>
                    <a:pt x="9405" y="1"/>
                    <a:pt x="88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7037275" y="2432640"/>
              <a:ext cx="362325" cy="313625"/>
            </a:xfrm>
            <a:custGeom>
              <a:avLst/>
              <a:gdLst/>
              <a:ahLst/>
              <a:cxnLst/>
              <a:rect l="l" t="t" r="r" b="b"/>
              <a:pathLst>
                <a:path w="14493" h="12545" extrusionOk="0">
                  <a:moveTo>
                    <a:pt x="2767" y="1"/>
                  </a:moveTo>
                  <a:lnTo>
                    <a:pt x="2767" y="1"/>
                  </a:lnTo>
                  <a:cubicBezTo>
                    <a:pt x="2767" y="1"/>
                    <a:pt x="2766" y="20"/>
                    <a:pt x="2752" y="72"/>
                  </a:cubicBezTo>
                  <a:lnTo>
                    <a:pt x="2752" y="72"/>
                  </a:lnTo>
                  <a:cubicBezTo>
                    <a:pt x="2759" y="53"/>
                    <a:pt x="2767" y="31"/>
                    <a:pt x="2767" y="1"/>
                  </a:cubicBezTo>
                  <a:close/>
                  <a:moveTo>
                    <a:pt x="2752" y="72"/>
                  </a:moveTo>
                  <a:cubicBezTo>
                    <a:pt x="2744" y="92"/>
                    <a:pt x="2736" y="107"/>
                    <a:pt x="2736" y="122"/>
                  </a:cubicBezTo>
                  <a:cubicBezTo>
                    <a:pt x="2743" y="103"/>
                    <a:pt x="2748" y="86"/>
                    <a:pt x="2752" y="72"/>
                  </a:cubicBezTo>
                  <a:close/>
                  <a:moveTo>
                    <a:pt x="2767" y="31"/>
                  </a:moveTo>
                  <a:cubicBezTo>
                    <a:pt x="2797" y="62"/>
                    <a:pt x="2797" y="92"/>
                    <a:pt x="2827" y="122"/>
                  </a:cubicBezTo>
                  <a:lnTo>
                    <a:pt x="2949" y="366"/>
                  </a:lnTo>
                  <a:cubicBezTo>
                    <a:pt x="3070" y="609"/>
                    <a:pt x="3253" y="943"/>
                    <a:pt x="3526" y="1369"/>
                  </a:cubicBezTo>
                  <a:cubicBezTo>
                    <a:pt x="3770" y="1794"/>
                    <a:pt x="4074" y="2311"/>
                    <a:pt x="4469" y="2888"/>
                  </a:cubicBezTo>
                  <a:cubicBezTo>
                    <a:pt x="4651" y="3162"/>
                    <a:pt x="4864" y="3466"/>
                    <a:pt x="5107" y="3800"/>
                  </a:cubicBezTo>
                  <a:cubicBezTo>
                    <a:pt x="5381" y="4135"/>
                    <a:pt x="5685" y="4439"/>
                    <a:pt x="6019" y="4682"/>
                  </a:cubicBezTo>
                  <a:lnTo>
                    <a:pt x="11034" y="8299"/>
                  </a:lnTo>
                  <a:lnTo>
                    <a:pt x="12493" y="9332"/>
                  </a:lnTo>
                  <a:cubicBezTo>
                    <a:pt x="12736" y="9515"/>
                    <a:pt x="13010" y="9667"/>
                    <a:pt x="13223" y="9849"/>
                  </a:cubicBezTo>
                  <a:cubicBezTo>
                    <a:pt x="13466" y="10062"/>
                    <a:pt x="13618" y="10335"/>
                    <a:pt x="13679" y="10609"/>
                  </a:cubicBezTo>
                  <a:cubicBezTo>
                    <a:pt x="13878" y="11521"/>
                    <a:pt x="13169" y="12353"/>
                    <a:pt x="12278" y="12353"/>
                  </a:cubicBezTo>
                  <a:cubicBezTo>
                    <a:pt x="12219" y="12353"/>
                    <a:pt x="12159" y="12349"/>
                    <a:pt x="12098" y="12342"/>
                  </a:cubicBezTo>
                  <a:cubicBezTo>
                    <a:pt x="11794" y="12281"/>
                    <a:pt x="11490" y="12129"/>
                    <a:pt x="11247" y="11916"/>
                  </a:cubicBezTo>
                  <a:cubicBezTo>
                    <a:pt x="9241" y="10487"/>
                    <a:pt x="7265" y="9120"/>
                    <a:pt x="5472" y="7904"/>
                  </a:cubicBezTo>
                  <a:cubicBezTo>
                    <a:pt x="4560" y="7296"/>
                    <a:pt x="3709" y="6688"/>
                    <a:pt x="2858" y="6202"/>
                  </a:cubicBezTo>
                  <a:cubicBezTo>
                    <a:pt x="2402" y="6019"/>
                    <a:pt x="1915" y="5928"/>
                    <a:pt x="1429" y="5898"/>
                  </a:cubicBezTo>
                  <a:cubicBezTo>
                    <a:pt x="1201" y="5882"/>
                    <a:pt x="981" y="5875"/>
                    <a:pt x="760" y="5875"/>
                  </a:cubicBezTo>
                  <a:cubicBezTo>
                    <a:pt x="588" y="5875"/>
                    <a:pt x="416" y="5880"/>
                    <a:pt x="239" y="5889"/>
                  </a:cubicBezTo>
                  <a:lnTo>
                    <a:pt x="239" y="5889"/>
                  </a:lnTo>
                  <a:lnTo>
                    <a:pt x="2067" y="1673"/>
                  </a:lnTo>
                  <a:lnTo>
                    <a:pt x="2584" y="457"/>
                  </a:lnTo>
                  <a:lnTo>
                    <a:pt x="2736" y="122"/>
                  </a:lnTo>
                  <a:lnTo>
                    <a:pt x="2584" y="426"/>
                  </a:lnTo>
                  <a:cubicBezTo>
                    <a:pt x="2463" y="700"/>
                    <a:pt x="2280" y="1095"/>
                    <a:pt x="2037" y="1581"/>
                  </a:cubicBezTo>
                  <a:cubicBezTo>
                    <a:pt x="1551" y="2645"/>
                    <a:pt x="882" y="4135"/>
                    <a:pt x="31" y="5958"/>
                  </a:cubicBezTo>
                  <a:lnTo>
                    <a:pt x="1" y="6080"/>
                  </a:lnTo>
                  <a:lnTo>
                    <a:pt x="122" y="6080"/>
                  </a:lnTo>
                  <a:cubicBezTo>
                    <a:pt x="335" y="6065"/>
                    <a:pt x="555" y="6057"/>
                    <a:pt x="776" y="6057"/>
                  </a:cubicBezTo>
                  <a:cubicBezTo>
                    <a:pt x="996" y="6057"/>
                    <a:pt x="1216" y="6065"/>
                    <a:pt x="1429" y="6080"/>
                  </a:cubicBezTo>
                  <a:cubicBezTo>
                    <a:pt x="1885" y="6080"/>
                    <a:pt x="2341" y="6171"/>
                    <a:pt x="2767" y="6354"/>
                  </a:cubicBezTo>
                  <a:cubicBezTo>
                    <a:pt x="3618" y="6840"/>
                    <a:pt x="4469" y="7448"/>
                    <a:pt x="5381" y="8056"/>
                  </a:cubicBezTo>
                  <a:cubicBezTo>
                    <a:pt x="7174" y="9302"/>
                    <a:pt x="9119" y="10670"/>
                    <a:pt x="11156" y="12098"/>
                  </a:cubicBezTo>
                  <a:cubicBezTo>
                    <a:pt x="11399" y="12311"/>
                    <a:pt x="11733" y="12463"/>
                    <a:pt x="12068" y="12524"/>
                  </a:cubicBezTo>
                  <a:cubicBezTo>
                    <a:pt x="12160" y="12538"/>
                    <a:pt x="12249" y="12544"/>
                    <a:pt x="12336" y="12544"/>
                  </a:cubicBezTo>
                  <a:cubicBezTo>
                    <a:pt x="13773" y="12544"/>
                    <a:pt x="14492" y="10731"/>
                    <a:pt x="13375" y="9727"/>
                  </a:cubicBezTo>
                  <a:cubicBezTo>
                    <a:pt x="13101" y="9545"/>
                    <a:pt x="12858" y="9363"/>
                    <a:pt x="12615" y="9180"/>
                  </a:cubicBezTo>
                  <a:lnTo>
                    <a:pt x="11156" y="8177"/>
                  </a:lnTo>
                  <a:lnTo>
                    <a:pt x="6080" y="4591"/>
                  </a:lnTo>
                  <a:cubicBezTo>
                    <a:pt x="5745" y="4347"/>
                    <a:pt x="5472" y="4074"/>
                    <a:pt x="5198" y="3740"/>
                  </a:cubicBezTo>
                  <a:cubicBezTo>
                    <a:pt x="4955" y="3436"/>
                    <a:pt x="4742" y="3132"/>
                    <a:pt x="4560" y="2828"/>
                  </a:cubicBezTo>
                  <a:cubicBezTo>
                    <a:pt x="4165" y="2250"/>
                    <a:pt x="3830" y="1733"/>
                    <a:pt x="3587" y="1308"/>
                  </a:cubicBezTo>
                  <a:lnTo>
                    <a:pt x="2979" y="366"/>
                  </a:lnTo>
                  <a:lnTo>
                    <a:pt x="2827" y="92"/>
                  </a:lnTo>
                  <a:cubicBezTo>
                    <a:pt x="2827" y="62"/>
                    <a:pt x="2797" y="31"/>
                    <a:pt x="2767" y="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7351100" y="2679615"/>
              <a:ext cx="536525" cy="436800"/>
            </a:xfrm>
            <a:custGeom>
              <a:avLst/>
              <a:gdLst/>
              <a:ahLst/>
              <a:cxnLst/>
              <a:rect l="l" t="t" r="r" b="b"/>
              <a:pathLst>
                <a:path w="21461" h="17472" extrusionOk="0">
                  <a:moveTo>
                    <a:pt x="2767" y="0"/>
                  </a:moveTo>
                  <a:lnTo>
                    <a:pt x="1" y="4681"/>
                  </a:lnTo>
                  <a:lnTo>
                    <a:pt x="15533" y="16809"/>
                  </a:lnTo>
                  <a:cubicBezTo>
                    <a:pt x="16133" y="17257"/>
                    <a:pt x="16839" y="17471"/>
                    <a:pt x="17539" y="17471"/>
                  </a:cubicBezTo>
                  <a:cubicBezTo>
                    <a:pt x="18648" y="17471"/>
                    <a:pt x="19745" y="16933"/>
                    <a:pt x="20396" y="15928"/>
                  </a:cubicBezTo>
                  <a:cubicBezTo>
                    <a:pt x="21460" y="14378"/>
                    <a:pt x="21065" y="12280"/>
                    <a:pt x="19515" y="11216"/>
                  </a:cubicBezTo>
                  <a:lnTo>
                    <a:pt x="27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6910375" y="2416690"/>
              <a:ext cx="99575" cy="109450"/>
            </a:xfrm>
            <a:custGeom>
              <a:avLst/>
              <a:gdLst/>
              <a:ahLst/>
              <a:cxnLst/>
              <a:rect l="l" t="t" r="r" b="b"/>
              <a:pathLst>
                <a:path w="3983" h="4378" extrusionOk="0">
                  <a:moveTo>
                    <a:pt x="1611" y="1"/>
                  </a:moveTo>
                  <a:lnTo>
                    <a:pt x="0" y="4378"/>
                  </a:lnTo>
                  <a:lnTo>
                    <a:pt x="2584" y="4347"/>
                  </a:lnTo>
                  <a:lnTo>
                    <a:pt x="39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6906575" y="2496490"/>
              <a:ext cx="94250" cy="9900"/>
            </a:xfrm>
            <a:custGeom>
              <a:avLst/>
              <a:gdLst/>
              <a:ahLst/>
              <a:cxnLst/>
              <a:rect l="l" t="t" r="r" b="b"/>
              <a:pathLst>
                <a:path w="3770" h="396" extrusionOk="0">
                  <a:moveTo>
                    <a:pt x="1885" y="0"/>
                  </a:moveTo>
                  <a:cubicBezTo>
                    <a:pt x="852" y="0"/>
                    <a:pt x="0" y="91"/>
                    <a:pt x="0" y="213"/>
                  </a:cubicBezTo>
                  <a:cubicBezTo>
                    <a:pt x="0" y="304"/>
                    <a:pt x="852" y="395"/>
                    <a:pt x="1915" y="395"/>
                  </a:cubicBezTo>
                  <a:cubicBezTo>
                    <a:pt x="2949" y="395"/>
                    <a:pt x="3770" y="304"/>
                    <a:pt x="3770" y="183"/>
                  </a:cubicBezTo>
                  <a:cubicBezTo>
                    <a:pt x="3770" y="91"/>
                    <a:pt x="2918" y="0"/>
                    <a:pt x="1885" y="0"/>
                  </a:cubicBezTo>
                  <a:close/>
                </a:path>
              </a:pathLst>
            </a:custGeom>
            <a:solidFill>
              <a:srgbClr val="607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6918725" y="2461515"/>
              <a:ext cx="95025" cy="9925"/>
            </a:xfrm>
            <a:custGeom>
              <a:avLst/>
              <a:gdLst/>
              <a:ahLst/>
              <a:cxnLst/>
              <a:rect l="l" t="t" r="r" b="b"/>
              <a:pathLst>
                <a:path w="3801" h="397" extrusionOk="0">
                  <a:moveTo>
                    <a:pt x="1916" y="1"/>
                  </a:moveTo>
                  <a:cubicBezTo>
                    <a:pt x="852" y="1"/>
                    <a:pt x="1" y="92"/>
                    <a:pt x="1" y="214"/>
                  </a:cubicBezTo>
                  <a:cubicBezTo>
                    <a:pt x="1" y="335"/>
                    <a:pt x="852" y="396"/>
                    <a:pt x="1916" y="396"/>
                  </a:cubicBezTo>
                  <a:cubicBezTo>
                    <a:pt x="2949" y="396"/>
                    <a:pt x="3800" y="305"/>
                    <a:pt x="3800" y="183"/>
                  </a:cubicBezTo>
                  <a:cubicBezTo>
                    <a:pt x="3800" y="92"/>
                    <a:pt x="2949" y="1"/>
                    <a:pt x="1916" y="1"/>
                  </a:cubicBezTo>
                  <a:close/>
                </a:path>
              </a:pathLst>
            </a:custGeom>
            <a:solidFill>
              <a:srgbClr val="607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6926325" y="2428090"/>
              <a:ext cx="94250" cy="9900"/>
            </a:xfrm>
            <a:custGeom>
              <a:avLst/>
              <a:gdLst/>
              <a:ahLst/>
              <a:cxnLst/>
              <a:rect l="l" t="t" r="r" b="b"/>
              <a:pathLst>
                <a:path w="3770" h="396" extrusionOk="0">
                  <a:moveTo>
                    <a:pt x="1885" y="1"/>
                  </a:moveTo>
                  <a:cubicBezTo>
                    <a:pt x="852" y="31"/>
                    <a:pt x="1" y="122"/>
                    <a:pt x="1" y="213"/>
                  </a:cubicBezTo>
                  <a:cubicBezTo>
                    <a:pt x="1" y="335"/>
                    <a:pt x="852" y="396"/>
                    <a:pt x="1916" y="396"/>
                  </a:cubicBezTo>
                  <a:cubicBezTo>
                    <a:pt x="2949" y="396"/>
                    <a:pt x="3770" y="304"/>
                    <a:pt x="3770" y="213"/>
                  </a:cubicBezTo>
                  <a:cubicBezTo>
                    <a:pt x="3770" y="92"/>
                    <a:pt x="2919" y="1"/>
                    <a:pt x="1885" y="1"/>
                  </a:cubicBezTo>
                  <a:close/>
                </a:path>
              </a:pathLst>
            </a:custGeom>
            <a:solidFill>
              <a:srgbClr val="607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6822975" y="2495715"/>
              <a:ext cx="38800" cy="110975"/>
            </a:xfrm>
            <a:custGeom>
              <a:avLst/>
              <a:gdLst/>
              <a:ahLst/>
              <a:cxnLst/>
              <a:rect l="l" t="t" r="r" b="b"/>
              <a:pathLst>
                <a:path w="1552" h="4439" extrusionOk="0">
                  <a:moveTo>
                    <a:pt x="1548" y="0"/>
                  </a:moveTo>
                  <a:cubicBezTo>
                    <a:pt x="1481" y="0"/>
                    <a:pt x="1180" y="991"/>
                    <a:pt x="761" y="2189"/>
                  </a:cubicBezTo>
                  <a:cubicBezTo>
                    <a:pt x="457" y="2919"/>
                    <a:pt x="214" y="3679"/>
                    <a:pt x="1" y="4438"/>
                  </a:cubicBezTo>
                  <a:cubicBezTo>
                    <a:pt x="366" y="3739"/>
                    <a:pt x="700" y="3010"/>
                    <a:pt x="943" y="2280"/>
                  </a:cubicBezTo>
                  <a:cubicBezTo>
                    <a:pt x="1217" y="1551"/>
                    <a:pt x="1430" y="761"/>
                    <a:pt x="1551" y="1"/>
                  </a:cubicBezTo>
                  <a:cubicBezTo>
                    <a:pt x="1550" y="0"/>
                    <a:pt x="1549" y="0"/>
                    <a:pt x="1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7431650" y="2525365"/>
              <a:ext cx="637575" cy="415675"/>
            </a:xfrm>
            <a:custGeom>
              <a:avLst/>
              <a:gdLst/>
              <a:ahLst/>
              <a:cxnLst/>
              <a:rect l="l" t="t" r="r" b="b"/>
              <a:pathLst>
                <a:path w="25503" h="16627" extrusionOk="0">
                  <a:moveTo>
                    <a:pt x="22433" y="0"/>
                  </a:moveTo>
                  <a:lnTo>
                    <a:pt x="16931" y="3465"/>
                  </a:lnTo>
                  <a:lnTo>
                    <a:pt x="17813" y="5775"/>
                  </a:lnTo>
                  <a:lnTo>
                    <a:pt x="5533" y="10851"/>
                  </a:lnTo>
                  <a:lnTo>
                    <a:pt x="2159" y="11003"/>
                  </a:lnTo>
                  <a:lnTo>
                    <a:pt x="1" y="14104"/>
                  </a:lnTo>
                  <a:lnTo>
                    <a:pt x="2767" y="16627"/>
                  </a:lnTo>
                  <a:lnTo>
                    <a:pt x="10001" y="14651"/>
                  </a:lnTo>
                  <a:cubicBezTo>
                    <a:pt x="14560" y="13861"/>
                    <a:pt x="25442" y="11672"/>
                    <a:pt x="25472" y="8511"/>
                  </a:cubicBezTo>
                  <a:cubicBezTo>
                    <a:pt x="25503" y="5623"/>
                    <a:pt x="22433" y="0"/>
                    <a:pt x="22433" y="0"/>
                  </a:cubicBezTo>
                  <a:close/>
                </a:path>
              </a:pathLst>
            </a:custGeom>
            <a:solidFill>
              <a:srgbClr val="AF6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5176300" y="3017015"/>
              <a:ext cx="248675" cy="226775"/>
            </a:xfrm>
            <a:custGeom>
              <a:avLst/>
              <a:gdLst/>
              <a:ahLst/>
              <a:cxnLst/>
              <a:rect l="l" t="t" r="r" b="b"/>
              <a:pathLst>
                <a:path w="9947" h="9071" extrusionOk="0">
                  <a:moveTo>
                    <a:pt x="2280" y="0"/>
                  </a:moveTo>
                  <a:lnTo>
                    <a:pt x="0" y="4195"/>
                  </a:lnTo>
                  <a:lnTo>
                    <a:pt x="335" y="4407"/>
                  </a:lnTo>
                  <a:cubicBezTo>
                    <a:pt x="1794" y="5289"/>
                    <a:pt x="7751" y="8815"/>
                    <a:pt x="8937" y="9058"/>
                  </a:cubicBezTo>
                  <a:cubicBezTo>
                    <a:pt x="8980" y="9066"/>
                    <a:pt x="9017" y="9070"/>
                    <a:pt x="9048" y="9070"/>
                  </a:cubicBezTo>
                  <a:cubicBezTo>
                    <a:pt x="9946" y="9070"/>
                    <a:pt x="6171" y="5806"/>
                    <a:pt x="6171" y="5806"/>
                  </a:cubicBezTo>
                  <a:lnTo>
                    <a:pt x="7691" y="2888"/>
                  </a:lnTo>
                  <a:lnTo>
                    <a:pt x="2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5356400" y="3205265"/>
              <a:ext cx="24325" cy="14650"/>
            </a:xfrm>
            <a:custGeom>
              <a:avLst/>
              <a:gdLst/>
              <a:ahLst/>
              <a:cxnLst/>
              <a:rect l="l" t="t" r="r" b="b"/>
              <a:pathLst>
                <a:path w="973" h="586" extrusionOk="0">
                  <a:moveTo>
                    <a:pt x="873" y="0"/>
                  </a:moveTo>
                  <a:cubicBezTo>
                    <a:pt x="716" y="0"/>
                    <a:pt x="545" y="55"/>
                    <a:pt x="395" y="130"/>
                  </a:cubicBezTo>
                  <a:cubicBezTo>
                    <a:pt x="213" y="251"/>
                    <a:pt x="91" y="403"/>
                    <a:pt x="0" y="586"/>
                  </a:cubicBezTo>
                  <a:cubicBezTo>
                    <a:pt x="122" y="434"/>
                    <a:pt x="274" y="312"/>
                    <a:pt x="426" y="221"/>
                  </a:cubicBezTo>
                  <a:cubicBezTo>
                    <a:pt x="608" y="130"/>
                    <a:pt x="791" y="39"/>
                    <a:pt x="973" y="8"/>
                  </a:cubicBezTo>
                  <a:cubicBezTo>
                    <a:pt x="941" y="3"/>
                    <a:pt x="907" y="0"/>
                    <a:pt x="8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5327525" y="3170515"/>
              <a:ext cx="13700" cy="7600"/>
            </a:xfrm>
            <a:custGeom>
              <a:avLst/>
              <a:gdLst/>
              <a:ahLst/>
              <a:cxnLst/>
              <a:rect l="l" t="t" r="r" b="b"/>
              <a:pathLst>
                <a:path w="548" h="304" extrusionOk="0">
                  <a:moveTo>
                    <a:pt x="517" y="0"/>
                  </a:moveTo>
                  <a:cubicBezTo>
                    <a:pt x="517" y="0"/>
                    <a:pt x="395" y="30"/>
                    <a:pt x="243" y="122"/>
                  </a:cubicBezTo>
                  <a:cubicBezTo>
                    <a:pt x="91" y="213"/>
                    <a:pt x="0" y="304"/>
                    <a:pt x="0" y="304"/>
                  </a:cubicBezTo>
                  <a:cubicBezTo>
                    <a:pt x="91" y="304"/>
                    <a:pt x="213" y="243"/>
                    <a:pt x="274" y="182"/>
                  </a:cubicBezTo>
                  <a:cubicBezTo>
                    <a:pt x="426" y="122"/>
                    <a:pt x="547" y="30"/>
                    <a:pt x="5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5319925" y="3163340"/>
              <a:ext cx="12175" cy="3400"/>
            </a:xfrm>
            <a:custGeom>
              <a:avLst/>
              <a:gdLst/>
              <a:ahLst/>
              <a:cxnLst/>
              <a:rect l="l" t="t" r="r" b="b"/>
              <a:pathLst>
                <a:path w="487" h="136" extrusionOk="0">
                  <a:moveTo>
                    <a:pt x="458" y="1"/>
                  </a:moveTo>
                  <a:cubicBezTo>
                    <a:pt x="415" y="1"/>
                    <a:pt x="329" y="22"/>
                    <a:pt x="243" y="44"/>
                  </a:cubicBezTo>
                  <a:cubicBezTo>
                    <a:pt x="91" y="44"/>
                    <a:pt x="0" y="105"/>
                    <a:pt x="0" y="135"/>
                  </a:cubicBezTo>
                  <a:cubicBezTo>
                    <a:pt x="0" y="135"/>
                    <a:pt x="122" y="135"/>
                    <a:pt x="243" y="105"/>
                  </a:cubicBezTo>
                  <a:cubicBezTo>
                    <a:pt x="395" y="74"/>
                    <a:pt x="487" y="13"/>
                    <a:pt x="487" y="13"/>
                  </a:cubicBezTo>
                  <a:cubicBezTo>
                    <a:pt x="487" y="5"/>
                    <a:pt x="476" y="1"/>
                    <a:pt x="4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5319925" y="3149790"/>
              <a:ext cx="13700" cy="7825"/>
            </a:xfrm>
            <a:custGeom>
              <a:avLst/>
              <a:gdLst/>
              <a:ahLst/>
              <a:cxnLst/>
              <a:rect l="l" t="t" r="r" b="b"/>
              <a:pathLst>
                <a:path w="548" h="313" extrusionOk="0">
                  <a:moveTo>
                    <a:pt x="11" y="0"/>
                  </a:moveTo>
                  <a:cubicBezTo>
                    <a:pt x="4" y="0"/>
                    <a:pt x="0" y="3"/>
                    <a:pt x="0" y="8"/>
                  </a:cubicBezTo>
                  <a:cubicBezTo>
                    <a:pt x="0" y="39"/>
                    <a:pt x="91" y="100"/>
                    <a:pt x="243" y="191"/>
                  </a:cubicBezTo>
                  <a:cubicBezTo>
                    <a:pt x="335" y="251"/>
                    <a:pt x="456" y="312"/>
                    <a:pt x="547" y="312"/>
                  </a:cubicBezTo>
                  <a:cubicBezTo>
                    <a:pt x="547" y="312"/>
                    <a:pt x="456" y="221"/>
                    <a:pt x="304" y="130"/>
                  </a:cubicBezTo>
                  <a:cubicBezTo>
                    <a:pt x="154" y="55"/>
                    <a:pt x="45"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5322200" y="3140115"/>
              <a:ext cx="15225" cy="9125"/>
            </a:xfrm>
            <a:custGeom>
              <a:avLst/>
              <a:gdLst/>
              <a:ahLst/>
              <a:cxnLst/>
              <a:rect l="l" t="t" r="r" b="b"/>
              <a:pathLst>
                <a:path w="609" h="365" extrusionOk="0">
                  <a:moveTo>
                    <a:pt x="0" y="0"/>
                  </a:moveTo>
                  <a:cubicBezTo>
                    <a:pt x="0" y="0"/>
                    <a:pt x="92" y="122"/>
                    <a:pt x="274" y="243"/>
                  </a:cubicBezTo>
                  <a:cubicBezTo>
                    <a:pt x="365" y="335"/>
                    <a:pt x="487" y="365"/>
                    <a:pt x="608" y="365"/>
                  </a:cubicBezTo>
                  <a:cubicBezTo>
                    <a:pt x="517" y="304"/>
                    <a:pt x="426" y="243"/>
                    <a:pt x="304" y="183"/>
                  </a:cubicBezTo>
                  <a:cubicBezTo>
                    <a:pt x="213" y="122"/>
                    <a:pt x="92" y="3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5338150" y="3163865"/>
              <a:ext cx="30425" cy="13500"/>
            </a:xfrm>
            <a:custGeom>
              <a:avLst/>
              <a:gdLst/>
              <a:ahLst/>
              <a:cxnLst/>
              <a:rect l="l" t="t" r="r" b="b"/>
              <a:pathLst>
                <a:path w="1217" h="540" extrusionOk="0">
                  <a:moveTo>
                    <a:pt x="568" y="64"/>
                  </a:moveTo>
                  <a:cubicBezTo>
                    <a:pt x="624" y="64"/>
                    <a:pt x="680" y="71"/>
                    <a:pt x="730" y="84"/>
                  </a:cubicBezTo>
                  <a:cubicBezTo>
                    <a:pt x="882" y="114"/>
                    <a:pt x="1034" y="205"/>
                    <a:pt x="1125" y="327"/>
                  </a:cubicBezTo>
                  <a:cubicBezTo>
                    <a:pt x="1156" y="388"/>
                    <a:pt x="1125" y="448"/>
                    <a:pt x="1034" y="448"/>
                  </a:cubicBezTo>
                  <a:lnTo>
                    <a:pt x="791" y="448"/>
                  </a:lnTo>
                  <a:cubicBezTo>
                    <a:pt x="639" y="418"/>
                    <a:pt x="517" y="388"/>
                    <a:pt x="396" y="327"/>
                  </a:cubicBezTo>
                  <a:cubicBezTo>
                    <a:pt x="278" y="297"/>
                    <a:pt x="188" y="260"/>
                    <a:pt x="124" y="234"/>
                  </a:cubicBezTo>
                  <a:lnTo>
                    <a:pt x="124" y="234"/>
                  </a:lnTo>
                  <a:cubicBezTo>
                    <a:pt x="185" y="189"/>
                    <a:pt x="260" y="152"/>
                    <a:pt x="335" y="114"/>
                  </a:cubicBezTo>
                  <a:cubicBezTo>
                    <a:pt x="406" y="78"/>
                    <a:pt x="488" y="64"/>
                    <a:pt x="568" y="64"/>
                  </a:cubicBezTo>
                  <a:close/>
                  <a:moveTo>
                    <a:pt x="601" y="0"/>
                  </a:moveTo>
                  <a:cubicBezTo>
                    <a:pt x="502" y="0"/>
                    <a:pt x="402" y="18"/>
                    <a:pt x="305" y="53"/>
                  </a:cubicBezTo>
                  <a:cubicBezTo>
                    <a:pt x="222" y="108"/>
                    <a:pt x="164" y="164"/>
                    <a:pt x="86" y="219"/>
                  </a:cubicBezTo>
                  <a:lnTo>
                    <a:pt x="86" y="219"/>
                  </a:lnTo>
                  <a:cubicBezTo>
                    <a:pt x="56" y="207"/>
                    <a:pt x="34" y="199"/>
                    <a:pt x="18" y="199"/>
                  </a:cubicBezTo>
                  <a:cubicBezTo>
                    <a:pt x="11" y="199"/>
                    <a:pt x="5" y="201"/>
                    <a:pt x="1" y="205"/>
                  </a:cubicBezTo>
                  <a:cubicBezTo>
                    <a:pt x="21" y="215"/>
                    <a:pt x="41" y="225"/>
                    <a:pt x="62" y="236"/>
                  </a:cubicBezTo>
                  <a:lnTo>
                    <a:pt x="62" y="236"/>
                  </a:lnTo>
                  <a:cubicBezTo>
                    <a:pt x="31" y="296"/>
                    <a:pt x="1" y="327"/>
                    <a:pt x="31" y="327"/>
                  </a:cubicBezTo>
                  <a:cubicBezTo>
                    <a:pt x="49" y="300"/>
                    <a:pt x="72" y="276"/>
                    <a:pt x="98" y="254"/>
                  </a:cubicBezTo>
                  <a:lnTo>
                    <a:pt x="98" y="254"/>
                  </a:lnTo>
                  <a:cubicBezTo>
                    <a:pt x="187" y="299"/>
                    <a:pt x="276" y="343"/>
                    <a:pt x="365" y="388"/>
                  </a:cubicBezTo>
                  <a:cubicBezTo>
                    <a:pt x="487" y="448"/>
                    <a:pt x="639" y="479"/>
                    <a:pt x="791" y="509"/>
                  </a:cubicBezTo>
                  <a:cubicBezTo>
                    <a:pt x="852" y="509"/>
                    <a:pt x="943" y="540"/>
                    <a:pt x="1034" y="540"/>
                  </a:cubicBezTo>
                  <a:cubicBezTo>
                    <a:pt x="1095" y="540"/>
                    <a:pt x="1125" y="509"/>
                    <a:pt x="1186" y="479"/>
                  </a:cubicBezTo>
                  <a:cubicBezTo>
                    <a:pt x="1217" y="418"/>
                    <a:pt x="1217" y="357"/>
                    <a:pt x="1217" y="296"/>
                  </a:cubicBezTo>
                  <a:cubicBezTo>
                    <a:pt x="1066" y="103"/>
                    <a:pt x="839"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5335125" y="3148940"/>
              <a:ext cx="10650" cy="21575"/>
            </a:xfrm>
            <a:custGeom>
              <a:avLst/>
              <a:gdLst/>
              <a:ahLst/>
              <a:cxnLst/>
              <a:rect l="l" t="t" r="r" b="b"/>
              <a:pathLst>
                <a:path w="426" h="863" extrusionOk="0">
                  <a:moveTo>
                    <a:pt x="176" y="1"/>
                  </a:moveTo>
                  <a:cubicBezTo>
                    <a:pt x="110" y="1"/>
                    <a:pt x="53" y="35"/>
                    <a:pt x="31" y="103"/>
                  </a:cubicBezTo>
                  <a:cubicBezTo>
                    <a:pt x="31" y="164"/>
                    <a:pt x="0" y="225"/>
                    <a:pt x="31" y="285"/>
                  </a:cubicBezTo>
                  <a:cubicBezTo>
                    <a:pt x="31" y="407"/>
                    <a:pt x="31" y="498"/>
                    <a:pt x="61" y="589"/>
                  </a:cubicBezTo>
                  <a:cubicBezTo>
                    <a:pt x="91" y="681"/>
                    <a:pt x="122" y="772"/>
                    <a:pt x="183" y="833"/>
                  </a:cubicBezTo>
                  <a:cubicBezTo>
                    <a:pt x="183" y="833"/>
                    <a:pt x="152" y="741"/>
                    <a:pt x="122" y="589"/>
                  </a:cubicBezTo>
                  <a:cubicBezTo>
                    <a:pt x="91" y="498"/>
                    <a:pt x="91" y="377"/>
                    <a:pt x="91" y="285"/>
                  </a:cubicBezTo>
                  <a:cubicBezTo>
                    <a:pt x="91" y="202"/>
                    <a:pt x="117" y="69"/>
                    <a:pt x="190" y="69"/>
                  </a:cubicBezTo>
                  <a:cubicBezTo>
                    <a:pt x="197" y="69"/>
                    <a:pt x="205" y="70"/>
                    <a:pt x="213" y="73"/>
                  </a:cubicBezTo>
                  <a:cubicBezTo>
                    <a:pt x="304" y="134"/>
                    <a:pt x="335" y="225"/>
                    <a:pt x="365" y="346"/>
                  </a:cubicBezTo>
                  <a:cubicBezTo>
                    <a:pt x="365" y="437"/>
                    <a:pt x="365" y="529"/>
                    <a:pt x="335" y="620"/>
                  </a:cubicBezTo>
                  <a:cubicBezTo>
                    <a:pt x="304" y="711"/>
                    <a:pt x="274" y="772"/>
                    <a:pt x="213" y="863"/>
                  </a:cubicBezTo>
                  <a:cubicBezTo>
                    <a:pt x="304" y="802"/>
                    <a:pt x="365" y="741"/>
                    <a:pt x="395" y="650"/>
                  </a:cubicBezTo>
                  <a:cubicBezTo>
                    <a:pt x="426" y="559"/>
                    <a:pt x="426" y="437"/>
                    <a:pt x="426" y="346"/>
                  </a:cubicBezTo>
                  <a:cubicBezTo>
                    <a:pt x="426" y="194"/>
                    <a:pt x="365" y="73"/>
                    <a:pt x="243" y="12"/>
                  </a:cubicBezTo>
                  <a:cubicBezTo>
                    <a:pt x="221" y="4"/>
                    <a:pt x="198" y="1"/>
                    <a:pt x="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5829050" y="3145415"/>
              <a:ext cx="342725" cy="69175"/>
            </a:xfrm>
            <a:custGeom>
              <a:avLst/>
              <a:gdLst/>
              <a:ahLst/>
              <a:cxnLst/>
              <a:rect l="l" t="t" r="r" b="b"/>
              <a:pathLst>
                <a:path w="13709" h="2767" extrusionOk="0">
                  <a:moveTo>
                    <a:pt x="0" y="1"/>
                  </a:moveTo>
                  <a:lnTo>
                    <a:pt x="0" y="2767"/>
                  </a:lnTo>
                  <a:lnTo>
                    <a:pt x="13709" y="2767"/>
                  </a:lnTo>
                  <a:lnTo>
                    <a:pt x="13709" y="1"/>
                  </a:lnTo>
                  <a:close/>
                </a:path>
              </a:pathLst>
            </a:custGeom>
            <a:solidFill>
              <a:srgbClr val="1C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5976475" y="3596790"/>
              <a:ext cx="342725" cy="69175"/>
            </a:xfrm>
            <a:custGeom>
              <a:avLst/>
              <a:gdLst/>
              <a:ahLst/>
              <a:cxnLst/>
              <a:rect l="l" t="t" r="r" b="b"/>
              <a:pathLst>
                <a:path w="13709" h="2767" extrusionOk="0">
                  <a:moveTo>
                    <a:pt x="0" y="1"/>
                  </a:moveTo>
                  <a:lnTo>
                    <a:pt x="0" y="2767"/>
                  </a:lnTo>
                  <a:lnTo>
                    <a:pt x="13709" y="2767"/>
                  </a:lnTo>
                  <a:lnTo>
                    <a:pt x="13709" y="1"/>
                  </a:lnTo>
                  <a:close/>
                </a:path>
              </a:pathLst>
            </a:custGeom>
            <a:solidFill>
              <a:srgbClr val="1C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4"/>
            <p:cNvSpPr/>
            <p:nvPr/>
          </p:nvSpPr>
          <p:spPr>
            <a:xfrm>
              <a:off x="6063100" y="3997265"/>
              <a:ext cx="411875" cy="68400"/>
            </a:xfrm>
            <a:custGeom>
              <a:avLst/>
              <a:gdLst/>
              <a:ahLst/>
              <a:cxnLst/>
              <a:rect l="l" t="t" r="r" b="b"/>
              <a:pathLst>
                <a:path w="16475" h="2736" extrusionOk="0">
                  <a:moveTo>
                    <a:pt x="0" y="0"/>
                  </a:moveTo>
                  <a:lnTo>
                    <a:pt x="0" y="2736"/>
                  </a:lnTo>
                  <a:lnTo>
                    <a:pt x="16475" y="2736"/>
                  </a:lnTo>
                  <a:lnTo>
                    <a:pt x="16475" y="0"/>
                  </a:lnTo>
                  <a:close/>
                </a:path>
              </a:pathLst>
            </a:custGeom>
            <a:solidFill>
              <a:srgbClr val="1C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5714300" y="2678865"/>
              <a:ext cx="291075" cy="69175"/>
            </a:xfrm>
            <a:custGeom>
              <a:avLst/>
              <a:gdLst/>
              <a:ahLst/>
              <a:cxnLst/>
              <a:rect l="l" t="t" r="r" b="b"/>
              <a:pathLst>
                <a:path w="11643" h="2767" extrusionOk="0">
                  <a:moveTo>
                    <a:pt x="1" y="0"/>
                  </a:moveTo>
                  <a:lnTo>
                    <a:pt x="1" y="2766"/>
                  </a:lnTo>
                  <a:lnTo>
                    <a:pt x="11642" y="2766"/>
                  </a:lnTo>
                  <a:lnTo>
                    <a:pt x="11642" y="0"/>
                  </a:lnTo>
                  <a:close/>
                </a:path>
              </a:pathLst>
            </a:custGeom>
            <a:solidFill>
              <a:srgbClr val="1C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5568400" y="2213040"/>
              <a:ext cx="291825" cy="69175"/>
            </a:xfrm>
            <a:custGeom>
              <a:avLst/>
              <a:gdLst/>
              <a:ahLst/>
              <a:cxnLst/>
              <a:rect l="l" t="t" r="r" b="b"/>
              <a:pathLst>
                <a:path w="11673" h="2767" extrusionOk="0">
                  <a:moveTo>
                    <a:pt x="1" y="1"/>
                  </a:moveTo>
                  <a:lnTo>
                    <a:pt x="1" y="2767"/>
                  </a:lnTo>
                  <a:lnTo>
                    <a:pt x="11673" y="2767"/>
                  </a:lnTo>
                  <a:lnTo>
                    <a:pt x="11673" y="1"/>
                  </a:lnTo>
                  <a:close/>
                </a:path>
              </a:pathLst>
            </a:custGeom>
            <a:solidFill>
              <a:srgbClr val="1C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4509125" y="1749515"/>
              <a:ext cx="1743975" cy="2857200"/>
            </a:xfrm>
            <a:custGeom>
              <a:avLst/>
              <a:gdLst/>
              <a:ahLst/>
              <a:cxnLst/>
              <a:rect l="l" t="t" r="r" b="b"/>
              <a:pathLst>
                <a:path w="69759" h="114288" extrusionOk="0">
                  <a:moveTo>
                    <a:pt x="37539" y="0"/>
                  </a:moveTo>
                  <a:lnTo>
                    <a:pt x="0" y="114288"/>
                  </a:lnTo>
                  <a:lnTo>
                    <a:pt x="3556" y="114288"/>
                  </a:lnTo>
                  <a:lnTo>
                    <a:pt x="38785" y="7873"/>
                  </a:lnTo>
                  <a:lnTo>
                    <a:pt x="65442" y="114288"/>
                  </a:lnTo>
                  <a:lnTo>
                    <a:pt x="69758" y="114288"/>
                  </a:lnTo>
                  <a:lnTo>
                    <a:pt x="40943" y="0"/>
                  </a:lnTo>
                  <a:close/>
                </a:path>
              </a:pathLst>
            </a:custGeom>
            <a:solidFill>
              <a:srgbClr val="1C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4937700" y="1749515"/>
              <a:ext cx="1786525" cy="2857200"/>
            </a:xfrm>
            <a:custGeom>
              <a:avLst/>
              <a:gdLst/>
              <a:ahLst/>
              <a:cxnLst/>
              <a:rect l="l" t="t" r="r" b="b"/>
              <a:pathLst>
                <a:path w="71461" h="114288" extrusionOk="0">
                  <a:moveTo>
                    <a:pt x="29180" y="0"/>
                  </a:moveTo>
                  <a:lnTo>
                    <a:pt x="0" y="114288"/>
                  </a:lnTo>
                  <a:lnTo>
                    <a:pt x="5563" y="114288"/>
                  </a:lnTo>
                  <a:lnTo>
                    <a:pt x="31490" y="8055"/>
                  </a:lnTo>
                  <a:lnTo>
                    <a:pt x="66536" y="114288"/>
                  </a:lnTo>
                  <a:lnTo>
                    <a:pt x="71461" y="114288"/>
                  </a:lnTo>
                  <a:lnTo>
                    <a:pt x="332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860175" y="3622640"/>
              <a:ext cx="379975" cy="69175"/>
            </a:xfrm>
            <a:custGeom>
              <a:avLst/>
              <a:gdLst/>
              <a:ahLst/>
              <a:cxnLst/>
              <a:rect l="l" t="t" r="r" b="b"/>
              <a:pathLst>
                <a:path w="15199" h="2767" extrusionOk="0">
                  <a:moveTo>
                    <a:pt x="1369" y="0"/>
                  </a:moveTo>
                  <a:cubicBezTo>
                    <a:pt x="609" y="0"/>
                    <a:pt x="1" y="608"/>
                    <a:pt x="1" y="1368"/>
                  </a:cubicBezTo>
                  <a:cubicBezTo>
                    <a:pt x="1" y="2128"/>
                    <a:pt x="609" y="2766"/>
                    <a:pt x="1369" y="2766"/>
                  </a:cubicBezTo>
                  <a:lnTo>
                    <a:pt x="13831" y="2766"/>
                  </a:lnTo>
                  <a:cubicBezTo>
                    <a:pt x="14591" y="2766"/>
                    <a:pt x="15199" y="2128"/>
                    <a:pt x="15199" y="1368"/>
                  </a:cubicBezTo>
                  <a:cubicBezTo>
                    <a:pt x="15199" y="608"/>
                    <a:pt x="14591" y="0"/>
                    <a:pt x="138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724925" y="4065640"/>
              <a:ext cx="379975" cy="69175"/>
            </a:xfrm>
            <a:custGeom>
              <a:avLst/>
              <a:gdLst/>
              <a:ahLst/>
              <a:cxnLst/>
              <a:rect l="l" t="t" r="r" b="b"/>
              <a:pathLst>
                <a:path w="15199" h="2767" extrusionOk="0">
                  <a:moveTo>
                    <a:pt x="1338" y="1"/>
                  </a:moveTo>
                  <a:cubicBezTo>
                    <a:pt x="578" y="31"/>
                    <a:pt x="0" y="639"/>
                    <a:pt x="0" y="1399"/>
                  </a:cubicBezTo>
                  <a:cubicBezTo>
                    <a:pt x="0" y="2159"/>
                    <a:pt x="608" y="2767"/>
                    <a:pt x="1368" y="2767"/>
                  </a:cubicBezTo>
                  <a:lnTo>
                    <a:pt x="13800" y="2767"/>
                  </a:lnTo>
                  <a:cubicBezTo>
                    <a:pt x="14560" y="2767"/>
                    <a:pt x="15198" y="2159"/>
                    <a:pt x="15198" y="1399"/>
                  </a:cubicBezTo>
                  <a:cubicBezTo>
                    <a:pt x="15198" y="609"/>
                    <a:pt x="14560" y="1"/>
                    <a:pt x="138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5009125" y="3165940"/>
              <a:ext cx="380725" cy="69175"/>
            </a:xfrm>
            <a:custGeom>
              <a:avLst/>
              <a:gdLst/>
              <a:ahLst/>
              <a:cxnLst/>
              <a:rect l="l" t="t" r="r" b="b"/>
              <a:pathLst>
                <a:path w="15229" h="2767" extrusionOk="0">
                  <a:moveTo>
                    <a:pt x="1399" y="1"/>
                  </a:moveTo>
                  <a:cubicBezTo>
                    <a:pt x="639" y="1"/>
                    <a:pt x="0" y="609"/>
                    <a:pt x="31" y="1368"/>
                  </a:cubicBezTo>
                  <a:cubicBezTo>
                    <a:pt x="31" y="2128"/>
                    <a:pt x="639" y="2767"/>
                    <a:pt x="1399" y="2767"/>
                  </a:cubicBezTo>
                  <a:lnTo>
                    <a:pt x="13830" y="2767"/>
                  </a:lnTo>
                  <a:cubicBezTo>
                    <a:pt x="14590" y="2767"/>
                    <a:pt x="15229" y="2128"/>
                    <a:pt x="15229" y="1368"/>
                  </a:cubicBezTo>
                  <a:cubicBezTo>
                    <a:pt x="15229" y="609"/>
                    <a:pt x="14590" y="1"/>
                    <a:pt x="138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5160350" y="2693290"/>
              <a:ext cx="360200" cy="68425"/>
            </a:xfrm>
            <a:custGeom>
              <a:avLst/>
              <a:gdLst/>
              <a:ahLst/>
              <a:cxnLst/>
              <a:rect l="l" t="t" r="r" b="b"/>
              <a:pathLst>
                <a:path w="14408" h="2737" extrusionOk="0">
                  <a:moveTo>
                    <a:pt x="1368" y="1"/>
                  </a:moveTo>
                  <a:cubicBezTo>
                    <a:pt x="608" y="1"/>
                    <a:pt x="0" y="608"/>
                    <a:pt x="0" y="1368"/>
                  </a:cubicBezTo>
                  <a:cubicBezTo>
                    <a:pt x="0" y="2128"/>
                    <a:pt x="608" y="2736"/>
                    <a:pt x="1368" y="2736"/>
                  </a:cubicBezTo>
                  <a:lnTo>
                    <a:pt x="13010" y="2736"/>
                  </a:lnTo>
                  <a:cubicBezTo>
                    <a:pt x="13800" y="2736"/>
                    <a:pt x="14408" y="2128"/>
                    <a:pt x="14408" y="1368"/>
                  </a:cubicBezTo>
                  <a:cubicBezTo>
                    <a:pt x="14408" y="608"/>
                    <a:pt x="13800" y="1"/>
                    <a:pt x="130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5300150" y="2225190"/>
              <a:ext cx="291825" cy="68425"/>
            </a:xfrm>
            <a:custGeom>
              <a:avLst/>
              <a:gdLst/>
              <a:ahLst/>
              <a:cxnLst/>
              <a:rect l="l" t="t" r="r" b="b"/>
              <a:pathLst>
                <a:path w="11673" h="2737" extrusionOk="0">
                  <a:moveTo>
                    <a:pt x="1399" y="1"/>
                  </a:moveTo>
                  <a:cubicBezTo>
                    <a:pt x="639" y="1"/>
                    <a:pt x="31" y="609"/>
                    <a:pt x="31" y="1369"/>
                  </a:cubicBezTo>
                  <a:cubicBezTo>
                    <a:pt x="1" y="2129"/>
                    <a:pt x="639" y="2737"/>
                    <a:pt x="1399" y="2737"/>
                  </a:cubicBezTo>
                  <a:lnTo>
                    <a:pt x="10305" y="2737"/>
                  </a:lnTo>
                  <a:cubicBezTo>
                    <a:pt x="11065" y="2737"/>
                    <a:pt x="11673" y="2129"/>
                    <a:pt x="11673" y="1369"/>
                  </a:cubicBezTo>
                  <a:cubicBezTo>
                    <a:pt x="11673" y="609"/>
                    <a:pt x="11065" y="1"/>
                    <a:pt x="103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5364000" y="1475940"/>
              <a:ext cx="547900" cy="260700"/>
            </a:xfrm>
            <a:custGeom>
              <a:avLst/>
              <a:gdLst/>
              <a:ahLst/>
              <a:cxnLst/>
              <a:rect l="l" t="t" r="r" b="b"/>
              <a:pathLst>
                <a:path w="21916" h="10428" extrusionOk="0">
                  <a:moveTo>
                    <a:pt x="4134" y="1"/>
                  </a:moveTo>
                  <a:lnTo>
                    <a:pt x="0" y="3132"/>
                  </a:lnTo>
                  <a:cubicBezTo>
                    <a:pt x="183" y="3192"/>
                    <a:pt x="3405" y="10396"/>
                    <a:pt x="5988" y="10427"/>
                  </a:cubicBezTo>
                  <a:cubicBezTo>
                    <a:pt x="6026" y="10427"/>
                    <a:pt x="6065" y="10427"/>
                    <a:pt x="6107" y="10427"/>
                  </a:cubicBezTo>
                  <a:cubicBezTo>
                    <a:pt x="8951" y="10427"/>
                    <a:pt x="21764" y="9424"/>
                    <a:pt x="21764" y="9424"/>
                  </a:cubicBezTo>
                  <a:lnTo>
                    <a:pt x="21915" y="5563"/>
                  </a:lnTo>
                  <a:lnTo>
                    <a:pt x="8298" y="5594"/>
                  </a:lnTo>
                  <a:lnTo>
                    <a:pt x="413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5870075" y="1549665"/>
              <a:ext cx="141375" cy="161125"/>
            </a:xfrm>
            <a:custGeom>
              <a:avLst/>
              <a:gdLst/>
              <a:ahLst/>
              <a:cxnLst/>
              <a:rect l="l" t="t" r="r" b="b"/>
              <a:pathLst>
                <a:path w="5655" h="6445" extrusionOk="0">
                  <a:moveTo>
                    <a:pt x="3770" y="0"/>
                  </a:moveTo>
                  <a:cubicBezTo>
                    <a:pt x="3770" y="0"/>
                    <a:pt x="2736" y="1672"/>
                    <a:pt x="2493" y="2037"/>
                  </a:cubicBezTo>
                  <a:cubicBezTo>
                    <a:pt x="2250" y="2371"/>
                    <a:pt x="1" y="3101"/>
                    <a:pt x="1" y="3101"/>
                  </a:cubicBezTo>
                  <a:lnTo>
                    <a:pt x="1034" y="6444"/>
                  </a:lnTo>
                  <a:cubicBezTo>
                    <a:pt x="1034" y="6444"/>
                    <a:pt x="4135" y="6444"/>
                    <a:pt x="4590" y="5988"/>
                  </a:cubicBezTo>
                  <a:cubicBezTo>
                    <a:pt x="5016" y="5502"/>
                    <a:pt x="5654" y="2979"/>
                    <a:pt x="5502" y="2614"/>
                  </a:cubicBezTo>
                  <a:cubicBezTo>
                    <a:pt x="5459" y="2498"/>
                    <a:pt x="5256" y="2458"/>
                    <a:pt x="4999" y="2458"/>
                  </a:cubicBezTo>
                  <a:cubicBezTo>
                    <a:pt x="4718" y="2458"/>
                    <a:pt x="4374" y="2506"/>
                    <a:pt x="4104" y="2553"/>
                  </a:cubicBezTo>
                  <a:cubicBezTo>
                    <a:pt x="4088" y="2555"/>
                    <a:pt x="4073" y="2556"/>
                    <a:pt x="4057" y="2556"/>
                  </a:cubicBezTo>
                  <a:cubicBezTo>
                    <a:pt x="3835" y="2556"/>
                    <a:pt x="3652" y="2357"/>
                    <a:pt x="3709" y="2158"/>
                  </a:cubicBezTo>
                  <a:cubicBezTo>
                    <a:pt x="3800" y="1763"/>
                    <a:pt x="3952" y="1277"/>
                    <a:pt x="4013" y="1003"/>
                  </a:cubicBezTo>
                  <a:cubicBezTo>
                    <a:pt x="4074" y="669"/>
                    <a:pt x="3983" y="304"/>
                    <a:pt x="377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5952150" y="1615015"/>
              <a:ext cx="43350" cy="31175"/>
            </a:xfrm>
            <a:custGeom>
              <a:avLst/>
              <a:gdLst/>
              <a:ahLst/>
              <a:cxnLst/>
              <a:rect l="l" t="t" r="r" b="b"/>
              <a:pathLst>
                <a:path w="1734" h="1247" extrusionOk="0">
                  <a:moveTo>
                    <a:pt x="1733" y="0"/>
                  </a:moveTo>
                  <a:cubicBezTo>
                    <a:pt x="1551" y="0"/>
                    <a:pt x="1368" y="0"/>
                    <a:pt x="1186" y="61"/>
                  </a:cubicBezTo>
                  <a:cubicBezTo>
                    <a:pt x="1034" y="91"/>
                    <a:pt x="852" y="152"/>
                    <a:pt x="608" y="213"/>
                  </a:cubicBezTo>
                  <a:cubicBezTo>
                    <a:pt x="487" y="213"/>
                    <a:pt x="365" y="274"/>
                    <a:pt x="274" y="365"/>
                  </a:cubicBezTo>
                  <a:cubicBezTo>
                    <a:pt x="152" y="456"/>
                    <a:pt x="61" y="578"/>
                    <a:pt x="31" y="730"/>
                  </a:cubicBezTo>
                  <a:cubicBezTo>
                    <a:pt x="0" y="882"/>
                    <a:pt x="61" y="1064"/>
                    <a:pt x="213" y="1155"/>
                  </a:cubicBezTo>
                  <a:cubicBezTo>
                    <a:pt x="335" y="1216"/>
                    <a:pt x="456" y="1246"/>
                    <a:pt x="608" y="1246"/>
                  </a:cubicBezTo>
                  <a:cubicBezTo>
                    <a:pt x="791" y="1216"/>
                    <a:pt x="1004" y="1155"/>
                    <a:pt x="1186" y="1064"/>
                  </a:cubicBezTo>
                  <a:cubicBezTo>
                    <a:pt x="1520" y="912"/>
                    <a:pt x="1642" y="760"/>
                    <a:pt x="1642" y="730"/>
                  </a:cubicBezTo>
                  <a:lnTo>
                    <a:pt x="1642" y="730"/>
                  </a:lnTo>
                  <a:cubicBezTo>
                    <a:pt x="1459" y="791"/>
                    <a:pt x="1307" y="851"/>
                    <a:pt x="1125" y="912"/>
                  </a:cubicBezTo>
                  <a:cubicBezTo>
                    <a:pt x="943" y="973"/>
                    <a:pt x="760" y="1003"/>
                    <a:pt x="578" y="1034"/>
                  </a:cubicBezTo>
                  <a:cubicBezTo>
                    <a:pt x="551" y="1038"/>
                    <a:pt x="525" y="1039"/>
                    <a:pt x="500" y="1039"/>
                  </a:cubicBezTo>
                  <a:cubicBezTo>
                    <a:pt x="323" y="1039"/>
                    <a:pt x="190" y="946"/>
                    <a:pt x="244" y="760"/>
                  </a:cubicBezTo>
                  <a:cubicBezTo>
                    <a:pt x="304" y="547"/>
                    <a:pt x="456" y="395"/>
                    <a:pt x="669" y="365"/>
                  </a:cubicBezTo>
                  <a:lnTo>
                    <a:pt x="1247" y="213"/>
                  </a:lnTo>
                  <a:cubicBezTo>
                    <a:pt x="1399" y="152"/>
                    <a:pt x="1581" y="91"/>
                    <a:pt x="1733"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5955950" y="1634490"/>
              <a:ext cx="37250" cy="33950"/>
            </a:xfrm>
            <a:custGeom>
              <a:avLst/>
              <a:gdLst/>
              <a:ahLst/>
              <a:cxnLst/>
              <a:rect l="l" t="t" r="r" b="b"/>
              <a:pathLst>
                <a:path w="1490" h="1358" extrusionOk="0">
                  <a:moveTo>
                    <a:pt x="1432" y="0"/>
                  </a:moveTo>
                  <a:cubicBezTo>
                    <a:pt x="1378" y="0"/>
                    <a:pt x="1247" y="34"/>
                    <a:pt x="1064" y="103"/>
                  </a:cubicBezTo>
                  <a:lnTo>
                    <a:pt x="639" y="285"/>
                  </a:lnTo>
                  <a:cubicBezTo>
                    <a:pt x="426" y="346"/>
                    <a:pt x="244" y="467"/>
                    <a:pt x="122" y="619"/>
                  </a:cubicBezTo>
                  <a:cubicBezTo>
                    <a:pt x="0" y="832"/>
                    <a:pt x="61" y="1106"/>
                    <a:pt x="244" y="1258"/>
                  </a:cubicBezTo>
                  <a:cubicBezTo>
                    <a:pt x="293" y="1307"/>
                    <a:pt x="383" y="1357"/>
                    <a:pt x="464" y="1357"/>
                  </a:cubicBezTo>
                  <a:cubicBezTo>
                    <a:pt x="483" y="1357"/>
                    <a:pt x="500" y="1355"/>
                    <a:pt x="517" y="1349"/>
                  </a:cubicBezTo>
                  <a:cubicBezTo>
                    <a:pt x="608" y="1349"/>
                    <a:pt x="669" y="1319"/>
                    <a:pt x="730" y="1288"/>
                  </a:cubicBezTo>
                  <a:cubicBezTo>
                    <a:pt x="882" y="1258"/>
                    <a:pt x="1004" y="1197"/>
                    <a:pt x="1125" y="1106"/>
                  </a:cubicBezTo>
                  <a:cubicBezTo>
                    <a:pt x="1125" y="1098"/>
                    <a:pt x="1112" y="1094"/>
                    <a:pt x="1088" y="1094"/>
                  </a:cubicBezTo>
                  <a:cubicBezTo>
                    <a:pt x="1023" y="1094"/>
                    <a:pt x="878" y="1122"/>
                    <a:pt x="700" y="1167"/>
                  </a:cubicBezTo>
                  <a:cubicBezTo>
                    <a:pt x="639" y="1167"/>
                    <a:pt x="578" y="1167"/>
                    <a:pt x="517" y="1197"/>
                  </a:cubicBezTo>
                  <a:cubicBezTo>
                    <a:pt x="456" y="1197"/>
                    <a:pt x="396" y="1167"/>
                    <a:pt x="365" y="1106"/>
                  </a:cubicBezTo>
                  <a:cubicBezTo>
                    <a:pt x="244" y="1015"/>
                    <a:pt x="213" y="863"/>
                    <a:pt x="274" y="741"/>
                  </a:cubicBezTo>
                  <a:cubicBezTo>
                    <a:pt x="396" y="589"/>
                    <a:pt x="548" y="498"/>
                    <a:pt x="700" y="467"/>
                  </a:cubicBezTo>
                  <a:cubicBezTo>
                    <a:pt x="852" y="376"/>
                    <a:pt x="1004" y="316"/>
                    <a:pt x="1095" y="255"/>
                  </a:cubicBezTo>
                  <a:cubicBezTo>
                    <a:pt x="1338" y="103"/>
                    <a:pt x="1490" y="42"/>
                    <a:pt x="1459" y="12"/>
                  </a:cubicBezTo>
                  <a:cubicBezTo>
                    <a:pt x="1459" y="4"/>
                    <a:pt x="1450" y="0"/>
                    <a:pt x="143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5926325" y="1617290"/>
              <a:ext cx="31175" cy="65375"/>
            </a:xfrm>
            <a:custGeom>
              <a:avLst/>
              <a:gdLst/>
              <a:ahLst/>
              <a:cxnLst/>
              <a:rect l="l" t="t" r="r" b="b"/>
              <a:pathLst>
                <a:path w="1247" h="2615" extrusionOk="0">
                  <a:moveTo>
                    <a:pt x="1216" y="0"/>
                  </a:moveTo>
                  <a:cubicBezTo>
                    <a:pt x="1003" y="487"/>
                    <a:pt x="699" y="943"/>
                    <a:pt x="334" y="1338"/>
                  </a:cubicBezTo>
                  <a:cubicBezTo>
                    <a:pt x="274" y="1399"/>
                    <a:pt x="182" y="1490"/>
                    <a:pt x="122" y="1551"/>
                  </a:cubicBezTo>
                  <a:lnTo>
                    <a:pt x="0" y="1642"/>
                  </a:lnTo>
                  <a:lnTo>
                    <a:pt x="122" y="1703"/>
                  </a:lnTo>
                  <a:cubicBezTo>
                    <a:pt x="365" y="1855"/>
                    <a:pt x="608" y="2037"/>
                    <a:pt x="760" y="2311"/>
                  </a:cubicBezTo>
                  <a:cubicBezTo>
                    <a:pt x="881" y="2493"/>
                    <a:pt x="912" y="2614"/>
                    <a:pt x="942" y="2614"/>
                  </a:cubicBezTo>
                  <a:cubicBezTo>
                    <a:pt x="942" y="2614"/>
                    <a:pt x="942" y="2462"/>
                    <a:pt x="881" y="2250"/>
                  </a:cubicBezTo>
                  <a:cubicBezTo>
                    <a:pt x="750" y="1987"/>
                    <a:pt x="573" y="1769"/>
                    <a:pt x="330" y="1597"/>
                  </a:cubicBezTo>
                  <a:lnTo>
                    <a:pt x="330" y="1597"/>
                  </a:lnTo>
                  <a:cubicBezTo>
                    <a:pt x="382" y="1554"/>
                    <a:pt x="434" y="1511"/>
                    <a:pt x="486" y="1459"/>
                  </a:cubicBezTo>
                  <a:cubicBezTo>
                    <a:pt x="760" y="1186"/>
                    <a:pt x="973" y="852"/>
                    <a:pt x="1125" y="487"/>
                  </a:cubicBezTo>
                  <a:cubicBezTo>
                    <a:pt x="1216" y="183"/>
                    <a:pt x="1246" y="0"/>
                    <a:pt x="121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5959000" y="1658790"/>
              <a:ext cx="30400" cy="31550"/>
            </a:xfrm>
            <a:custGeom>
              <a:avLst/>
              <a:gdLst/>
              <a:ahLst/>
              <a:cxnLst/>
              <a:rect l="l" t="t" r="r" b="b"/>
              <a:pathLst>
                <a:path w="1216" h="1262" extrusionOk="0">
                  <a:moveTo>
                    <a:pt x="1189" y="1"/>
                  </a:moveTo>
                  <a:cubicBezTo>
                    <a:pt x="1136" y="1"/>
                    <a:pt x="1011" y="35"/>
                    <a:pt x="851" y="103"/>
                  </a:cubicBezTo>
                  <a:cubicBezTo>
                    <a:pt x="699" y="164"/>
                    <a:pt x="578" y="225"/>
                    <a:pt x="456" y="286"/>
                  </a:cubicBezTo>
                  <a:cubicBezTo>
                    <a:pt x="274" y="347"/>
                    <a:pt x="152" y="499"/>
                    <a:pt x="30" y="651"/>
                  </a:cubicBezTo>
                  <a:cubicBezTo>
                    <a:pt x="0" y="772"/>
                    <a:pt x="0" y="894"/>
                    <a:pt x="30" y="1015"/>
                  </a:cubicBezTo>
                  <a:cubicBezTo>
                    <a:pt x="91" y="1076"/>
                    <a:pt x="152" y="1167"/>
                    <a:pt x="243" y="1198"/>
                  </a:cubicBezTo>
                  <a:cubicBezTo>
                    <a:pt x="337" y="1235"/>
                    <a:pt x="443" y="1261"/>
                    <a:pt x="545" y="1261"/>
                  </a:cubicBezTo>
                  <a:cubicBezTo>
                    <a:pt x="609" y="1261"/>
                    <a:pt x="671" y="1251"/>
                    <a:pt x="730" y="1228"/>
                  </a:cubicBezTo>
                  <a:cubicBezTo>
                    <a:pt x="973" y="1137"/>
                    <a:pt x="1064" y="1046"/>
                    <a:pt x="1064" y="1015"/>
                  </a:cubicBezTo>
                  <a:cubicBezTo>
                    <a:pt x="1058" y="1009"/>
                    <a:pt x="1049" y="1007"/>
                    <a:pt x="1036" y="1007"/>
                  </a:cubicBezTo>
                  <a:cubicBezTo>
                    <a:pt x="984" y="1007"/>
                    <a:pt x="871" y="1051"/>
                    <a:pt x="699" y="1076"/>
                  </a:cubicBezTo>
                  <a:cubicBezTo>
                    <a:pt x="667" y="1084"/>
                    <a:pt x="634" y="1088"/>
                    <a:pt x="602" y="1088"/>
                  </a:cubicBezTo>
                  <a:cubicBezTo>
                    <a:pt x="515" y="1088"/>
                    <a:pt x="432" y="1060"/>
                    <a:pt x="365" y="1015"/>
                  </a:cubicBezTo>
                  <a:cubicBezTo>
                    <a:pt x="243" y="954"/>
                    <a:pt x="152" y="833"/>
                    <a:pt x="213" y="742"/>
                  </a:cubicBezTo>
                  <a:cubicBezTo>
                    <a:pt x="304" y="620"/>
                    <a:pt x="426" y="499"/>
                    <a:pt x="547" y="438"/>
                  </a:cubicBezTo>
                  <a:cubicBezTo>
                    <a:pt x="669" y="347"/>
                    <a:pt x="790" y="286"/>
                    <a:pt x="912" y="225"/>
                  </a:cubicBezTo>
                  <a:cubicBezTo>
                    <a:pt x="1094" y="103"/>
                    <a:pt x="1216" y="43"/>
                    <a:pt x="1216" y="12"/>
                  </a:cubicBezTo>
                  <a:cubicBezTo>
                    <a:pt x="1216" y="5"/>
                    <a:pt x="1206" y="1"/>
                    <a:pt x="118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4873850" y="1052690"/>
              <a:ext cx="242450" cy="335900"/>
            </a:xfrm>
            <a:custGeom>
              <a:avLst/>
              <a:gdLst/>
              <a:ahLst/>
              <a:cxnLst/>
              <a:rect l="l" t="t" r="r" b="b"/>
              <a:pathLst>
                <a:path w="9698" h="13436" extrusionOk="0">
                  <a:moveTo>
                    <a:pt x="6384" y="1"/>
                  </a:moveTo>
                  <a:cubicBezTo>
                    <a:pt x="6354" y="700"/>
                    <a:pt x="6232" y="1338"/>
                    <a:pt x="6019" y="2007"/>
                  </a:cubicBezTo>
                  <a:cubicBezTo>
                    <a:pt x="5807" y="2645"/>
                    <a:pt x="5381" y="3192"/>
                    <a:pt x="4803" y="3557"/>
                  </a:cubicBezTo>
                  <a:cubicBezTo>
                    <a:pt x="4226" y="3861"/>
                    <a:pt x="3466" y="4013"/>
                    <a:pt x="3223" y="4621"/>
                  </a:cubicBezTo>
                  <a:cubicBezTo>
                    <a:pt x="3010" y="5229"/>
                    <a:pt x="3496" y="6019"/>
                    <a:pt x="3041" y="6475"/>
                  </a:cubicBezTo>
                  <a:cubicBezTo>
                    <a:pt x="2858" y="6627"/>
                    <a:pt x="2615" y="6718"/>
                    <a:pt x="2341" y="6748"/>
                  </a:cubicBezTo>
                  <a:cubicBezTo>
                    <a:pt x="1521" y="6961"/>
                    <a:pt x="791" y="7508"/>
                    <a:pt x="366" y="8268"/>
                  </a:cubicBezTo>
                  <a:cubicBezTo>
                    <a:pt x="1" y="9210"/>
                    <a:pt x="62" y="10274"/>
                    <a:pt x="578" y="11156"/>
                  </a:cubicBezTo>
                  <a:cubicBezTo>
                    <a:pt x="1095" y="12007"/>
                    <a:pt x="1734" y="12767"/>
                    <a:pt x="2463" y="13435"/>
                  </a:cubicBezTo>
                  <a:lnTo>
                    <a:pt x="9697" y="11885"/>
                  </a:lnTo>
                  <a:cubicBezTo>
                    <a:pt x="9697" y="11885"/>
                    <a:pt x="7601" y="597"/>
                    <a:pt x="7600" y="517"/>
                  </a:cubicBezTo>
                  <a:lnTo>
                    <a:pt x="7600" y="517"/>
                  </a:lnTo>
                  <a:cubicBezTo>
                    <a:pt x="7600" y="517"/>
                    <a:pt x="7600" y="517"/>
                    <a:pt x="7600" y="517"/>
                  </a:cubicBezTo>
                  <a:cubicBezTo>
                    <a:pt x="7600" y="517"/>
                    <a:pt x="7600" y="517"/>
                    <a:pt x="7600" y="517"/>
                  </a:cubicBezTo>
                  <a:lnTo>
                    <a:pt x="7600" y="517"/>
                  </a:lnTo>
                  <a:cubicBezTo>
                    <a:pt x="7600" y="517"/>
                    <a:pt x="7600" y="517"/>
                    <a:pt x="7600" y="517"/>
                  </a:cubicBezTo>
                  <a:lnTo>
                    <a:pt x="7600" y="517"/>
                  </a:lnTo>
                  <a:cubicBezTo>
                    <a:pt x="7174" y="365"/>
                    <a:pt x="6779" y="213"/>
                    <a:pt x="6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5088150" y="1067890"/>
              <a:ext cx="335900" cy="334475"/>
            </a:xfrm>
            <a:custGeom>
              <a:avLst/>
              <a:gdLst/>
              <a:ahLst/>
              <a:cxnLst/>
              <a:rect l="l" t="t" r="r" b="b"/>
              <a:pathLst>
                <a:path w="13436" h="13379" extrusionOk="0">
                  <a:moveTo>
                    <a:pt x="7387" y="0"/>
                  </a:moveTo>
                  <a:lnTo>
                    <a:pt x="1247" y="669"/>
                  </a:lnTo>
                  <a:cubicBezTo>
                    <a:pt x="730" y="2219"/>
                    <a:pt x="365" y="3830"/>
                    <a:pt x="183" y="5472"/>
                  </a:cubicBezTo>
                  <a:cubicBezTo>
                    <a:pt x="1" y="7113"/>
                    <a:pt x="213" y="8785"/>
                    <a:pt x="791" y="10335"/>
                  </a:cubicBezTo>
                  <a:cubicBezTo>
                    <a:pt x="1186" y="11399"/>
                    <a:pt x="1885" y="12280"/>
                    <a:pt x="2858" y="12858"/>
                  </a:cubicBezTo>
                  <a:cubicBezTo>
                    <a:pt x="3604" y="13270"/>
                    <a:pt x="4465" y="13378"/>
                    <a:pt x="5342" y="13378"/>
                  </a:cubicBezTo>
                  <a:cubicBezTo>
                    <a:pt x="5822" y="13378"/>
                    <a:pt x="6306" y="13346"/>
                    <a:pt x="6779" y="13314"/>
                  </a:cubicBezTo>
                  <a:cubicBezTo>
                    <a:pt x="8086" y="13192"/>
                    <a:pt x="9393" y="13071"/>
                    <a:pt x="10700" y="12888"/>
                  </a:cubicBezTo>
                  <a:cubicBezTo>
                    <a:pt x="11369" y="12827"/>
                    <a:pt x="12007" y="12615"/>
                    <a:pt x="12554" y="12219"/>
                  </a:cubicBezTo>
                  <a:cubicBezTo>
                    <a:pt x="13223" y="11703"/>
                    <a:pt x="13435" y="10791"/>
                    <a:pt x="13435" y="9940"/>
                  </a:cubicBezTo>
                  <a:cubicBezTo>
                    <a:pt x="13435" y="8754"/>
                    <a:pt x="13071" y="7599"/>
                    <a:pt x="12341" y="6627"/>
                  </a:cubicBezTo>
                  <a:cubicBezTo>
                    <a:pt x="11612" y="5684"/>
                    <a:pt x="10517" y="5107"/>
                    <a:pt x="9302" y="5046"/>
                  </a:cubicBezTo>
                  <a:cubicBezTo>
                    <a:pt x="9514" y="4438"/>
                    <a:pt x="9636" y="3800"/>
                    <a:pt x="9666" y="3162"/>
                  </a:cubicBezTo>
                  <a:cubicBezTo>
                    <a:pt x="9666" y="2493"/>
                    <a:pt x="9423" y="1855"/>
                    <a:pt x="8937" y="1429"/>
                  </a:cubicBezTo>
                  <a:cubicBezTo>
                    <a:pt x="8633" y="1216"/>
                    <a:pt x="8329" y="1034"/>
                    <a:pt x="8025" y="852"/>
                  </a:cubicBezTo>
                  <a:cubicBezTo>
                    <a:pt x="7691" y="669"/>
                    <a:pt x="7478" y="365"/>
                    <a:pt x="7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4949850" y="1007865"/>
              <a:ext cx="98050" cy="92875"/>
            </a:xfrm>
            <a:custGeom>
              <a:avLst/>
              <a:gdLst/>
              <a:ahLst/>
              <a:cxnLst/>
              <a:rect l="l" t="t" r="r" b="b"/>
              <a:pathLst>
                <a:path w="3922" h="3715" extrusionOk="0">
                  <a:moveTo>
                    <a:pt x="1763" y="0"/>
                  </a:moveTo>
                  <a:cubicBezTo>
                    <a:pt x="1064" y="0"/>
                    <a:pt x="304" y="426"/>
                    <a:pt x="92" y="1125"/>
                  </a:cubicBezTo>
                  <a:cubicBezTo>
                    <a:pt x="1" y="1490"/>
                    <a:pt x="61" y="1885"/>
                    <a:pt x="244" y="2249"/>
                  </a:cubicBezTo>
                  <a:cubicBezTo>
                    <a:pt x="396" y="2584"/>
                    <a:pt x="639" y="2888"/>
                    <a:pt x="912" y="3161"/>
                  </a:cubicBezTo>
                  <a:cubicBezTo>
                    <a:pt x="1156" y="3435"/>
                    <a:pt x="1520" y="3648"/>
                    <a:pt x="1885" y="3708"/>
                  </a:cubicBezTo>
                  <a:cubicBezTo>
                    <a:pt x="1924" y="3712"/>
                    <a:pt x="1964" y="3714"/>
                    <a:pt x="2003" y="3714"/>
                  </a:cubicBezTo>
                  <a:cubicBezTo>
                    <a:pt x="2267" y="3714"/>
                    <a:pt x="2524" y="3628"/>
                    <a:pt x="2736" y="3496"/>
                  </a:cubicBezTo>
                  <a:cubicBezTo>
                    <a:pt x="3222" y="3192"/>
                    <a:pt x="3618" y="2705"/>
                    <a:pt x="3770" y="2158"/>
                  </a:cubicBezTo>
                  <a:cubicBezTo>
                    <a:pt x="3922" y="1611"/>
                    <a:pt x="3739" y="1003"/>
                    <a:pt x="3283" y="608"/>
                  </a:cubicBezTo>
                  <a:lnTo>
                    <a:pt x="3830" y="547"/>
                  </a:lnTo>
                  <a:cubicBezTo>
                    <a:pt x="3192" y="213"/>
                    <a:pt x="2493" y="31"/>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4996200" y="928890"/>
              <a:ext cx="288025" cy="90900"/>
            </a:xfrm>
            <a:custGeom>
              <a:avLst/>
              <a:gdLst/>
              <a:ahLst/>
              <a:cxnLst/>
              <a:rect l="l" t="t" r="r" b="b"/>
              <a:pathLst>
                <a:path w="11521" h="3636" extrusionOk="0">
                  <a:moveTo>
                    <a:pt x="7583" y="0"/>
                  </a:moveTo>
                  <a:cubicBezTo>
                    <a:pt x="4674" y="0"/>
                    <a:pt x="1045" y="764"/>
                    <a:pt x="1" y="3463"/>
                  </a:cubicBezTo>
                  <a:cubicBezTo>
                    <a:pt x="1" y="3463"/>
                    <a:pt x="238" y="3636"/>
                    <a:pt x="1220" y="3636"/>
                  </a:cubicBezTo>
                  <a:cubicBezTo>
                    <a:pt x="1404" y="3636"/>
                    <a:pt x="1615" y="3630"/>
                    <a:pt x="1855" y="3615"/>
                  </a:cubicBezTo>
                  <a:lnTo>
                    <a:pt x="10214" y="2095"/>
                  </a:lnTo>
                  <a:cubicBezTo>
                    <a:pt x="10214" y="2095"/>
                    <a:pt x="11490" y="1639"/>
                    <a:pt x="11521" y="788"/>
                  </a:cubicBezTo>
                  <a:cubicBezTo>
                    <a:pt x="11521" y="425"/>
                    <a:pt x="9752" y="0"/>
                    <a:pt x="7583"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996200" y="928890"/>
              <a:ext cx="288025" cy="90900"/>
            </a:xfrm>
            <a:custGeom>
              <a:avLst/>
              <a:gdLst/>
              <a:ahLst/>
              <a:cxnLst/>
              <a:rect l="l" t="t" r="r" b="b"/>
              <a:pathLst>
                <a:path w="11521" h="3636" extrusionOk="0">
                  <a:moveTo>
                    <a:pt x="7583" y="0"/>
                  </a:moveTo>
                  <a:cubicBezTo>
                    <a:pt x="4674" y="0"/>
                    <a:pt x="1045" y="764"/>
                    <a:pt x="1" y="3463"/>
                  </a:cubicBezTo>
                  <a:cubicBezTo>
                    <a:pt x="1" y="3463"/>
                    <a:pt x="238" y="3636"/>
                    <a:pt x="1220" y="3636"/>
                  </a:cubicBezTo>
                  <a:cubicBezTo>
                    <a:pt x="1404" y="3636"/>
                    <a:pt x="1615" y="3630"/>
                    <a:pt x="1855" y="3615"/>
                  </a:cubicBezTo>
                  <a:lnTo>
                    <a:pt x="10214" y="2095"/>
                  </a:lnTo>
                  <a:cubicBezTo>
                    <a:pt x="10214" y="2095"/>
                    <a:pt x="11490" y="1639"/>
                    <a:pt x="11521" y="788"/>
                  </a:cubicBezTo>
                  <a:cubicBezTo>
                    <a:pt x="11521" y="425"/>
                    <a:pt x="9752" y="0"/>
                    <a:pt x="7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5041800" y="920815"/>
              <a:ext cx="234825" cy="386475"/>
            </a:xfrm>
            <a:custGeom>
              <a:avLst/>
              <a:gdLst/>
              <a:ahLst/>
              <a:cxnLst/>
              <a:rect l="l" t="t" r="r" b="b"/>
              <a:pathLst>
                <a:path w="9393" h="15459" extrusionOk="0">
                  <a:moveTo>
                    <a:pt x="5632" y="1"/>
                  </a:moveTo>
                  <a:cubicBezTo>
                    <a:pt x="3774" y="1"/>
                    <a:pt x="1926" y="608"/>
                    <a:pt x="396" y="1780"/>
                  </a:cubicBezTo>
                  <a:lnTo>
                    <a:pt x="0" y="2054"/>
                  </a:lnTo>
                  <a:lnTo>
                    <a:pt x="973" y="15458"/>
                  </a:lnTo>
                  <a:lnTo>
                    <a:pt x="6870" y="15002"/>
                  </a:lnTo>
                  <a:cubicBezTo>
                    <a:pt x="6900" y="14303"/>
                    <a:pt x="6870" y="11628"/>
                    <a:pt x="6870" y="11628"/>
                  </a:cubicBezTo>
                  <a:cubicBezTo>
                    <a:pt x="6870" y="11628"/>
                    <a:pt x="9332" y="11263"/>
                    <a:pt x="9362" y="8801"/>
                  </a:cubicBezTo>
                  <a:cubicBezTo>
                    <a:pt x="9393" y="6339"/>
                    <a:pt x="8967" y="686"/>
                    <a:pt x="8967" y="686"/>
                  </a:cubicBezTo>
                  <a:cubicBezTo>
                    <a:pt x="7898" y="226"/>
                    <a:pt x="6763" y="1"/>
                    <a:pt x="563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5233250" y="1024690"/>
              <a:ext cx="27450" cy="18800"/>
            </a:xfrm>
            <a:custGeom>
              <a:avLst/>
              <a:gdLst/>
              <a:ahLst/>
              <a:cxnLst/>
              <a:rect l="l" t="t" r="r" b="b"/>
              <a:pathLst>
                <a:path w="1098" h="752" extrusionOk="0">
                  <a:moveTo>
                    <a:pt x="533" y="1"/>
                  </a:moveTo>
                  <a:cubicBezTo>
                    <a:pt x="240" y="1"/>
                    <a:pt x="1" y="399"/>
                    <a:pt x="306" y="634"/>
                  </a:cubicBezTo>
                  <a:cubicBezTo>
                    <a:pt x="382" y="717"/>
                    <a:pt x="469" y="751"/>
                    <a:pt x="553" y="751"/>
                  </a:cubicBezTo>
                  <a:cubicBezTo>
                    <a:pt x="840" y="751"/>
                    <a:pt x="1098" y="353"/>
                    <a:pt x="792" y="117"/>
                  </a:cubicBezTo>
                  <a:cubicBezTo>
                    <a:pt x="710" y="35"/>
                    <a:pt x="619"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5234050" y="1020765"/>
              <a:ext cx="32700" cy="9250"/>
            </a:xfrm>
            <a:custGeom>
              <a:avLst/>
              <a:gdLst/>
              <a:ahLst/>
              <a:cxnLst/>
              <a:rect l="l" t="t" r="r" b="b"/>
              <a:pathLst>
                <a:path w="1308" h="370" extrusionOk="0">
                  <a:moveTo>
                    <a:pt x="669" y="1"/>
                  </a:moveTo>
                  <a:cubicBezTo>
                    <a:pt x="487" y="1"/>
                    <a:pt x="304" y="62"/>
                    <a:pt x="183" y="183"/>
                  </a:cubicBezTo>
                  <a:cubicBezTo>
                    <a:pt x="61" y="244"/>
                    <a:pt x="1" y="305"/>
                    <a:pt x="31" y="335"/>
                  </a:cubicBezTo>
                  <a:cubicBezTo>
                    <a:pt x="40" y="344"/>
                    <a:pt x="52" y="348"/>
                    <a:pt x="68" y="348"/>
                  </a:cubicBezTo>
                  <a:cubicBezTo>
                    <a:pt x="163" y="348"/>
                    <a:pt x="383" y="214"/>
                    <a:pt x="669" y="214"/>
                  </a:cubicBezTo>
                  <a:cubicBezTo>
                    <a:pt x="978" y="214"/>
                    <a:pt x="1209" y="369"/>
                    <a:pt x="1266" y="369"/>
                  </a:cubicBezTo>
                  <a:cubicBezTo>
                    <a:pt x="1271" y="369"/>
                    <a:pt x="1275" y="368"/>
                    <a:pt x="1277" y="366"/>
                  </a:cubicBezTo>
                  <a:cubicBezTo>
                    <a:pt x="1308" y="335"/>
                    <a:pt x="1277" y="274"/>
                    <a:pt x="1156" y="183"/>
                  </a:cubicBezTo>
                  <a:cubicBezTo>
                    <a:pt x="1004" y="62"/>
                    <a:pt x="852"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5145900" y="1032865"/>
              <a:ext cx="23500" cy="18225"/>
            </a:xfrm>
            <a:custGeom>
              <a:avLst/>
              <a:gdLst/>
              <a:ahLst/>
              <a:cxnLst/>
              <a:rect l="l" t="t" r="r" b="b"/>
              <a:pathLst>
                <a:path w="940" h="729" extrusionOk="0">
                  <a:moveTo>
                    <a:pt x="409" y="1"/>
                  </a:moveTo>
                  <a:cubicBezTo>
                    <a:pt x="287" y="1"/>
                    <a:pt x="170" y="68"/>
                    <a:pt x="92" y="186"/>
                  </a:cubicBezTo>
                  <a:cubicBezTo>
                    <a:pt x="1" y="338"/>
                    <a:pt x="61" y="550"/>
                    <a:pt x="213" y="672"/>
                  </a:cubicBezTo>
                  <a:cubicBezTo>
                    <a:pt x="277" y="711"/>
                    <a:pt x="341" y="728"/>
                    <a:pt x="401" y="728"/>
                  </a:cubicBezTo>
                  <a:cubicBezTo>
                    <a:pt x="716" y="728"/>
                    <a:pt x="940" y="268"/>
                    <a:pt x="609" y="64"/>
                  </a:cubicBezTo>
                  <a:cubicBezTo>
                    <a:pt x="544" y="21"/>
                    <a:pt x="476"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5142100" y="1028365"/>
              <a:ext cx="32700" cy="9250"/>
            </a:xfrm>
            <a:custGeom>
              <a:avLst/>
              <a:gdLst/>
              <a:ahLst/>
              <a:cxnLst/>
              <a:rect l="l" t="t" r="r" b="b"/>
              <a:pathLst>
                <a:path w="1308" h="370" extrusionOk="0">
                  <a:moveTo>
                    <a:pt x="669" y="1"/>
                  </a:moveTo>
                  <a:cubicBezTo>
                    <a:pt x="487" y="1"/>
                    <a:pt x="335" y="62"/>
                    <a:pt x="183" y="153"/>
                  </a:cubicBezTo>
                  <a:cubicBezTo>
                    <a:pt x="61" y="244"/>
                    <a:pt x="1" y="305"/>
                    <a:pt x="61" y="335"/>
                  </a:cubicBezTo>
                  <a:cubicBezTo>
                    <a:pt x="66" y="344"/>
                    <a:pt x="74" y="348"/>
                    <a:pt x="87" y="348"/>
                  </a:cubicBezTo>
                  <a:cubicBezTo>
                    <a:pt x="163" y="348"/>
                    <a:pt x="383" y="214"/>
                    <a:pt x="669" y="214"/>
                  </a:cubicBezTo>
                  <a:cubicBezTo>
                    <a:pt x="978" y="214"/>
                    <a:pt x="1209" y="369"/>
                    <a:pt x="1267" y="369"/>
                  </a:cubicBezTo>
                  <a:cubicBezTo>
                    <a:pt x="1271" y="369"/>
                    <a:pt x="1275" y="368"/>
                    <a:pt x="1277" y="366"/>
                  </a:cubicBezTo>
                  <a:cubicBezTo>
                    <a:pt x="1308" y="335"/>
                    <a:pt x="1277" y="274"/>
                    <a:pt x="1156" y="183"/>
                  </a:cubicBezTo>
                  <a:cubicBezTo>
                    <a:pt x="1034" y="62"/>
                    <a:pt x="852"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5202900" y="1033690"/>
              <a:ext cx="27375" cy="74300"/>
            </a:xfrm>
            <a:custGeom>
              <a:avLst/>
              <a:gdLst/>
              <a:ahLst/>
              <a:cxnLst/>
              <a:rect l="l" t="t" r="r" b="b"/>
              <a:pathLst>
                <a:path w="1095" h="2972" extrusionOk="0">
                  <a:moveTo>
                    <a:pt x="0" y="1"/>
                  </a:moveTo>
                  <a:lnTo>
                    <a:pt x="0" y="1"/>
                  </a:lnTo>
                  <a:cubicBezTo>
                    <a:pt x="152" y="609"/>
                    <a:pt x="335" y="1216"/>
                    <a:pt x="608" y="1794"/>
                  </a:cubicBezTo>
                  <a:cubicBezTo>
                    <a:pt x="699" y="2037"/>
                    <a:pt x="791" y="2250"/>
                    <a:pt x="851" y="2493"/>
                  </a:cubicBezTo>
                  <a:cubicBezTo>
                    <a:pt x="912" y="2554"/>
                    <a:pt x="912" y="2645"/>
                    <a:pt x="912" y="2736"/>
                  </a:cubicBezTo>
                  <a:cubicBezTo>
                    <a:pt x="912" y="2797"/>
                    <a:pt x="851" y="2827"/>
                    <a:pt x="760" y="2827"/>
                  </a:cubicBezTo>
                  <a:cubicBezTo>
                    <a:pt x="578" y="2827"/>
                    <a:pt x="395" y="2858"/>
                    <a:pt x="213" y="2949"/>
                  </a:cubicBezTo>
                  <a:cubicBezTo>
                    <a:pt x="304" y="2964"/>
                    <a:pt x="395" y="2972"/>
                    <a:pt x="487" y="2972"/>
                  </a:cubicBezTo>
                  <a:cubicBezTo>
                    <a:pt x="578" y="2972"/>
                    <a:pt x="669" y="2964"/>
                    <a:pt x="760" y="2949"/>
                  </a:cubicBezTo>
                  <a:lnTo>
                    <a:pt x="912" y="2949"/>
                  </a:lnTo>
                  <a:cubicBezTo>
                    <a:pt x="1003" y="2919"/>
                    <a:pt x="1064" y="2888"/>
                    <a:pt x="1064" y="2797"/>
                  </a:cubicBezTo>
                  <a:cubicBezTo>
                    <a:pt x="1095" y="2675"/>
                    <a:pt x="1095" y="2554"/>
                    <a:pt x="1034" y="2432"/>
                  </a:cubicBezTo>
                  <a:cubicBezTo>
                    <a:pt x="943" y="2189"/>
                    <a:pt x="851" y="1976"/>
                    <a:pt x="760" y="1733"/>
                  </a:cubicBezTo>
                  <a:cubicBezTo>
                    <a:pt x="578" y="1125"/>
                    <a:pt x="335" y="5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5132975" y="1187940"/>
              <a:ext cx="80575" cy="39350"/>
            </a:xfrm>
            <a:custGeom>
              <a:avLst/>
              <a:gdLst/>
              <a:ahLst/>
              <a:cxnLst/>
              <a:rect l="l" t="t" r="r" b="b"/>
              <a:pathLst>
                <a:path w="3223" h="1574" extrusionOk="0">
                  <a:moveTo>
                    <a:pt x="1" y="1"/>
                  </a:moveTo>
                  <a:cubicBezTo>
                    <a:pt x="1" y="1"/>
                    <a:pt x="667" y="1574"/>
                    <a:pt x="2774" y="1574"/>
                  </a:cubicBezTo>
                  <a:cubicBezTo>
                    <a:pt x="2917" y="1574"/>
                    <a:pt x="3067" y="1567"/>
                    <a:pt x="3223" y="1551"/>
                  </a:cubicBezTo>
                  <a:lnTo>
                    <a:pt x="3223" y="913"/>
                  </a:lnTo>
                  <a:cubicBezTo>
                    <a:pt x="3174" y="914"/>
                    <a:pt x="3126" y="915"/>
                    <a:pt x="3078" y="915"/>
                  </a:cubicBezTo>
                  <a:cubicBezTo>
                    <a:pt x="1976" y="915"/>
                    <a:pt x="933" y="583"/>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5021771" y="906040"/>
              <a:ext cx="246225" cy="150475"/>
            </a:xfrm>
            <a:custGeom>
              <a:avLst/>
              <a:gdLst/>
              <a:ahLst/>
              <a:cxnLst/>
              <a:rect l="l" t="t" r="r" b="b"/>
              <a:pathLst>
                <a:path w="9849" h="6019" extrusionOk="0">
                  <a:moveTo>
                    <a:pt x="5320" y="0"/>
                  </a:moveTo>
                  <a:lnTo>
                    <a:pt x="2706" y="699"/>
                  </a:lnTo>
                  <a:lnTo>
                    <a:pt x="335" y="2067"/>
                  </a:lnTo>
                  <a:cubicBezTo>
                    <a:pt x="335" y="2067"/>
                    <a:pt x="0" y="5988"/>
                    <a:pt x="1003" y="6019"/>
                  </a:cubicBezTo>
                  <a:cubicBezTo>
                    <a:pt x="2006" y="6019"/>
                    <a:pt x="2250" y="4742"/>
                    <a:pt x="2250" y="4742"/>
                  </a:cubicBezTo>
                  <a:cubicBezTo>
                    <a:pt x="3496" y="4286"/>
                    <a:pt x="2949" y="1733"/>
                    <a:pt x="3253" y="1459"/>
                  </a:cubicBezTo>
                  <a:cubicBezTo>
                    <a:pt x="3347" y="1365"/>
                    <a:pt x="3560" y="1320"/>
                    <a:pt x="3847" y="1320"/>
                  </a:cubicBezTo>
                  <a:cubicBezTo>
                    <a:pt x="4482" y="1320"/>
                    <a:pt x="5483" y="1538"/>
                    <a:pt x="6383" y="1915"/>
                  </a:cubicBezTo>
                  <a:cubicBezTo>
                    <a:pt x="6931" y="2158"/>
                    <a:pt x="7523" y="2280"/>
                    <a:pt x="8116" y="2280"/>
                  </a:cubicBezTo>
                  <a:cubicBezTo>
                    <a:pt x="8709" y="2280"/>
                    <a:pt x="9301" y="2158"/>
                    <a:pt x="9849" y="1915"/>
                  </a:cubicBezTo>
                  <a:lnTo>
                    <a:pt x="9849" y="547"/>
                  </a:lnTo>
                  <a:lnTo>
                    <a:pt x="7873" y="152"/>
                  </a:lnTo>
                  <a:lnTo>
                    <a:pt x="53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5007400" y="1034340"/>
              <a:ext cx="44300" cy="63775"/>
            </a:xfrm>
            <a:custGeom>
              <a:avLst/>
              <a:gdLst/>
              <a:ahLst/>
              <a:cxnLst/>
              <a:rect l="l" t="t" r="r" b="b"/>
              <a:pathLst>
                <a:path w="1772" h="2551" extrusionOk="0">
                  <a:moveTo>
                    <a:pt x="1149" y="0"/>
                  </a:moveTo>
                  <a:cubicBezTo>
                    <a:pt x="655" y="0"/>
                    <a:pt x="1" y="194"/>
                    <a:pt x="39" y="1251"/>
                  </a:cubicBezTo>
                  <a:cubicBezTo>
                    <a:pt x="78" y="2337"/>
                    <a:pt x="797" y="2551"/>
                    <a:pt x="1296" y="2551"/>
                  </a:cubicBezTo>
                  <a:cubicBezTo>
                    <a:pt x="1566" y="2551"/>
                    <a:pt x="1772" y="2488"/>
                    <a:pt x="1772" y="2467"/>
                  </a:cubicBezTo>
                  <a:cubicBezTo>
                    <a:pt x="1772" y="2437"/>
                    <a:pt x="1680" y="66"/>
                    <a:pt x="1680" y="66"/>
                  </a:cubicBezTo>
                  <a:cubicBezTo>
                    <a:pt x="1669" y="66"/>
                    <a:pt x="1436" y="0"/>
                    <a:pt x="114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5019000" y="1047790"/>
              <a:ext cx="19775" cy="37150"/>
            </a:xfrm>
            <a:custGeom>
              <a:avLst/>
              <a:gdLst/>
              <a:ahLst/>
              <a:cxnLst/>
              <a:rect l="l" t="t" r="r" b="b"/>
              <a:pathLst>
                <a:path w="791" h="1486" extrusionOk="0">
                  <a:moveTo>
                    <a:pt x="578" y="136"/>
                  </a:moveTo>
                  <a:cubicBezTo>
                    <a:pt x="578" y="197"/>
                    <a:pt x="578" y="227"/>
                    <a:pt x="578" y="227"/>
                  </a:cubicBezTo>
                  <a:cubicBezTo>
                    <a:pt x="608" y="227"/>
                    <a:pt x="639" y="197"/>
                    <a:pt x="578" y="136"/>
                  </a:cubicBezTo>
                  <a:close/>
                  <a:moveTo>
                    <a:pt x="434" y="1"/>
                  </a:moveTo>
                  <a:cubicBezTo>
                    <a:pt x="419" y="1"/>
                    <a:pt x="406" y="4"/>
                    <a:pt x="396" y="14"/>
                  </a:cubicBezTo>
                  <a:cubicBezTo>
                    <a:pt x="244" y="45"/>
                    <a:pt x="122" y="136"/>
                    <a:pt x="92" y="257"/>
                  </a:cubicBezTo>
                  <a:cubicBezTo>
                    <a:pt x="31" y="409"/>
                    <a:pt x="1" y="592"/>
                    <a:pt x="1" y="774"/>
                  </a:cubicBezTo>
                  <a:cubicBezTo>
                    <a:pt x="1" y="1078"/>
                    <a:pt x="183" y="1352"/>
                    <a:pt x="456" y="1473"/>
                  </a:cubicBezTo>
                  <a:cubicBezTo>
                    <a:pt x="481" y="1481"/>
                    <a:pt x="505" y="1485"/>
                    <a:pt x="530" y="1485"/>
                  </a:cubicBezTo>
                  <a:cubicBezTo>
                    <a:pt x="597" y="1485"/>
                    <a:pt x="663" y="1457"/>
                    <a:pt x="730" y="1412"/>
                  </a:cubicBezTo>
                  <a:cubicBezTo>
                    <a:pt x="760" y="1352"/>
                    <a:pt x="791" y="1321"/>
                    <a:pt x="760" y="1321"/>
                  </a:cubicBezTo>
                  <a:cubicBezTo>
                    <a:pt x="760" y="1321"/>
                    <a:pt x="730" y="1321"/>
                    <a:pt x="669" y="1352"/>
                  </a:cubicBezTo>
                  <a:cubicBezTo>
                    <a:pt x="639" y="1367"/>
                    <a:pt x="608" y="1374"/>
                    <a:pt x="574" y="1374"/>
                  </a:cubicBezTo>
                  <a:cubicBezTo>
                    <a:pt x="540" y="1374"/>
                    <a:pt x="502" y="1367"/>
                    <a:pt x="456" y="1352"/>
                  </a:cubicBezTo>
                  <a:cubicBezTo>
                    <a:pt x="244" y="1230"/>
                    <a:pt x="92" y="987"/>
                    <a:pt x="122" y="713"/>
                  </a:cubicBezTo>
                  <a:cubicBezTo>
                    <a:pt x="92" y="592"/>
                    <a:pt x="122" y="440"/>
                    <a:pt x="183" y="318"/>
                  </a:cubicBezTo>
                  <a:cubicBezTo>
                    <a:pt x="213" y="197"/>
                    <a:pt x="274" y="105"/>
                    <a:pt x="396" y="75"/>
                  </a:cubicBezTo>
                  <a:cubicBezTo>
                    <a:pt x="412" y="67"/>
                    <a:pt x="428" y="63"/>
                    <a:pt x="445" y="63"/>
                  </a:cubicBezTo>
                  <a:cubicBezTo>
                    <a:pt x="489" y="63"/>
                    <a:pt x="534" y="91"/>
                    <a:pt x="578" y="136"/>
                  </a:cubicBezTo>
                  <a:cubicBezTo>
                    <a:pt x="578" y="75"/>
                    <a:pt x="548" y="45"/>
                    <a:pt x="517" y="14"/>
                  </a:cubicBezTo>
                  <a:cubicBezTo>
                    <a:pt x="497" y="14"/>
                    <a:pt x="463" y="1"/>
                    <a:pt x="43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5020525" y="902440"/>
              <a:ext cx="28125" cy="10450"/>
            </a:xfrm>
            <a:custGeom>
              <a:avLst/>
              <a:gdLst/>
              <a:ahLst/>
              <a:cxnLst/>
              <a:rect l="l" t="t" r="r" b="b"/>
              <a:pathLst>
                <a:path w="1125" h="418" extrusionOk="0">
                  <a:moveTo>
                    <a:pt x="321" y="1"/>
                  </a:moveTo>
                  <a:cubicBezTo>
                    <a:pt x="131" y="1"/>
                    <a:pt x="0" y="72"/>
                    <a:pt x="0" y="114"/>
                  </a:cubicBezTo>
                  <a:cubicBezTo>
                    <a:pt x="31" y="175"/>
                    <a:pt x="274" y="144"/>
                    <a:pt x="547" y="235"/>
                  </a:cubicBezTo>
                  <a:cubicBezTo>
                    <a:pt x="821" y="296"/>
                    <a:pt x="1034" y="418"/>
                    <a:pt x="1064" y="418"/>
                  </a:cubicBezTo>
                  <a:cubicBezTo>
                    <a:pt x="1125" y="418"/>
                    <a:pt x="943" y="144"/>
                    <a:pt x="608" y="53"/>
                  </a:cubicBezTo>
                  <a:cubicBezTo>
                    <a:pt x="505" y="15"/>
                    <a:pt x="407" y="1"/>
                    <a:pt x="3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5041050" y="879440"/>
              <a:ext cx="13700" cy="37325"/>
            </a:xfrm>
            <a:custGeom>
              <a:avLst/>
              <a:gdLst/>
              <a:ahLst/>
              <a:cxnLst/>
              <a:rect l="l" t="t" r="r" b="b"/>
              <a:pathLst>
                <a:path w="548" h="1493" extrusionOk="0">
                  <a:moveTo>
                    <a:pt x="152" y="0"/>
                  </a:moveTo>
                  <a:cubicBezTo>
                    <a:pt x="30" y="244"/>
                    <a:pt x="0" y="517"/>
                    <a:pt x="91" y="791"/>
                  </a:cubicBezTo>
                  <a:cubicBezTo>
                    <a:pt x="178" y="1224"/>
                    <a:pt x="429" y="1492"/>
                    <a:pt x="506" y="1492"/>
                  </a:cubicBezTo>
                  <a:cubicBezTo>
                    <a:pt x="510" y="1492"/>
                    <a:pt x="514" y="1491"/>
                    <a:pt x="517" y="1490"/>
                  </a:cubicBezTo>
                  <a:cubicBezTo>
                    <a:pt x="547" y="1459"/>
                    <a:pt x="365" y="1155"/>
                    <a:pt x="274" y="760"/>
                  </a:cubicBezTo>
                  <a:cubicBezTo>
                    <a:pt x="213" y="335"/>
                    <a:pt x="213" y="0"/>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5223400" y="1006340"/>
              <a:ext cx="41075" cy="11100"/>
            </a:xfrm>
            <a:custGeom>
              <a:avLst/>
              <a:gdLst/>
              <a:ahLst/>
              <a:cxnLst/>
              <a:rect l="l" t="t" r="r" b="b"/>
              <a:pathLst>
                <a:path w="1643" h="444" extrusionOk="0">
                  <a:moveTo>
                    <a:pt x="822" y="0"/>
                  </a:moveTo>
                  <a:cubicBezTo>
                    <a:pt x="335" y="0"/>
                    <a:pt x="1" y="304"/>
                    <a:pt x="62" y="396"/>
                  </a:cubicBezTo>
                  <a:cubicBezTo>
                    <a:pt x="86" y="431"/>
                    <a:pt x="152" y="444"/>
                    <a:pt x="245" y="444"/>
                  </a:cubicBezTo>
                  <a:cubicBezTo>
                    <a:pt x="390" y="444"/>
                    <a:pt x="600" y="414"/>
                    <a:pt x="822" y="396"/>
                  </a:cubicBezTo>
                  <a:cubicBezTo>
                    <a:pt x="980" y="396"/>
                    <a:pt x="1123" y="400"/>
                    <a:pt x="1242" y="400"/>
                  </a:cubicBezTo>
                  <a:cubicBezTo>
                    <a:pt x="1421" y="400"/>
                    <a:pt x="1545" y="389"/>
                    <a:pt x="1582" y="335"/>
                  </a:cubicBezTo>
                  <a:cubicBezTo>
                    <a:pt x="1642" y="244"/>
                    <a:pt x="1338"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5195300" y="1113290"/>
              <a:ext cx="22825" cy="22725"/>
            </a:xfrm>
            <a:custGeom>
              <a:avLst/>
              <a:gdLst/>
              <a:ahLst/>
              <a:cxnLst/>
              <a:rect l="l" t="t" r="r" b="b"/>
              <a:pathLst>
                <a:path w="913" h="909" extrusionOk="0">
                  <a:moveTo>
                    <a:pt x="354" y="1"/>
                  </a:moveTo>
                  <a:cubicBezTo>
                    <a:pt x="289" y="1"/>
                    <a:pt x="228" y="23"/>
                    <a:pt x="183" y="69"/>
                  </a:cubicBezTo>
                  <a:cubicBezTo>
                    <a:pt x="61" y="130"/>
                    <a:pt x="0" y="251"/>
                    <a:pt x="0" y="403"/>
                  </a:cubicBezTo>
                  <a:cubicBezTo>
                    <a:pt x="0" y="525"/>
                    <a:pt x="31" y="646"/>
                    <a:pt x="122" y="738"/>
                  </a:cubicBezTo>
                  <a:cubicBezTo>
                    <a:pt x="183" y="829"/>
                    <a:pt x="274" y="890"/>
                    <a:pt x="395" y="890"/>
                  </a:cubicBezTo>
                  <a:cubicBezTo>
                    <a:pt x="428" y="903"/>
                    <a:pt x="462" y="909"/>
                    <a:pt x="496" y="909"/>
                  </a:cubicBezTo>
                  <a:cubicBezTo>
                    <a:pt x="621" y="909"/>
                    <a:pt x="749" y="827"/>
                    <a:pt x="821" y="707"/>
                  </a:cubicBezTo>
                  <a:cubicBezTo>
                    <a:pt x="912" y="555"/>
                    <a:pt x="912" y="373"/>
                    <a:pt x="821" y="221"/>
                  </a:cubicBezTo>
                  <a:cubicBezTo>
                    <a:pt x="734" y="105"/>
                    <a:pt x="592" y="17"/>
                    <a:pt x="422" y="9"/>
                  </a:cubicBezTo>
                  <a:lnTo>
                    <a:pt x="422" y="9"/>
                  </a:lnTo>
                  <a:cubicBezTo>
                    <a:pt x="399" y="3"/>
                    <a:pt x="376" y="1"/>
                    <a:pt x="35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5183900" y="1110240"/>
              <a:ext cx="46375" cy="19225"/>
            </a:xfrm>
            <a:custGeom>
              <a:avLst/>
              <a:gdLst/>
              <a:ahLst/>
              <a:cxnLst/>
              <a:rect l="l" t="t" r="r" b="b"/>
              <a:pathLst>
                <a:path w="1855" h="769" extrusionOk="0">
                  <a:moveTo>
                    <a:pt x="76" y="1"/>
                  </a:moveTo>
                  <a:cubicBezTo>
                    <a:pt x="69" y="1"/>
                    <a:pt x="64" y="3"/>
                    <a:pt x="61" y="9"/>
                  </a:cubicBezTo>
                  <a:cubicBezTo>
                    <a:pt x="0" y="39"/>
                    <a:pt x="335" y="404"/>
                    <a:pt x="851" y="617"/>
                  </a:cubicBezTo>
                  <a:cubicBezTo>
                    <a:pt x="1064" y="708"/>
                    <a:pt x="1307" y="768"/>
                    <a:pt x="1551" y="768"/>
                  </a:cubicBezTo>
                  <a:cubicBezTo>
                    <a:pt x="1763" y="768"/>
                    <a:pt x="1855" y="677"/>
                    <a:pt x="1855" y="677"/>
                  </a:cubicBezTo>
                  <a:cubicBezTo>
                    <a:pt x="1855" y="647"/>
                    <a:pt x="1733" y="647"/>
                    <a:pt x="1581" y="617"/>
                  </a:cubicBezTo>
                  <a:cubicBezTo>
                    <a:pt x="1338" y="586"/>
                    <a:pt x="1125" y="525"/>
                    <a:pt x="912" y="434"/>
                  </a:cubicBezTo>
                  <a:cubicBezTo>
                    <a:pt x="469" y="268"/>
                    <a:pt x="152"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5136025" y="1007565"/>
              <a:ext cx="37250" cy="10475"/>
            </a:xfrm>
            <a:custGeom>
              <a:avLst/>
              <a:gdLst/>
              <a:ahLst/>
              <a:cxnLst/>
              <a:rect l="l" t="t" r="r" b="b"/>
              <a:pathLst>
                <a:path w="1490" h="419" extrusionOk="0">
                  <a:moveTo>
                    <a:pt x="882" y="0"/>
                  </a:moveTo>
                  <a:cubicBezTo>
                    <a:pt x="830" y="0"/>
                    <a:pt x="779" y="4"/>
                    <a:pt x="730" y="12"/>
                  </a:cubicBezTo>
                  <a:cubicBezTo>
                    <a:pt x="304" y="43"/>
                    <a:pt x="0" y="164"/>
                    <a:pt x="0" y="286"/>
                  </a:cubicBezTo>
                  <a:cubicBezTo>
                    <a:pt x="0" y="379"/>
                    <a:pt x="196" y="418"/>
                    <a:pt x="477" y="418"/>
                  </a:cubicBezTo>
                  <a:cubicBezTo>
                    <a:pt x="565" y="418"/>
                    <a:pt x="660" y="415"/>
                    <a:pt x="760" y="407"/>
                  </a:cubicBezTo>
                  <a:cubicBezTo>
                    <a:pt x="973" y="407"/>
                    <a:pt x="1125" y="347"/>
                    <a:pt x="1247" y="347"/>
                  </a:cubicBezTo>
                  <a:cubicBezTo>
                    <a:pt x="1292" y="331"/>
                    <a:pt x="1338" y="331"/>
                    <a:pt x="1376" y="331"/>
                  </a:cubicBezTo>
                  <a:cubicBezTo>
                    <a:pt x="1414" y="331"/>
                    <a:pt x="1444" y="331"/>
                    <a:pt x="1459" y="316"/>
                  </a:cubicBezTo>
                  <a:cubicBezTo>
                    <a:pt x="1490" y="286"/>
                    <a:pt x="1459" y="134"/>
                    <a:pt x="1307" y="73"/>
                  </a:cubicBezTo>
                  <a:cubicBezTo>
                    <a:pt x="1174" y="28"/>
                    <a:pt x="1024" y="0"/>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5003050" y="965315"/>
              <a:ext cx="77525" cy="215925"/>
            </a:xfrm>
            <a:custGeom>
              <a:avLst/>
              <a:gdLst/>
              <a:ahLst/>
              <a:cxnLst/>
              <a:rect l="l" t="t" r="r" b="b"/>
              <a:pathLst>
                <a:path w="3101" h="8637" extrusionOk="0">
                  <a:moveTo>
                    <a:pt x="2614" y="0"/>
                  </a:moveTo>
                  <a:cubicBezTo>
                    <a:pt x="2098" y="122"/>
                    <a:pt x="1702" y="517"/>
                    <a:pt x="1611" y="1003"/>
                  </a:cubicBezTo>
                  <a:cubicBezTo>
                    <a:pt x="1490" y="1489"/>
                    <a:pt x="1520" y="2006"/>
                    <a:pt x="1642" y="2492"/>
                  </a:cubicBezTo>
                  <a:cubicBezTo>
                    <a:pt x="1794" y="2979"/>
                    <a:pt x="1854" y="3496"/>
                    <a:pt x="1854" y="3982"/>
                  </a:cubicBezTo>
                  <a:cubicBezTo>
                    <a:pt x="1794" y="4681"/>
                    <a:pt x="1550" y="5319"/>
                    <a:pt x="1155" y="5897"/>
                  </a:cubicBezTo>
                  <a:cubicBezTo>
                    <a:pt x="791" y="6444"/>
                    <a:pt x="426" y="7052"/>
                    <a:pt x="122" y="7660"/>
                  </a:cubicBezTo>
                  <a:cubicBezTo>
                    <a:pt x="0" y="7842"/>
                    <a:pt x="0" y="8085"/>
                    <a:pt x="61" y="8298"/>
                  </a:cubicBezTo>
                  <a:cubicBezTo>
                    <a:pt x="170" y="8517"/>
                    <a:pt x="402" y="8637"/>
                    <a:pt x="647" y="8637"/>
                  </a:cubicBezTo>
                  <a:cubicBezTo>
                    <a:pt x="674" y="8637"/>
                    <a:pt x="702" y="8635"/>
                    <a:pt x="730" y="8632"/>
                  </a:cubicBezTo>
                  <a:cubicBezTo>
                    <a:pt x="1216" y="8572"/>
                    <a:pt x="1642" y="8298"/>
                    <a:pt x="1946" y="7933"/>
                  </a:cubicBezTo>
                  <a:cubicBezTo>
                    <a:pt x="2827" y="6900"/>
                    <a:pt x="3101" y="5471"/>
                    <a:pt x="3070" y="4134"/>
                  </a:cubicBezTo>
                  <a:cubicBezTo>
                    <a:pt x="3070" y="2766"/>
                    <a:pt x="2797" y="1429"/>
                    <a:pt x="2766" y="91"/>
                  </a:cubicBez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4955925" y="778140"/>
              <a:ext cx="337425" cy="237350"/>
            </a:xfrm>
            <a:custGeom>
              <a:avLst/>
              <a:gdLst/>
              <a:ahLst/>
              <a:cxnLst/>
              <a:rect l="l" t="t" r="r" b="b"/>
              <a:pathLst>
                <a:path w="13497" h="9494" extrusionOk="0">
                  <a:moveTo>
                    <a:pt x="6110" y="0"/>
                  </a:moveTo>
                  <a:cubicBezTo>
                    <a:pt x="6070" y="0"/>
                    <a:pt x="6029" y="3"/>
                    <a:pt x="5989" y="10"/>
                  </a:cubicBezTo>
                  <a:lnTo>
                    <a:pt x="5350" y="131"/>
                  </a:lnTo>
                  <a:cubicBezTo>
                    <a:pt x="4955" y="223"/>
                    <a:pt x="4682" y="618"/>
                    <a:pt x="4773" y="1013"/>
                  </a:cubicBezTo>
                  <a:cubicBezTo>
                    <a:pt x="1" y="2593"/>
                    <a:pt x="1581" y="7001"/>
                    <a:pt x="1581" y="7001"/>
                  </a:cubicBezTo>
                  <a:lnTo>
                    <a:pt x="882" y="7852"/>
                  </a:lnTo>
                  <a:cubicBezTo>
                    <a:pt x="274" y="9128"/>
                    <a:pt x="1612" y="9493"/>
                    <a:pt x="1612" y="9493"/>
                  </a:cubicBezTo>
                  <a:cubicBezTo>
                    <a:pt x="1612" y="9493"/>
                    <a:pt x="3253" y="7001"/>
                    <a:pt x="7812" y="6484"/>
                  </a:cubicBezTo>
                  <a:cubicBezTo>
                    <a:pt x="8845" y="6370"/>
                    <a:pt x="9682" y="6326"/>
                    <a:pt x="10360" y="6326"/>
                  </a:cubicBezTo>
                  <a:cubicBezTo>
                    <a:pt x="12575" y="6326"/>
                    <a:pt x="13085" y="6795"/>
                    <a:pt x="13132" y="6818"/>
                  </a:cubicBezTo>
                  <a:cubicBezTo>
                    <a:pt x="13223" y="6697"/>
                    <a:pt x="13314" y="6545"/>
                    <a:pt x="13344" y="6393"/>
                  </a:cubicBezTo>
                  <a:cubicBezTo>
                    <a:pt x="13496" y="5086"/>
                    <a:pt x="11916" y="4721"/>
                    <a:pt x="11916" y="4721"/>
                  </a:cubicBezTo>
                  <a:cubicBezTo>
                    <a:pt x="11089" y="963"/>
                    <a:pt x="8177" y="633"/>
                    <a:pt x="7179" y="633"/>
                  </a:cubicBezTo>
                  <a:cubicBezTo>
                    <a:pt x="6966" y="633"/>
                    <a:pt x="6840" y="648"/>
                    <a:pt x="6840" y="648"/>
                  </a:cubicBezTo>
                  <a:lnTo>
                    <a:pt x="6840" y="587"/>
                  </a:lnTo>
                  <a:cubicBezTo>
                    <a:pt x="6785" y="233"/>
                    <a:pt x="6461" y="0"/>
                    <a:pt x="6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5072950" y="804965"/>
              <a:ext cx="22075" cy="96525"/>
            </a:xfrm>
            <a:custGeom>
              <a:avLst/>
              <a:gdLst/>
              <a:ahLst/>
              <a:cxnLst/>
              <a:rect l="l" t="t" r="r" b="b"/>
              <a:pathLst>
                <a:path w="883" h="3861" extrusionOk="0">
                  <a:moveTo>
                    <a:pt x="1" y="1"/>
                  </a:moveTo>
                  <a:cubicBezTo>
                    <a:pt x="31" y="669"/>
                    <a:pt x="153" y="1338"/>
                    <a:pt x="335" y="1946"/>
                  </a:cubicBezTo>
                  <a:cubicBezTo>
                    <a:pt x="457" y="2615"/>
                    <a:pt x="639" y="3253"/>
                    <a:pt x="882" y="3861"/>
                  </a:cubicBezTo>
                  <a:cubicBezTo>
                    <a:pt x="821" y="3192"/>
                    <a:pt x="700" y="2554"/>
                    <a:pt x="548" y="1916"/>
                  </a:cubicBezTo>
                  <a:cubicBezTo>
                    <a:pt x="426" y="1277"/>
                    <a:pt x="244" y="63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5128425" y="794340"/>
              <a:ext cx="26625" cy="92725"/>
            </a:xfrm>
            <a:custGeom>
              <a:avLst/>
              <a:gdLst/>
              <a:ahLst/>
              <a:cxnLst/>
              <a:rect l="l" t="t" r="r" b="b"/>
              <a:pathLst>
                <a:path w="1065" h="3709" extrusionOk="0">
                  <a:moveTo>
                    <a:pt x="1" y="0"/>
                  </a:moveTo>
                  <a:lnTo>
                    <a:pt x="1" y="0"/>
                  </a:lnTo>
                  <a:cubicBezTo>
                    <a:pt x="92" y="638"/>
                    <a:pt x="213" y="1277"/>
                    <a:pt x="426" y="1885"/>
                  </a:cubicBezTo>
                  <a:cubicBezTo>
                    <a:pt x="578" y="2492"/>
                    <a:pt x="791" y="3100"/>
                    <a:pt x="1064" y="3708"/>
                  </a:cubicBezTo>
                  <a:cubicBezTo>
                    <a:pt x="973" y="3070"/>
                    <a:pt x="821" y="2432"/>
                    <a:pt x="608" y="1824"/>
                  </a:cubicBezTo>
                  <a:cubicBezTo>
                    <a:pt x="487" y="1185"/>
                    <a:pt x="274" y="57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5003050" y="889790"/>
              <a:ext cx="245475" cy="63425"/>
            </a:xfrm>
            <a:custGeom>
              <a:avLst/>
              <a:gdLst/>
              <a:ahLst/>
              <a:cxnLst/>
              <a:rect l="l" t="t" r="r" b="b"/>
              <a:pathLst>
                <a:path w="9819" h="2537" extrusionOk="0">
                  <a:moveTo>
                    <a:pt x="7169" y="0"/>
                  </a:moveTo>
                  <a:cubicBezTo>
                    <a:pt x="6324" y="0"/>
                    <a:pt x="5489" y="109"/>
                    <a:pt x="4681" y="316"/>
                  </a:cubicBezTo>
                  <a:cubicBezTo>
                    <a:pt x="3465" y="620"/>
                    <a:pt x="2310" y="1076"/>
                    <a:pt x="1246" y="1684"/>
                  </a:cubicBezTo>
                  <a:cubicBezTo>
                    <a:pt x="851" y="1927"/>
                    <a:pt x="517" y="2140"/>
                    <a:pt x="304" y="2292"/>
                  </a:cubicBezTo>
                  <a:cubicBezTo>
                    <a:pt x="183" y="2352"/>
                    <a:pt x="91" y="2444"/>
                    <a:pt x="0" y="2535"/>
                  </a:cubicBezTo>
                  <a:cubicBezTo>
                    <a:pt x="0" y="2536"/>
                    <a:pt x="1" y="2537"/>
                    <a:pt x="3" y="2537"/>
                  </a:cubicBezTo>
                  <a:cubicBezTo>
                    <a:pt x="46" y="2537"/>
                    <a:pt x="524" y="2240"/>
                    <a:pt x="1307" y="1805"/>
                  </a:cubicBezTo>
                  <a:cubicBezTo>
                    <a:pt x="2401" y="1228"/>
                    <a:pt x="3526" y="802"/>
                    <a:pt x="4712" y="498"/>
                  </a:cubicBezTo>
                  <a:cubicBezTo>
                    <a:pt x="5585" y="297"/>
                    <a:pt x="6475" y="178"/>
                    <a:pt x="7370" y="178"/>
                  </a:cubicBezTo>
                  <a:cubicBezTo>
                    <a:pt x="7689" y="178"/>
                    <a:pt x="8009" y="193"/>
                    <a:pt x="8329" y="225"/>
                  </a:cubicBezTo>
                  <a:cubicBezTo>
                    <a:pt x="9199" y="281"/>
                    <a:pt x="9733" y="441"/>
                    <a:pt x="9809" y="441"/>
                  </a:cubicBezTo>
                  <a:cubicBezTo>
                    <a:pt x="9815" y="441"/>
                    <a:pt x="9818" y="440"/>
                    <a:pt x="9818" y="437"/>
                  </a:cubicBezTo>
                  <a:cubicBezTo>
                    <a:pt x="9696" y="377"/>
                    <a:pt x="9575" y="316"/>
                    <a:pt x="9453" y="285"/>
                  </a:cubicBezTo>
                  <a:cubicBezTo>
                    <a:pt x="9089" y="194"/>
                    <a:pt x="8724" y="103"/>
                    <a:pt x="8359" y="73"/>
                  </a:cubicBezTo>
                  <a:cubicBezTo>
                    <a:pt x="7962" y="24"/>
                    <a:pt x="7564" y="0"/>
                    <a:pt x="7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4982525" y="921240"/>
              <a:ext cx="117800" cy="64600"/>
            </a:xfrm>
            <a:custGeom>
              <a:avLst/>
              <a:gdLst/>
              <a:ahLst/>
              <a:cxnLst/>
              <a:rect l="l" t="t" r="r" b="b"/>
              <a:pathLst>
                <a:path w="4712" h="2584" extrusionOk="0">
                  <a:moveTo>
                    <a:pt x="4712" y="0"/>
                  </a:moveTo>
                  <a:cubicBezTo>
                    <a:pt x="4438" y="31"/>
                    <a:pt x="4195" y="91"/>
                    <a:pt x="3922" y="182"/>
                  </a:cubicBezTo>
                  <a:cubicBezTo>
                    <a:pt x="2675" y="547"/>
                    <a:pt x="1551" y="1155"/>
                    <a:pt x="578" y="2006"/>
                  </a:cubicBezTo>
                  <a:cubicBezTo>
                    <a:pt x="335" y="2158"/>
                    <a:pt x="153" y="2371"/>
                    <a:pt x="1" y="2584"/>
                  </a:cubicBezTo>
                  <a:cubicBezTo>
                    <a:pt x="730" y="2037"/>
                    <a:pt x="1460" y="1520"/>
                    <a:pt x="2250" y="1064"/>
                  </a:cubicBezTo>
                  <a:cubicBezTo>
                    <a:pt x="3040" y="669"/>
                    <a:pt x="3861" y="304"/>
                    <a:pt x="47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4700600" y="1271540"/>
              <a:ext cx="827550" cy="797900"/>
            </a:xfrm>
            <a:custGeom>
              <a:avLst/>
              <a:gdLst/>
              <a:ahLst/>
              <a:cxnLst/>
              <a:rect l="l" t="t" r="r" b="b"/>
              <a:pathLst>
                <a:path w="33102" h="31916" extrusionOk="0">
                  <a:moveTo>
                    <a:pt x="14408" y="0"/>
                  </a:moveTo>
                  <a:cubicBezTo>
                    <a:pt x="13496" y="31"/>
                    <a:pt x="12615" y="213"/>
                    <a:pt x="11794" y="517"/>
                  </a:cubicBezTo>
                  <a:cubicBezTo>
                    <a:pt x="10214" y="1064"/>
                    <a:pt x="8785" y="1976"/>
                    <a:pt x="7600" y="3192"/>
                  </a:cubicBezTo>
                  <a:lnTo>
                    <a:pt x="1" y="12159"/>
                  </a:lnTo>
                  <a:lnTo>
                    <a:pt x="7053" y="16688"/>
                  </a:lnTo>
                  <a:lnTo>
                    <a:pt x="9758" y="13861"/>
                  </a:lnTo>
                  <a:lnTo>
                    <a:pt x="10092" y="21247"/>
                  </a:lnTo>
                  <a:lnTo>
                    <a:pt x="8937" y="30305"/>
                  </a:lnTo>
                  <a:lnTo>
                    <a:pt x="26871" y="31916"/>
                  </a:lnTo>
                  <a:cubicBezTo>
                    <a:pt x="26901" y="30670"/>
                    <a:pt x="26536" y="23192"/>
                    <a:pt x="26293" y="18268"/>
                  </a:cubicBezTo>
                  <a:cubicBezTo>
                    <a:pt x="26263" y="17356"/>
                    <a:pt x="27175" y="15745"/>
                    <a:pt x="27144" y="14955"/>
                  </a:cubicBezTo>
                  <a:cubicBezTo>
                    <a:pt x="27099" y="13996"/>
                    <a:pt x="27010" y="13495"/>
                    <a:pt x="26931" y="13234"/>
                  </a:cubicBezTo>
                  <a:lnTo>
                    <a:pt x="26931" y="13234"/>
                  </a:lnTo>
                  <a:lnTo>
                    <a:pt x="27782" y="14834"/>
                  </a:lnTo>
                  <a:lnTo>
                    <a:pt x="33102" y="10092"/>
                  </a:lnTo>
                  <a:lnTo>
                    <a:pt x="28482" y="3830"/>
                  </a:lnTo>
                  <a:cubicBezTo>
                    <a:pt x="26992" y="1855"/>
                    <a:pt x="24773" y="517"/>
                    <a:pt x="22311" y="183"/>
                  </a:cubicBezTo>
                  <a:cubicBezTo>
                    <a:pt x="21612" y="92"/>
                    <a:pt x="21065" y="61"/>
                    <a:pt x="20700" y="0"/>
                  </a:cubicBezTo>
                  <a:cubicBezTo>
                    <a:pt x="19667" y="320"/>
                    <a:pt x="18603" y="479"/>
                    <a:pt x="17543" y="479"/>
                  </a:cubicBezTo>
                  <a:cubicBezTo>
                    <a:pt x="16483" y="479"/>
                    <a:pt x="15427" y="320"/>
                    <a:pt x="14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4876900" y="1538265"/>
              <a:ext cx="133000" cy="150475"/>
            </a:xfrm>
            <a:custGeom>
              <a:avLst/>
              <a:gdLst/>
              <a:ahLst/>
              <a:cxnLst/>
              <a:rect l="l" t="t" r="r" b="b"/>
              <a:pathLst>
                <a:path w="5320" h="6019" extrusionOk="0">
                  <a:moveTo>
                    <a:pt x="5320" y="0"/>
                  </a:moveTo>
                  <a:lnTo>
                    <a:pt x="5320" y="0"/>
                  </a:lnTo>
                  <a:cubicBezTo>
                    <a:pt x="5016" y="243"/>
                    <a:pt x="4742" y="517"/>
                    <a:pt x="4469" y="821"/>
                  </a:cubicBezTo>
                  <a:cubicBezTo>
                    <a:pt x="3982" y="1368"/>
                    <a:pt x="3314" y="2098"/>
                    <a:pt x="2584" y="2949"/>
                  </a:cubicBezTo>
                  <a:cubicBezTo>
                    <a:pt x="1855" y="3769"/>
                    <a:pt x="1186" y="4529"/>
                    <a:pt x="730" y="5107"/>
                  </a:cubicBezTo>
                  <a:cubicBezTo>
                    <a:pt x="456" y="5380"/>
                    <a:pt x="213" y="5684"/>
                    <a:pt x="1" y="6019"/>
                  </a:cubicBezTo>
                  <a:cubicBezTo>
                    <a:pt x="305" y="5775"/>
                    <a:pt x="578" y="5502"/>
                    <a:pt x="821" y="5198"/>
                  </a:cubicBezTo>
                  <a:cubicBezTo>
                    <a:pt x="1308" y="4651"/>
                    <a:pt x="2007" y="3921"/>
                    <a:pt x="2736" y="3070"/>
                  </a:cubicBezTo>
                  <a:cubicBezTo>
                    <a:pt x="3435" y="2250"/>
                    <a:pt x="4104" y="1490"/>
                    <a:pt x="4590" y="912"/>
                  </a:cubicBezTo>
                  <a:cubicBezTo>
                    <a:pt x="4833" y="639"/>
                    <a:pt x="5077" y="335"/>
                    <a:pt x="5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4810800" y="3542090"/>
              <a:ext cx="167200" cy="186400"/>
            </a:xfrm>
            <a:custGeom>
              <a:avLst/>
              <a:gdLst/>
              <a:ahLst/>
              <a:cxnLst/>
              <a:rect l="l" t="t" r="r" b="b"/>
              <a:pathLst>
                <a:path w="6688" h="7456" extrusionOk="0">
                  <a:moveTo>
                    <a:pt x="6687" y="0"/>
                  </a:moveTo>
                  <a:lnTo>
                    <a:pt x="2857" y="304"/>
                  </a:lnTo>
                  <a:lnTo>
                    <a:pt x="2553" y="1946"/>
                  </a:lnTo>
                  <a:cubicBezTo>
                    <a:pt x="1003" y="5928"/>
                    <a:pt x="0" y="7265"/>
                    <a:pt x="821" y="7447"/>
                  </a:cubicBezTo>
                  <a:cubicBezTo>
                    <a:pt x="849" y="7453"/>
                    <a:pt x="879" y="7456"/>
                    <a:pt x="910" y="7456"/>
                  </a:cubicBezTo>
                  <a:cubicBezTo>
                    <a:pt x="2247" y="7456"/>
                    <a:pt x="6079" y="2462"/>
                    <a:pt x="6079" y="2462"/>
                  </a:cubicBezTo>
                  <a:lnTo>
                    <a:pt x="66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4739350" y="1746465"/>
              <a:ext cx="37275" cy="39550"/>
            </a:xfrm>
            <a:custGeom>
              <a:avLst/>
              <a:gdLst/>
              <a:ahLst/>
              <a:cxnLst/>
              <a:rect l="l" t="t" r="r" b="b"/>
              <a:pathLst>
                <a:path w="1491" h="1582" extrusionOk="0">
                  <a:moveTo>
                    <a:pt x="1" y="1"/>
                  </a:moveTo>
                  <a:lnTo>
                    <a:pt x="1" y="1"/>
                  </a:lnTo>
                  <a:cubicBezTo>
                    <a:pt x="153" y="335"/>
                    <a:pt x="396" y="609"/>
                    <a:pt x="700" y="852"/>
                  </a:cubicBezTo>
                  <a:cubicBezTo>
                    <a:pt x="913" y="1125"/>
                    <a:pt x="1186" y="1369"/>
                    <a:pt x="1490" y="1581"/>
                  </a:cubicBezTo>
                  <a:cubicBezTo>
                    <a:pt x="1338" y="1247"/>
                    <a:pt x="1126" y="943"/>
                    <a:pt x="822" y="700"/>
                  </a:cubicBezTo>
                  <a:cubicBezTo>
                    <a:pt x="578" y="426"/>
                    <a:pt x="305" y="183"/>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5038750" y="1568665"/>
              <a:ext cx="325275" cy="515975"/>
            </a:xfrm>
            <a:custGeom>
              <a:avLst/>
              <a:gdLst/>
              <a:ahLst/>
              <a:cxnLst/>
              <a:rect l="l" t="t" r="r" b="b"/>
              <a:pathLst>
                <a:path w="13011" h="20639" extrusionOk="0">
                  <a:moveTo>
                    <a:pt x="1034" y="0"/>
                  </a:moveTo>
                  <a:lnTo>
                    <a:pt x="1" y="19453"/>
                  </a:lnTo>
                  <a:lnTo>
                    <a:pt x="13010" y="20639"/>
                  </a:lnTo>
                  <a:lnTo>
                    <a:pt x="121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5104875" y="1694740"/>
              <a:ext cx="199100" cy="47200"/>
            </a:xfrm>
            <a:custGeom>
              <a:avLst/>
              <a:gdLst/>
              <a:ahLst/>
              <a:cxnLst/>
              <a:rect l="l" t="t" r="r" b="b"/>
              <a:pathLst>
                <a:path w="7964" h="1888" extrusionOk="0">
                  <a:moveTo>
                    <a:pt x="7960" y="0"/>
                  </a:moveTo>
                  <a:cubicBezTo>
                    <a:pt x="7918" y="0"/>
                    <a:pt x="7531" y="235"/>
                    <a:pt x="6900" y="550"/>
                  </a:cubicBezTo>
                  <a:cubicBezTo>
                    <a:pt x="6019" y="975"/>
                    <a:pt x="5076" y="1279"/>
                    <a:pt x="4134" y="1492"/>
                  </a:cubicBezTo>
                  <a:cubicBezTo>
                    <a:pt x="3364" y="1636"/>
                    <a:pt x="2595" y="1724"/>
                    <a:pt x="1825" y="1724"/>
                  </a:cubicBezTo>
                  <a:cubicBezTo>
                    <a:pt x="1622" y="1724"/>
                    <a:pt x="1419" y="1718"/>
                    <a:pt x="1216" y="1705"/>
                  </a:cubicBezTo>
                  <a:cubicBezTo>
                    <a:pt x="601" y="1680"/>
                    <a:pt x="185" y="1636"/>
                    <a:pt x="49" y="1636"/>
                  </a:cubicBezTo>
                  <a:cubicBezTo>
                    <a:pt x="17" y="1636"/>
                    <a:pt x="0" y="1638"/>
                    <a:pt x="0" y="1644"/>
                  </a:cubicBezTo>
                  <a:cubicBezTo>
                    <a:pt x="91" y="1705"/>
                    <a:pt x="213" y="1735"/>
                    <a:pt x="304" y="1735"/>
                  </a:cubicBezTo>
                  <a:cubicBezTo>
                    <a:pt x="608" y="1796"/>
                    <a:pt x="912" y="1827"/>
                    <a:pt x="1216" y="1857"/>
                  </a:cubicBezTo>
                  <a:cubicBezTo>
                    <a:pt x="1479" y="1877"/>
                    <a:pt x="1742" y="1887"/>
                    <a:pt x="2005" y="1887"/>
                  </a:cubicBezTo>
                  <a:cubicBezTo>
                    <a:pt x="3721" y="1887"/>
                    <a:pt x="5432" y="1462"/>
                    <a:pt x="6961" y="672"/>
                  </a:cubicBezTo>
                  <a:cubicBezTo>
                    <a:pt x="7204" y="520"/>
                    <a:pt x="7478" y="368"/>
                    <a:pt x="7721" y="185"/>
                  </a:cubicBezTo>
                  <a:cubicBezTo>
                    <a:pt x="7873" y="64"/>
                    <a:pt x="7964" y="3"/>
                    <a:pt x="7964" y="3"/>
                  </a:cubicBezTo>
                  <a:cubicBezTo>
                    <a:pt x="7964" y="1"/>
                    <a:pt x="7963" y="0"/>
                    <a:pt x="79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5105625" y="1751665"/>
              <a:ext cx="5350" cy="13825"/>
            </a:xfrm>
            <a:custGeom>
              <a:avLst/>
              <a:gdLst/>
              <a:ahLst/>
              <a:cxnLst/>
              <a:rect l="l" t="t" r="r" b="b"/>
              <a:pathLst>
                <a:path w="214" h="553" extrusionOk="0">
                  <a:moveTo>
                    <a:pt x="110" y="1"/>
                  </a:moveTo>
                  <a:cubicBezTo>
                    <a:pt x="104" y="1"/>
                    <a:pt x="98" y="2"/>
                    <a:pt x="92" y="5"/>
                  </a:cubicBezTo>
                  <a:cubicBezTo>
                    <a:pt x="31" y="5"/>
                    <a:pt x="1" y="127"/>
                    <a:pt x="1" y="279"/>
                  </a:cubicBezTo>
                  <a:cubicBezTo>
                    <a:pt x="31" y="431"/>
                    <a:pt x="61" y="553"/>
                    <a:pt x="122" y="553"/>
                  </a:cubicBezTo>
                  <a:cubicBezTo>
                    <a:pt x="183" y="553"/>
                    <a:pt x="213" y="431"/>
                    <a:pt x="213" y="279"/>
                  </a:cubicBezTo>
                  <a:cubicBezTo>
                    <a:pt x="186" y="115"/>
                    <a:pt x="159" y="1"/>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5099550" y="1792765"/>
              <a:ext cx="7625" cy="26675"/>
            </a:xfrm>
            <a:custGeom>
              <a:avLst/>
              <a:gdLst/>
              <a:ahLst/>
              <a:cxnLst/>
              <a:rect l="l" t="t" r="r" b="b"/>
              <a:pathLst>
                <a:path w="305" h="1067" extrusionOk="0">
                  <a:moveTo>
                    <a:pt x="238" y="0"/>
                  </a:moveTo>
                  <a:cubicBezTo>
                    <a:pt x="203" y="0"/>
                    <a:pt x="119" y="233"/>
                    <a:pt x="61" y="520"/>
                  </a:cubicBezTo>
                  <a:cubicBezTo>
                    <a:pt x="0" y="793"/>
                    <a:pt x="0" y="1067"/>
                    <a:pt x="61" y="1067"/>
                  </a:cubicBezTo>
                  <a:cubicBezTo>
                    <a:pt x="122" y="1067"/>
                    <a:pt x="213" y="824"/>
                    <a:pt x="244" y="550"/>
                  </a:cubicBezTo>
                  <a:cubicBezTo>
                    <a:pt x="304" y="246"/>
                    <a:pt x="304" y="3"/>
                    <a:pt x="244" y="3"/>
                  </a:cubicBezTo>
                  <a:cubicBezTo>
                    <a:pt x="242" y="1"/>
                    <a:pt x="240" y="0"/>
                    <a:pt x="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5098025" y="1846015"/>
              <a:ext cx="11425" cy="25950"/>
            </a:xfrm>
            <a:custGeom>
              <a:avLst/>
              <a:gdLst/>
              <a:ahLst/>
              <a:cxnLst/>
              <a:rect l="l" t="t" r="r" b="b"/>
              <a:pathLst>
                <a:path w="457" h="1038" extrusionOk="0">
                  <a:moveTo>
                    <a:pt x="92" y="1"/>
                  </a:moveTo>
                  <a:cubicBezTo>
                    <a:pt x="31" y="1"/>
                    <a:pt x="1" y="274"/>
                    <a:pt x="92" y="578"/>
                  </a:cubicBezTo>
                  <a:cubicBezTo>
                    <a:pt x="176" y="860"/>
                    <a:pt x="313" y="1037"/>
                    <a:pt x="381" y="1037"/>
                  </a:cubicBezTo>
                  <a:cubicBezTo>
                    <a:pt x="387" y="1037"/>
                    <a:pt x="391" y="1036"/>
                    <a:pt x="396" y="1034"/>
                  </a:cubicBezTo>
                  <a:cubicBezTo>
                    <a:pt x="457" y="1004"/>
                    <a:pt x="365" y="791"/>
                    <a:pt x="274" y="517"/>
                  </a:cubicBezTo>
                  <a:cubicBezTo>
                    <a:pt x="213" y="244"/>
                    <a:pt x="15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5126150" y="1890215"/>
              <a:ext cx="27375" cy="7575"/>
            </a:xfrm>
            <a:custGeom>
              <a:avLst/>
              <a:gdLst/>
              <a:ahLst/>
              <a:cxnLst/>
              <a:rect l="l" t="t" r="r" b="b"/>
              <a:pathLst>
                <a:path w="1095" h="303" extrusionOk="0">
                  <a:moveTo>
                    <a:pt x="102" y="1"/>
                  </a:moveTo>
                  <a:cubicBezTo>
                    <a:pt x="64" y="1"/>
                    <a:pt x="40" y="8"/>
                    <a:pt x="31" y="26"/>
                  </a:cubicBezTo>
                  <a:cubicBezTo>
                    <a:pt x="0" y="56"/>
                    <a:pt x="213" y="208"/>
                    <a:pt x="517" y="269"/>
                  </a:cubicBezTo>
                  <a:cubicBezTo>
                    <a:pt x="633" y="292"/>
                    <a:pt x="745" y="302"/>
                    <a:pt x="839" y="302"/>
                  </a:cubicBezTo>
                  <a:cubicBezTo>
                    <a:pt x="990" y="302"/>
                    <a:pt x="1095" y="276"/>
                    <a:pt x="1095" y="239"/>
                  </a:cubicBezTo>
                  <a:cubicBezTo>
                    <a:pt x="1095" y="178"/>
                    <a:pt x="851" y="117"/>
                    <a:pt x="578" y="87"/>
                  </a:cubicBezTo>
                  <a:cubicBezTo>
                    <a:pt x="363" y="44"/>
                    <a:pt x="194"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5180100" y="1893140"/>
              <a:ext cx="27375" cy="5325"/>
            </a:xfrm>
            <a:custGeom>
              <a:avLst/>
              <a:gdLst/>
              <a:ahLst/>
              <a:cxnLst/>
              <a:rect l="l" t="t" r="r" b="b"/>
              <a:pathLst>
                <a:path w="1095" h="213" extrusionOk="0">
                  <a:moveTo>
                    <a:pt x="548" y="0"/>
                  </a:moveTo>
                  <a:cubicBezTo>
                    <a:pt x="244" y="0"/>
                    <a:pt x="0" y="61"/>
                    <a:pt x="0" y="122"/>
                  </a:cubicBezTo>
                  <a:cubicBezTo>
                    <a:pt x="0" y="182"/>
                    <a:pt x="244" y="213"/>
                    <a:pt x="548" y="213"/>
                  </a:cubicBezTo>
                  <a:cubicBezTo>
                    <a:pt x="852" y="213"/>
                    <a:pt x="1095" y="152"/>
                    <a:pt x="1095" y="91"/>
                  </a:cubicBezTo>
                  <a:cubicBezTo>
                    <a:pt x="1095" y="30"/>
                    <a:pt x="852"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5234050" y="1892365"/>
              <a:ext cx="27375" cy="5350"/>
            </a:xfrm>
            <a:custGeom>
              <a:avLst/>
              <a:gdLst/>
              <a:ahLst/>
              <a:cxnLst/>
              <a:rect l="l" t="t" r="r" b="b"/>
              <a:pathLst>
                <a:path w="1095" h="214" extrusionOk="0">
                  <a:moveTo>
                    <a:pt x="548" y="1"/>
                  </a:moveTo>
                  <a:cubicBezTo>
                    <a:pt x="244" y="1"/>
                    <a:pt x="1" y="61"/>
                    <a:pt x="1" y="122"/>
                  </a:cubicBezTo>
                  <a:cubicBezTo>
                    <a:pt x="1" y="183"/>
                    <a:pt x="244" y="213"/>
                    <a:pt x="548" y="213"/>
                  </a:cubicBezTo>
                  <a:cubicBezTo>
                    <a:pt x="852" y="213"/>
                    <a:pt x="1095" y="153"/>
                    <a:pt x="1095" y="92"/>
                  </a:cubicBezTo>
                  <a:cubicBezTo>
                    <a:pt x="1095" y="31"/>
                    <a:pt x="852"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5287250" y="1870340"/>
              <a:ext cx="19025" cy="20325"/>
            </a:xfrm>
            <a:custGeom>
              <a:avLst/>
              <a:gdLst/>
              <a:ahLst/>
              <a:cxnLst/>
              <a:rect l="l" t="t" r="r" b="b"/>
              <a:pathLst>
                <a:path w="761" h="813" extrusionOk="0">
                  <a:moveTo>
                    <a:pt x="730" y="0"/>
                  </a:moveTo>
                  <a:cubicBezTo>
                    <a:pt x="669" y="0"/>
                    <a:pt x="547" y="213"/>
                    <a:pt x="395" y="426"/>
                  </a:cubicBezTo>
                  <a:cubicBezTo>
                    <a:pt x="213" y="608"/>
                    <a:pt x="0" y="730"/>
                    <a:pt x="31" y="790"/>
                  </a:cubicBezTo>
                  <a:cubicBezTo>
                    <a:pt x="31" y="805"/>
                    <a:pt x="48" y="812"/>
                    <a:pt x="76" y="812"/>
                  </a:cubicBezTo>
                  <a:cubicBezTo>
                    <a:pt x="169" y="812"/>
                    <a:pt x="385" y="733"/>
                    <a:pt x="547" y="547"/>
                  </a:cubicBezTo>
                  <a:cubicBezTo>
                    <a:pt x="730" y="274"/>
                    <a:pt x="760" y="0"/>
                    <a:pt x="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5309275" y="1817140"/>
              <a:ext cx="7625" cy="26625"/>
            </a:xfrm>
            <a:custGeom>
              <a:avLst/>
              <a:gdLst/>
              <a:ahLst/>
              <a:cxnLst/>
              <a:rect l="l" t="t" r="r" b="b"/>
              <a:pathLst>
                <a:path w="305" h="1065" extrusionOk="0">
                  <a:moveTo>
                    <a:pt x="244" y="0"/>
                  </a:moveTo>
                  <a:cubicBezTo>
                    <a:pt x="183" y="0"/>
                    <a:pt x="92" y="244"/>
                    <a:pt x="61" y="517"/>
                  </a:cubicBezTo>
                  <a:cubicBezTo>
                    <a:pt x="1" y="821"/>
                    <a:pt x="31" y="1064"/>
                    <a:pt x="92" y="1064"/>
                  </a:cubicBezTo>
                  <a:cubicBezTo>
                    <a:pt x="122" y="1064"/>
                    <a:pt x="213" y="852"/>
                    <a:pt x="244" y="548"/>
                  </a:cubicBezTo>
                  <a:cubicBezTo>
                    <a:pt x="305" y="244"/>
                    <a:pt x="305"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5316125" y="1763890"/>
              <a:ext cx="6100" cy="26675"/>
            </a:xfrm>
            <a:custGeom>
              <a:avLst/>
              <a:gdLst/>
              <a:ahLst/>
              <a:cxnLst/>
              <a:rect l="l" t="t" r="r" b="b"/>
              <a:pathLst>
                <a:path w="244" h="1067" extrusionOk="0">
                  <a:moveTo>
                    <a:pt x="172" y="0"/>
                  </a:moveTo>
                  <a:cubicBezTo>
                    <a:pt x="115" y="0"/>
                    <a:pt x="59" y="233"/>
                    <a:pt x="31" y="520"/>
                  </a:cubicBezTo>
                  <a:cubicBezTo>
                    <a:pt x="0" y="823"/>
                    <a:pt x="31" y="1067"/>
                    <a:pt x="91" y="1067"/>
                  </a:cubicBezTo>
                  <a:cubicBezTo>
                    <a:pt x="152" y="1067"/>
                    <a:pt x="213" y="823"/>
                    <a:pt x="243" y="550"/>
                  </a:cubicBezTo>
                  <a:cubicBezTo>
                    <a:pt x="243" y="246"/>
                    <a:pt x="243" y="3"/>
                    <a:pt x="183" y="3"/>
                  </a:cubicBezTo>
                  <a:cubicBezTo>
                    <a:pt x="179" y="1"/>
                    <a:pt x="176" y="0"/>
                    <a:pt x="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5319925" y="1722165"/>
              <a:ext cx="4575" cy="14450"/>
            </a:xfrm>
            <a:custGeom>
              <a:avLst/>
              <a:gdLst/>
              <a:ahLst/>
              <a:cxnLst/>
              <a:rect l="l" t="t" r="r" b="b"/>
              <a:pathLst>
                <a:path w="183" h="578" extrusionOk="0">
                  <a:moveTo>
                    <a:pt x="91" y="0"/>
                  </a:moveTo>
                  <a:cubicBezTo>
                    <a:pt x="31" y="0"/>
                    <a:pt x="0" y="122"/>
                    <a:pt x="0" y="274"/>
                  </a:cubicBezTo>
                  <a:cubicBezTo>
                    <a:pt x="0" y="456"/>
                    <a:pt x="31" y="578"/>
                    <a:pt x="91" y="578"/>
                  </a:cubicBezTo>
                  <a:cubicBezTo>
                    <a:pt x="122" y="578"/>
                    <a:pt x="183" y="456"/>
                    <a:pt x="183" y="304"/>
                  </a:cubicBezTo>
                  <a:cubicBezTo>
                    <a:pt x="183" y="122"/>
                    <a:pt x="152" y="0"/>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4978725" y="1274265"/>
              <a:ext cx="171750" cy="311900"/>
            </a:xfrm>
            <a:custGeom>
              <a:avLst/>
              <a:gdLst/>
              <a:ahLst/>
              <a:cxnLst/>
              <a:rect l="l" t="t" r="r" b="b"/>
              <a:pathLst>
                <a:path w="6870" h="12476" extrusionOk="0">
                  <a:moveTo>
                    <a:pt x="1406" y="1"/>
                  </a:moveTo>
                  <a:cubicBezTo>
                    <a:pt x="945" y="1"/>
                    <a:pt x="321" y="112"/>
                    <a:pt x="1" y="682"/>
                  </a:cubicBezTo>
                  <a:cubicBezTo>
                    <a:pt x="1" y="682"/>
                    <a:pt x="4499" y="1867"/>
                    <a:pt x="4590" y="12475"/>
                  </a:cubicBezTo>
                  <a:lnTo>
                    <a:pt x="6414" y="12475"/>
                  </a:lnTo>
                  <a:cubicBezTo>
                    <a:pt x="6414" y="12475"/>
                    <a:pt x="6870" y="3539"/>
                    <a:pt x="1976" y="43"/>
                  </a:cubicBezTo>
                  <a:cubicBezTo>
                    <a:pt x="1976" y="45"/>
                    <a:pt x="1974" y="45"/>
                    <a:pt x="1969" y="45"/>
                  </a:cubicBezTo>
                  <a:cubicBezTo>
                    <a:pt x="1925" y="45"/>
                    <a:pt x="1698"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5217325" y="1268940"/>
              <a:ext cx="124650" cy="307350"/>
            </a:xfrm>
            <a:custGeom>
              <a:avLst/>
              <a:gdLst/>
              <a:ahLst/>
              <a:cxnLst/>
              <a:rect l="l" t="t" r="r" b="b"/>
              <a:pathLst>
                <a:path w="4986" h="12294" extrusionOk="0">
                  <a:moveTo>
                    <a:pt x="734" y="1"/>
                  </a:moveTo>
                  <a:cubicBezTo>
                    <a:pt x="485" y="1"/>
                    <a:pt x="237" y="45"/>
                    <a:pt x="1" y="135"/>
                  </a:cubicBezTo>
                  <a:cubicBezTo>
                    <a:pt x="1" y="135"/>
                    <a:pt x="3223" y="1655"/>
                    <a:pt x="3284" y="12293"/>
                  </a:cubicBezTo>
                  <a:lnTo>
                    <a:pt x="4834" y="12293"/>
                  </a:lnTo>
                  <a:cubicBezTo>
                    <a:pt x="4834" y="12293"/>
                    <a:pt x="4986" y="2354"/>
                    <a:pt x="1946" y="378"/>
                  </a:cubicBezTo>
                  <a:cubicBezTo>
                    <a:pt x="1582" y="129"/>
                    <a:pt x="1158" y="1"/>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5090425" y="1565615"/>
              <a:ext cx="50950" cy="41050"/>
            </a:xfrm>
            <a:custGeom>
              <a:avLst/>
              <a:gdLst/>
              <a:ahLst/>
              <a:cxnLst/>
              <a:rect l="l" t="t" r="r" b="b"/>
              <a:pathLst>
                <a:path w="2038" h="1642" extrusionOk="0">
                  <a:moveTo>
                    <a:pt x="1916" y="1"/>
                  </a:moveTo>
                  <a:cubicBezTo>
                    <a:pt x="1916" y="213"/>
                    <a:pt x="1885" y="396"/>
                    <a:pt x="1916" y="608"/>
                  </a:cubicBezTo>
                  <a:cubicBezTo>
                    <a:pt x="1885" y="791"/>
                    <a:pt x="1824" y="1004"/>
                    <a:pt x="1703" y="1156"/>
                  </a:cubicBezTo>
                  <a:cubicBezTo>
                    <a:pt x="1508" y="1335"/>
                    <a:pt x="1260" y="1427"/>
                    <a:pt x="1016" y="1427"/>
                  </a:cubicBezTo>
                  <a:cubicBezTo>
                    <a:pt x="804" y="1427"/>
                    <a:pt x="596" y="1358"/>
                    <a:pt x="426" y="1216"/>
                  </a:cubicBezTo>
                  <a:cubicBezTo>
                    <a:pt x="274" y="1064"/>
                    <a:pt x="214" y="852"/>
                    <a:pt x="183" y="669"/>
                  </a:cubicBezTo>
                  <a:cubicBezTo>
                    <a:pt x="183" y="456"/>
                    <a:pt x="153" y="274"/>
                    <a:pt x="122" y="61"/>
                  </a:cubicBezTo>
                  <a:cubicBezTo>
                    <a:pt x="31" y="274"/>
                    <a:pt x="1" y="456"/>
                    <a:pt x="31" y="669"/>
                  </a:cubicBezTo>
                  <a:cubicBezTo>
                    <a:pt x="62" y="912"/>
                    <a:pt x="122" y="1125"/>
                    <a:pt x="274" y="1338"/>
                  </a:cubicBezTo>
                  <a:cubicBezTo>
                    <a:pt x="487" y="1551"/>
                    <a:pt x="791" y="1642"/>
                    <a:pt x="1065" y="1642"/>
                  </a:cubicBezTo>
                  <a:cubicBezTo>
                    <a:pt x="1369" y="1642"/>
                    <a:pt x="1642" y="1490"/>
                    <a:pt x="1824" y="1277"/>
                  </a:cubicBezTo>
                  <a:cubicBezTo>
                    <a:pt x="1976" y="1064"/>
                    <a:pt x="2037" y="852"/>
                    <a:pt x="2037" y="608"/>
                  </a:cubicBezTo>
                  <a:cubicBezTo>
                    <a:pt x="2037" y="396"/>
                    <a:pt x="2007" y="183"/>
                    <a:pt x="19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5107900" y="1572590"/>
              <a:ext cx="16750" cy="14325"/>
            </a:xfrm>
            <a:custGeom>
              <a:avLst/>
              <a:gdLst/>
              <a:ahLst/>
              <a:cxnLst/>
              <a:rect l="l" t="t" r="r" b="b"/>
              <a:pathLst>
                <a:path w="670" h="573" extrusionOk="0">
                  <a:moveTo>
                    <a:pt x="246" y="1"/>
                  </a:moveTo>
                  <a:cubicBezTo>
                    <a:pt x="206" y="1"/>
                    <a:pt x="134" y="27"/>
                    <a:pt x="62" y="117"/>
                  </a:cubicBezTo>
                  <a:cubicBezTo>
                    <a:pt x="1" y="208"/>
                    <a:pt x="1" y="329"/>
                    <a:pt x="62" y="421"/>
                  </a:cubicBezTo>
                  <a:cubicBezTo>
                    <a:pt x="127" y="525"/>
                    <a:pt x="236" y="573"/>
                    <a:pt x="345" y="573"/>
                  </a:cubicBezTo>
                  <a:cubicBezTo>
                    <a:pt x="490" y="573"/>
                    <a:pt x="635" y="486"/>
                    <a:pt x="670" y="329"/>
                  </a:cubicBezTo>
                  <a:cubicBezTo>
                    <a:pt x="670" y="208"/>
                    <a:pt x="639" y="117"/>
                    <a:pt x="548" y="56"/>
                  </a:cubicBezTo>
                  <a:cubicBezTo>
                    <a:pt x="500" y="20"/>
                    <a:pt x="457" y="8"/>
                    <a:pt x="423" y="8"/>
                  </a:cubicBezTo>
                  <a:cubicBezTo>
                    <a:pt x="369" y="8"/>
                    <a:pt x="335" y="37"/>
                    <a:pt x="335" y="56"/>
                  </a:cubicBezTo>
                  <a:cubicBezTo>
                    <a:pt x="335" y="56"/>
                    <a:pt x="396" y="86"/>
                    <a:pt x="457" y="147"/>
                  </a:cubicBezTo>
                  <a:cubicBezTo>
                    <a:pt x="487" y="177"/>
                    <a:pt x="487" y="238"/>
                    <a:pt x="487" y="269"/>
                  </a:cubicBezTo>
                  <a:cubicBezTo>
                    <a:pt x="457" y="329"/>
                    <a:pt x="426" y="360"/>
                    <a:pt x="366" y="390"/>
                  </a:cubicBezTo>
                  <a:cubicBezTo>
                    <a:pt x="305" y="390"/>
                    <a:pt x="244" y="360"/>
                    <a:pt x="214" y="329"/>
                  </a:cubicBezTo>
                  <a:cubicBezTo>
                    <a:pt x="183" y="269"/>
                    <a:pt x="183" y="238"/>
                    <a:pt x="183" y="177"/>
                  </a:cubicBezTo>
                  <a:cubicBezTo>
                    <a:pt x="214" y="86"/>
                    <a:pt x="274" y="56"/>
                    <a:pt x="274" y="26"/>
                  </a:cubicBezTo>
                  <a:cubicBezTo>
                    <a:pt x="287" y="13"/>
                    <a:pt x="274"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5297125" y="1565615"/>
              <a:ext cx="44850" cy="36625"/>
            </a:xfrm>
            <a:custGeom>
              <a:avLst/>
              <a:gdLst/>
              <a:ahLst/>
              <a:cxnLst/>
              <a:rect l="l" t="t" r="r" b="b"/>
              <a:pathLst>
                <a:path w="1794" h="1465" extrusionOk="0">
                  <a:moveTo>
                    <a:pt x="1672" y="1"/>
                  </a:moveTo>
                  <a:cubicBezTo>
                    <a:pt x="1642" y="1"/>
                    <a:pt x="1672" y="183"/>
                    <a:pt x="1642" y="487"/>
                  </a:cubicBezTo>
                  <a:cubicBezTo>
                    <a:pt x="1611" y="639"/>
                    <a:pt x="1520" y="821"/>
                    <a:pt x="1429" y="943"/>
                  </a:cubicBezTo>
                  <a:cubicBezTo>
                    <a:pt x="1307" y="1125"/>
                    <a:pt x="1125" y="1216"/>
                    <a:pt x="943" y="1247"/>
                  </a:cubicBezTo>
                  <a:cubicBezTo>
                    <a:pt x="907" y="1252"/>
                    <a:pt x="873" y="1254"/>
                    <a:pt x="839" y="1254"/>
                  </a:cubicBezTo>
                  <a:cubicBezTo>
                    <a:pt x="671" y="1254"/>
                    <a:pt x="527" y="1191"/>
                    <a:pt x="426" y="1064"/>
                  </a:cubicBezTo>
                  <a:cubicBezTo>
                    <a:pt x="304" y="912"/>
                    <a:pt x="244" y="760"/>
                    <a:pt x="213" y="608"/>
                  </a:cubicBezTo>
                  <a:cubicBezTo>
                    <a:pt x="152" y="305"/>
                    <a:pt x="122" y="122"/>
                    <a:pt x="92" y="122"/>
                  </a:cubicBezTo>
                  <a:cubicBezTo>
                    <a:pt x="0" y="456"/>
                    <a:pt x="61" y="852"/>
                    <a:pt x="274" y="1186"/>
                  </a:cubicBezTo>
                  <a:cubicBezTo>
                    <a:pt x="410" y="1350"/>
                    <a:pt x="644" y="1464"/>
                    <a:pt x="888" y="1464"/>
                  </a:cubicBezTo>
                  <a:cubicBezTo>
                    <a:pt x="917" y="1464"/>
                    <a:pt x="945" y="1463"/>
                    <a:pt x="973" y="1460"/>
                  </a:cubicBezTo>
                  <a:cubicBezTo>
                    <a:pt x="1216" y="1429"/>
                    <a:pt x="1429" y="1277"/>
                    <a:pt x="1581" y="1064"/>
                  </a:cubicBezTo>
                  <a:cubicBezTo>
                    <a:pt x="1703" y="912"/>
                    <a:pt x="1763" y="700"/>
                    <a:pt x="1763" y="517"/>
                  </a:cubicBezTo>
                  <a:cubicBezTo>
                    <a:pt x="1794" y="183"/>
                    <a:pt x="1703" y="1"/>
                    <a:pt x="16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5313850" y="1569415"/>
              <a:ext cx="15975" cy="15425"/>
            </a:xfrm>
            <a:custGeom>
              <a:avLst/>
              <a:gdLst/>
              <a:ahLst/>
              <a:cxnLst/>
              <a:rect l="l" t="t" r="r" b="b"/>
              <a:pathLst>
                <a:path w="639" h="617" extrusionOk="0">
                  <a:moveTo>
                    <a:pt x="365" y="1"/>
                  </a:moveTo>
                  <a:cubicBezTo>
                    <a:pt x="213" y="1"/>
                    <a:pt x="122" y="92"/>
                    <a:pt x="152" y="92"/>
                  </a:cubicBezTo>
                  <a:cubicBezTo>
                    <a:pt x="152" y="122"/>
                    <a:pt x="243" y="92"/>
                    <a:pt x="334" y="153"/>
                  </a:cubicBezTo>
                  <a:cubicBezTo>
                    <a:pt x="365" y="153"/>
                    <a:pt x="395" y="213"/>
                    <a:pt x="426" y="244"/>
                  </a:cubicBezTo>
                  <a:cubicBezTo>
                    <a:pt x="426" y="304"/>
                    <a:pt x="395" y="365"/>
                    <a:pt x="365" y="396"/>
                  </a:cubicBezTo>
                  <a:cubicBezTo>
                    <a:pt x="334" y="411"/>
                    <a:pt x="312" y="418"/>
                    <a:pt x="289" y="418"/>
                  </a:cubicBezTo>
                  <a:cubicBezTo>
                    <a:pt x="266" y="418"/>
                    <a:pt x="243" y="411"/>
                    <a:pt x="213" y="396"/>
                  </a:cubicBezTo>
                  <a:cubicBezTo>
                    <a:pt x="182" y="365"/>
                    <a:pt x="152" y="335"/>
                    <a:pt x="152" y="274"/>
                  </a:cubicBezTo>
                  <a:cubicBezTo>
                    <a:pt x="122" y="183"/>
                    <a:pt x="182" y="122"/>
                    <a:pt x="182" y="122"/>
                  </a:cubicBezTo>
                  <a:cubicBezTo>
                    <a:pt x="176" y="115"/>
                    <a:pt x="164" y="112"/>
                    <a:pt x="150" y="112"/>
                  </a:cubicBezTo>
                  <a:cubicBezTo>
                    <a:pt x="102" y="112"/>
                    <a:pt x="24" y="156"/>
                    <a:pt x="0" y="274"/>
                  </a:cubicBezTo>
                  <a:cubicBezTo>
                    <a:pt x="0" y="396"/>
                    <a:pt x="30" y="487"/>
                    <a:pt x="122" y="548"/>
                  </a:cubicBezTo>
                  <a:cubicBezTo>
                    <a:pt x="182" y="593"/>
                    <a:pt x="243" y="616"/>
                    <a:pt x="304" y="616"/>
                  </a:cubicBezTo>
                  <a:cubicBezTo>
                    <a:pt x="365" y="616"/>
                    <a:pt x="426" y="593"/>
                    <a:pt x="486" y="548"/>
                  </a:cubicBezTo>
                  <a:cubicBezTo>
                    <a:pt x="578" y="456"/>
                    <a:pt x="638" y="335"/>
                    <a:pt x="578" y="213"/>
                  </a:cubicBezTo>
                  <a:cubicBezTo>
                    <a:pt x="547" y="92"/>
                    <a:pt x="456" y="31"/>
                    <a:pt x="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5104875" y="2069415"/>
              <a:ext cx="565375" cy="1087425"/>
            </a:xfrm>
            <a:custGeom>
              <a:avLst/>
              <a:gdLst/>
              <a:ahLst/>
              <a:cxnLst/>
              <a:rect l="l" t="t" r="r" b="b"/>
              <a:pathLst>
                <a:path w="22615" h="43497" extrusionOk="0">
                  <a:moveTo>
                    <a:pt x="456" y="1"/>
                  </a:moveTo>
                  <a:lnTo>
                    <a:pt x="0" y="5594"/>
                  </a:lnTo>
                  <a:lnTo>
                    <a:pt x="11216" y="19180"/>
                  </a:lnTo>
                  <a:cubicBezTo>
                    <a:pt x="11824" y="20001"/>
                    <a:pt x="11885" y="21126"/>
                    <a:pt x="11429" y="22038"/>
                  </a:cubicBezTo>
                  <a:lnTo>
                    <a:pt x="2766" y="38907"/>
                  </a:lnTo>
                  <a:lnTo>
                    <a:pt x="11459" y="43497"/>
                  </a:lnTo>
                  <a:lnTo>
                    <a:pt x="22068" y="21642"/>
                  </a:lnTo>
                  <a:cubicBezTo>
                    <a:pt x="22615" y="20761"/>
                    <a:pt x="22615" y="19697"/>
                    <a:pt x="22068" y="18816"/>
                  </a:cubicBezTo>
                  <a:lnTo>
                    <a:pt x="10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4785725" y="2007115"/>
              <a:ext cx="421000" cy="1566150"/>
            </a:xfrm>
            <a:custGeom>
              <a:avLst/>
              <a:gdLst/>
              <a:ahLst/>
              <a:cxnLst/>
              <a:rect l="l" t="t" r="r" b="b"/>
              <a:pathLst>
                <a:path w="16840" h="62646" extrusionOk="0">
                  <a:moveTo>
                    <a:pt x="5502" y="0"/>
                  </a:moveTo>
                  <a:lnTo>
                    <a:pt x="0" y="62646"/>
                  </a:lnTo>
                  <a:lnTo>
                    <a:pt x="9119" y="62646"/>
                  </a:lnTo>
                  <a:lnTo>
                    <a:pt x="16839" y="9484"/>
                  </a:lnTo>
                  <a:lnTo>
                    <a:pt x="16748" y="1915"/>
                  </a:lnTo>
                  <a:lnTo>
                    <a:pt x="5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4948325" y="2075490"/>
              <a:ext cx="94250" cy="61850"/>
            </a:xfrm>
            <a:custGeom>
              <a:avLst/>
              <a:gdLst/>
              <a:ahLst/>
              <a:cxnLst/>
              <a:rect l="l" t="t" r="r" b="b"/>
              <a:pathLst>
                <a:path w="3770" h="2474" extrusionOk="0">
                  <a:moveTo>
                    <a:pt x="3770" y="1"/>
                  </a:moveTo>
                  <a:cubicBezTo>
                    <a:pt x="3739" y="1"/>
                    <a:pt x="3679" y="275"/>
                    <a:pt x="3435" y="639"/>
                  </a:cubicBezTo>
                  <a:cubicBezTo>
                    <a:pt x="3162" y="1126"/>
                    <a:pt x="2767" y="1551"/>
                    <a:pt x="2280" y="1855"/>
                  </a:cubicBezTo>
                  <a:cubicBezTo>
                    <a:pt x="1824" y="2129"/>
                    <a:pt x="1277" y="2311"/>
                    <a:pt x="700" y="2341"/>
                  </a:cubicBezTo>
                  <a:cubicBezTo>
                    <a:pt x="416" y="2341"/>
                    <a:pt x="200" y="2328"/>
                    <a:pt x="87" y="2328"/>
                  </a:cubicBezTo>
                  <a:cubicBezTo>
                    <a:pt x="31" y="2328"/>
                    <a:pt x="1" y="2331"/>
                    <a:pt x="1" y="2341"/>
                  </a:cubicBezTo>
                  <a:cubicBezTo>
                    <a:pt x="163" y="2434"/>
                    <a:pt x="344" y="2474"/>
                    <a:pt x="542" y="2474"/>
                  </a:cubicBezTo>
                  <a:cubicBezTo>
                    <a:pt x="603" y="2474"/>
                    <a:pt x="666" y="2470"/>
                    <a:pt x="730" y="2463"/>
                  </a:cubicBezTo>
                  <a:cubicBezTo>
                    <a:pt x="755" y="2464"/>
                    <a:pt x="780" y="2464"/>
                    <a:pt x="805" y="2464"/>
                  </a:cubicBezTo>
                  <a:cubicBezTo>
                    <a:pt x="1962" y="2464"/>
                    <a:pt x="3051" y="1771"/>
                    <a:pt x="3557" y="700"/>
                  </a:cubicBezTo>
                  <a:cubicBezTo>
                    <a:pt x="3679" y="487"/>
                    <a:pt x="3770" y="244"/>
                    <a:pt x="3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4992400" y="3525265"/>
              <a:ext cx="5350" cy="13800"/>
            </a:xfrm>
            <a:custGeom>
              <a:avLst/>
              <a:gdLst/>
              <a:ahLst/>
              <a:cxnLst/>
              <a:rect l="l" t="t" r="r" b="b"/>
              <a:pathLst>
                <a:path w="214" h="552" extrusionOk="0">
                  <a:moveTo>
                    <a:pt x="134" y="0"/>
                  </a:moveTo>
                  <a:cubicBezTo>
                    <a:pt x="80" y="0"/>
                    <a:pt x="28" y="115"/>
                    <a:pt x="1" y="278"/>
                  </a:cubicBezTo>
                  <a:cubicBezTo>
                    <a:pt x="1" y="430"/>
                    <a:pt x="31" y="552"/>
                    <a:pt x="92" y="552"/>
                  </a:cubicBezTo>
                  <a:cubicBezTo>
                    <a:pt x="122" y="552"/>
                    <a:pt x="183" y="430"/>
                    <a:pt x="213" y="278"/>
                  </a:cubicBezTo>
                  <a:cubicBezTo>
                    <a:pt x="213" y="126"/>
                    <a:pt x="183" y="5"/>
                    <a:pt x="153" y="5"/>
                  </a:cubicBezTo>
                  <a:cubicBezTo>
                    <a:pt x="146" y="2"/>
                    <a:pt x="140" y="0"/>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4996975" y="3468390"/>
              <a:ext cx="6850" cy="28200"/>
            </a:xfrm>
            <a:custGeom>
              <a:avLst/>
              <a:gdLst/>
              <a:ahLst/>
              <a:cxnLst/>
              <a:rect l="l" t="t" r="r" b="b"/>
              <a:pathLst>
                <a:path w="274" h="1128" extrusionOk="0">
                  <a:moveTo>
                    <a:pt x="213" y="0"/>
                  </a:moveTo>
                  <a:cubicBezTo>
                    <a:pt x="152" y="0"/>
                    <a:pt x="91" y="243"/>
                    <a:pt x="61" y="547"/>
                  </a:cubicBezTo>
                  <a:cubicBezTo>
                    <a:pt x="0" y="851"/>
                    <a:pt x="30" y="1125"/>
                    <a:pt x="91" y="1125"/>
                  </a:cubicBezTo>
                  <a:cubicBezTo>
                    <a:pt x="94" y="1126"/>
                    <a:pt x="97" y="1127"/>
                    <a:pt x="101" y="1127"/>
                  </a:cubicBezTo>
                  <a:cubicBezTo>
                    <a:pt x="158" y="1127"/>
                    <a:pt x="214" y="866"/>
                    <a:pt x="243" y="578"/>
                  </a:cubicBezTo>
                  <a:cubicBezTo>
                    <a:pt x="274" y="274"/>
                    <a:pt x="274"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5003800" y="3412090"/>
              <a:ext cx="6100" cy="28200"/>
            </a:xfrm>
            <a:custGeom>
              <a:avLst/>
              <a:gdLst/>
              <a:ahLst/>
              <a:cxnLst/>
              <a:rect l="l" t="t" r="r" b="b"/>
              <a:pathLst>
                <a:path w="244" h="1128" extrusionOk="0">
                  <a:moveTo>
                    <a:pt x="174" y="0"/>
                  </a:moveTo>
                  <a:cubicBezTo>
                    <a:pt x="116" y="0"/>
                    <a:pt x="60" y="262"/>
                    <a:pt x="31" y="550"/>
                  </a:cubicBezTo>
                  <a:cubicBezTo>
                    <a:pt x="1" y="854"/>
                    <a:pt x="1" y="1097"/>
                    <a:pt x="61" y="1127"/>
                  </a:cubicBezTo>
                  <a:cubicBezTo>
                    <a:pt x="122" y="1127"/>
                    <a:pt x="183" y="884"/>
                    <a:pt x="213" y="580"/>
                  </a:cubicBezTo>
                  <a:cubicBezTo>
                    <a:pt x="244" y="246"/>
                    <a:pt x="244" y="3"/>
                    <a:pt x="183" y="3"/>
                  </a:cubicBezTo>
                  <a:cubicBezTo>
                    <a:pt x="180" y="1"/>
                    <a:pt x="177"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5009875" y="3355165"/>
              <a:ext cx="6875" cy="28200"/>
            </a:xfrm>
            <a:custGeom>
              <a:avLst/>
              <a:gdLst/>
              <a:ahLst/>
              <a:cxnLst/>
              <a:rect l="l" t="t" r="r" b="b"/>
              <a:pathLst>
                <a:path w="275" h="1128" extrusionOk="0">
                  <a:moveTo>
                    <a:pt x="214" y="0"/>
                  </a:moveTo>
                  <a:cubicBezTo>
                    <a:pt x="153" y="0"/>
                    <a:pt x="62" y="243"/>
                    <a:pt x="31" y="547"/>
                  </a:cubicBezTo>
                  <a:cubicBezTo>
                    <a:pt x="1" y="882"/>
                    <a:pt x="1" y="1125"/>
                    <a:pt x="62" y="1125"/>
                  </a:cubicBezTo>
                  <a:cubicBezTo>
                    <a:pt x="65" y="1126"/>
                    <a:pt x="68" y="1127"/>
                    <a:pt x="71" y="1127"/>
                  </a:cubicBezTo>
                  <a:cubicBezTo>
                    <a:pt x="132" y="1127"/>
                    <a:pt x="215" y="866"/>
                    <a:pt x="244" y="578"/>
                  </a:cubicBezTo>
                  <a:cubicBezTo>
                    <a:pt x="274" y="274"/>
                    <a:pt x="244"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5016725" y="3298915"/>
              <a:ext cx="6850" cy="28150"/>
            </a:xfrm>
            <a:custGeom>
              <a:avLst/>
              <a:gdLst/>
              <a:ahLst/>
              <a:cxnLst/>
              <a:rect l="l" t="t" r="r" b="b"/>
              <a:pathLst>
                <a:path w="274" h="1126" extrusionOk="0">
                  <a:moveTo>
                    <a:pt x="183" y="1"/>
                  </a:moveTo>
                  <a:cubicBezTo>
                    <a:pt x="152" y="1"/>
                    <a:pt x="61" y="244"/>
                    <a:pt x="31" y="548"/>
                  </a:cubicBezTo>
                  <a:cubicBezTo>
                    <a:pt x="0" y="882"/>
                    <a:pt x="0" y="1126"/>
                    <a:pt x="61" y="1126"/>
                  </a:cubicBezTo>
                  <a:cubicBezTo>
                    <a:pt x="122" y="1126"/>
                    <a:pt x="183" y="882"/>
                    <a:pt x="213" y="578"/>
                  </a:cubicBezTo>
                  <a:cubicBezTo>
                    <a:pt x="274" y="274"/>
                    <a:pt x="244"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5023550" y="3241940"/>
              <a:ext cx="6875" cy="28200"/>
            </a:xfrm>
            <a:custGeom>
              <a:avLst/>
              <a:gdLst/>
              <a:ahLst/>
              <a:cxnLst/>
              <a:rect l="l" t="t" r="r" b="b"/>
              <a:pathLst>
                <a:path w="275" h="1128" extrusionOk="0">
                  <a:moveTo>
                    <a:pt x="214" y="0"/>
                  </a:moveTo>
                  <a:cubicBezTo>
                    <a:pt x="153" y="0"/>
                    <a:pt x="62" y="243"/>
                    <a:pt x="31" y="547"/>
                  </a:cubicBezTo>
                  <a:cubicBezTo>
                    <a:pt x="1" y="851"/>
                    <a:pt x="1" y="1125"/>
                    <a:pt x="62" y="1125"/>
                  </a:cubicBezTo>
                  <a:cubicBezTo>
                    <a:pt x="65" y="1126"/>
                    <a:pt x="68" y="1127"/>
                    <a:pt x="71" y="1127"/>
                  </a:cubicBezTo>
                  <a:cubicBezTo>
                    <a:pt x="129" y="1127"/>
                    <a:pt x="186" y="866"/>
                    <a:pt x="244" y="578"/>
                  </a:cubicBezTo>
                  <a:cubicBezTo>
                    <a:pt x="274" y="274"/>
                    <a:pt x="244"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5030400" y="3185690"/>
              <a:ext cx="6875" cy="28150"/>
            </a:xfrm>
            <a:custGeom>
              <a:avLst/>
              <a:gdLst/>
              <a:ahLst/>
              <a:cxnLst/>
              <a:rect l="l" t="t" r="r" b="b"/>
              <a:pathLst>
                <a:path w="275" h="1126" extrusionOk="0">
                  <a:moveTo>
                    <a:pt x="213" y="1"/>
                  </a:moveTo>
                  <a:cubicBezTo>
                    <a:pt x="152" y="1"/>
                    <a:pt x="61" y="244"/>
                    <a:pt x="31" y="548"/>
                  </a:cubicBezTo>
                  <a:cubicBezTo>
                    <a:pt x="0" y="852"/>
                    <a:pt x="0" y="1126"/>
                    <a:pt x="61" y="1126"/>
                  </a:cubicBezTo>
                  <a:cubicBezTo>
                    <a:pt x="122" y="1126"/>
                    <a:pt x="183" y="882"/>
                    <a:pt x="244" y="578"/>
                  </a:cubicBezTo>
                  <a:cubicBezTo>
                    <a:pt x="274" y="274"/>
                    <a:pt x="274"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5037250" y="3129415"/>
              <a:ext cx="6850" cy="28200"/>
            </a:xfrm>
            <a:custGeom>
              <a:avLst/>
              <a:gdLst/>
              <a:ahLst/>
              <a:cxnLst/>
              <a:rect l="l" t="t" r="r" b="b"/>
              <a:pathLst>
                <a:path w="274" h="1128" extrusionOk="0">
                  <a:moveTo>
                    <a:pt x="202" y="0"/>
                  </a:moveTo>
                  <a:cubicBezTo>
                    <a:pt x="145" y="0"/>
                    <a:pt x="90" y="234"/>
                    <a:pt x="61" y="550"/>
                  </a:cubicBezTo>
                  <a:cubicBezTo>
                    <a:pt x="0" y="854"/>
                    <a:pt x="30" y="1097"/>
                    <a:pt x="61" y="1127"/>
                  </a:cubicBezTo>
                  <a:cubicBezTo>
                    <a:pt x="122" y="1127"/>
                    <a:pt x="213" y="884"/>
                    <a:pt x="243" y="580"/>
                  </a:cubicBezTo>
                  <a:cubicBezTo>
                    <a:pt x="274" y="246"/>
                    <a:pt x="274" y="3"/>
                    <a:pt x="213" y="3"/>
                  </a:cubicBezTo>
                  <a:cubicBezTo>
                    <a:pt x="209" y="1"/>
                    <a:pt x="206" y="0"/>
                    <a:pt x="2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a:off x="5044825" y="3072465"/>
              <a:ext cx="6875" cy="28200"/>
            </a:xfrm>
            <a:custGeom>
              <a:avLst/>
              <a:gdLst/>
              <a:ahLst/>
              <a:cxnLst/>
              <a:rect l="l" t="t" r="r" b="b"/>
              <a:pathLst>
                <a:path w="275" h="1128" extrusionOk="0">
                  <a:moveTo>
                    <a:pt x="214" y="1"/>
                  </a:moveTo>
                  <a:cubicBezTo>
                    <a:pt x="153" y="1"/>
                    <a:pt x="62" y="244"/>
                    <a:pt x="31" y="548"/>
                  </a:cubicBezTo>
                  <a:cubicBezTo>
                    <a:pt x="1" y="882"/>
                    <a:pt x="1" y="1126"/>
                    <a:pt x="62" y="1126"/>
                  </a:cubicBezTo>
                  <a:cubicBezTo>
                    <a:pt x="65" y="1127"/>
                    <a:pt x="68" y="1128"/>
                    <a:pt x="71" y="1128"/>
                  </a:cubicBezTo>
                  <a:cubicBezTo>
                    <a:pt x="129" y="1128"/>
                    <a:pt x="186" y="867"/>
                    <a:pt x="244" y="578"/>
                  </a:cubicBezTo>
                  <a:cubicBezTo>
                    <a:pt x="275" y="275"/>
                    <a:pt x="275"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5052425" y="3016240"/>
              <a:ext cx="6875" cy="28150"/>
            </a:xfrm>
            <a:custGeom>
              <a:avLst/>
              <a:gdLst/>
              <a:ahLst/>
              <a:cxnLst/>
              <a:rect l="l" t="t" r="r" b="b"/>
              <a:pathLst>
                <a:path w="275" h="1126" extrusionOk="0">
                  <a:moveTo>
                    <a:pt x="214" y="1"/>
                  </a:moveTo>
                  <a:cubicBezTo>
                    <a:pt x="153" y="1"/>
                    <a:pt x="62" y="244"/>
                    <a:pt x="31" y="548"/>
                  </a:cubicBezTo>
                  <a:cubicBezTo>
                    <a:pt x="1" y="852"/>
                    <a:pt x="1" y="1125"/>
                    <a:pt x="62" y="1125"/>
                  </a:cubicBezTo>
                  <a:cubicBezTo>
                    <a:pt x="123" y="1125"/>
                    <a:pt x="183" y="882"/>
                    <a:pt x="244" y="578"/>
                  </a:cubicBezTo>
                  <a:cubicBezTo>
                    <a:pt x="275" y="274"/>
                    <a:pt x="275"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a:off x="5060025" y="2959965"/>
              <a:ext cx="6875" cy="28200"/>
            </a:xfrm>
            <a:custGeom>
              <a:avLst/>
              <a:gdLst/>
              <a:ahLst/>
              <a:cxnLst/>
              <a:rect l="l" t="t" r="r" b="b"/>
              <a:pathLst>
                <a:path w="275" h="1128" extrusionOk="0">
                  <a:moveTo>
                    <a:pt x="204" y="0"/>
                  </a:moveTo>
                  <a:cubicBezTo>
                    <a:pt x="147" y="0"/>
                    <a:pt x="89" y="261"/>
                    <a:pt x="31" y="550"/>
                  </a:cubicBezTo>
                  <a:cubicBezTo>
                    <a:pt x="1" y="854"/>
                    <a:pt x="1" y="1097"/>
                    <a:pt x="62" y="1127"/>
                  </a:cubicBezTo>
                  <a:cubicBezTo>
                    <a:pt x="122" y="1127"/>
                    <a:pt x="183" y="884"/>
                    <a:pt x="244" y="580"/>
                  </a:cubicBezTo>
                  <a:cubicBezTo>
                    <a:pt x="274" y="246"/>
                    <a:pt x="274" y="2"/>
                    <a:pt x="214" y="2"/>
                  </a:cubicBezTo>
                  <a:cubicBezTo>
                    <a:pt x="211" y="1"/>
                    <a:pt x="207"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a:off x="5067625" y="2903015"/>
              <a:ext cx="6875" cy="28900"/>
            </a:xfrm>
            <a:custGeom>
              <a:avLst/>
              <a:gdLst/>
              <a:ahLst/>
              <a:cxnLst/>
              <a:rect l="l" t="t" r="r" b="b"/>
              <a:pathLst>
                <a:path w="275" h="1156" extrusionOk="0">
                  <a:moveTo>
                    <a:pt x="214" y="1"/>
                  </a:moveTo>
                  <a:cubicBezTo>
                    <a:pt x="183" y="1"/>
                    <a:pt x="122" y="244"/>
                    <a:pt x="62" y="578"/>
                  </a:cubicBezTo>
                  <a:cubicBezTo>
                    <a:pt x="1" y="882"/>
                    <a:pt x="1" y="1125"/>
                    <a:pt x="62" y="1156"/>
                  </a:cubicBezTo>
                  <a:cubicBezTo>
                    <a:pt x="92" y="1156"/>
                    <a:pt x="153" y="913"/>
                    <a:pt x="214" y="578"/>
                  </a:cubicBezTo>
                  <a:cubicBezTo>
                    <a:pt x="274" y="274"/>
                    <a:pt x="274" y="1"/>
                    <a:pt x="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a:off x="5075225" y="2846790"/>
              <a:ext cx="7625" cy="28200"/>
            </a:xfrm>
            <a:custGeom>
              <a:avLst/>
              <a:gdLst/>
              <a:ahLst/>
              <a:cxnLst/>
              <a:rect l="l" t="t" r="r" b="b"/>
              <a:pathLst>
                <a:path w="305" h="1128" extrusionOk="0">
                  <a:moveTo>
                    <a:pt x="244" y="0"/>
                  </a:moveTo>
                  <a:cubicBezTo>
                    <a:pt x="183" y="0"/>
                    <a:pt x="122" y="244"/>
                    <a:pt x="62" y="548"/>
                  </a:cubicBezTo>
                  <a:cubicBezTo>
                    <a:pt x="1" y="882"/>
                    <a:pt x="1" y="1125"/>
                    <a:pt x="62" y="1125"/>
                  </a:cubicBezTo>
                  <a:cubicBezTo>
                    <a:pt x="65" y="1127"/>
                    <a:pt x="68" y="1127"/>
                    <a:pt x="71" y="1127"/>
                  </a:cubicBezTo>
                  <a:cubicBezTo>
                    <a:pt x="129" y="1127"/>
                    <a:pt x="186" y="866"/>
                    <a:pt x="244" y="578"/>
                  </a:cubicBezTo>
                  <a:cubicBezTo>
                    <a:pt x="305" y="274"/>
                    <a:pt x="305"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a:off x="5083600" y="2790565"/>
              <a:ext cx="7625" cy="28125"/>
            </a:xfrm>
            <a:custGeom>
              <a:avLst/>
              <a:gdLst/>
              <a:ahLst/>
              <a:cxnLst/>
              <a:rect l="l" t="t" r="r" b="b"/>
              <a:pathLst>
                <a:path w="305" h="1125" extrusionOk="0">
                  <a:moveTo>
                    <a:pt x="243" y="0"/>
                  </a:moveTo>
                  <a:cubicBezTo>
                    <a:pt x="183" y="0"/>
                    <a:pt x="122" y="243"/>
                    <a:pt x="61" y="547"/>
                  </a:cubicBezTo>
                  <a:cubicBezTo>
                    <a:pt x="0" y="851"/>
                    <a:pt x="0" y="1125"/>
                    <a:pt x="61" y="1125"/>
                  </a:cubicBezTo>
                  <a:cubicBezTo>
                    <a:pt x="122" y="1125"/>
                    <a:pt x="183" y="882"/>
                    <a:pt x="243" y="578"/>
                  </a:cubicBezTo>
                  <a:cubicBezTo>
                    <a:pt x="304" y="274"/>
                    <a:pt x="304"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5091950" y="2734315"/>
              <a:ext cx="7625" cy="28150"/>
            </a:xfrm>
            <a:custGeom>
              <a:avLst/>
              <a:gdLst/>
              <a:ahLst/>
              <a:cxnLst/>
              <a:rect l="l" t="t" r="r" b="b"/>
              <a:pathLst>
                <a:path w="305" h="1126" extrusionOk="0">
                  <a:moveTo>
                    <a:pt x="244" y="1"/>
                  </a:moveTo>
                  <a:cubicBezTo>
                    <a:pt x="183" y="1"/>
                    <a:pt x="122" y="244"/>
                    <a:pt x="61" y="548"/>
                  </a:cubicBezTo>
                  <a:cubicBezTo>
                    <a:pt x="1" y="852"/>
                    <a:pt x="1" y="1126"/>
                    <a:pt x="61" y="1126"/>
                  </a:cubicBezTo>
                  <a:cubicBezTo>
                    <a:pt x="122" y="1126"/>
                    <a:pt x="183" y="882"/>
                    <a:pt x="244" y="578"/>
                  </a:cubicBezTo>
                  <a:cubicBezTo>
                    <a:pt x="304" y="275"/>
                    <a:pt x="304" y="1"/>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a:off x="5100300" y="2678090"/>
              <a:ext cx="7625" cy="28150"/>
            </a:xfrm>
            <a:custGeom>
              <a:avLst/>
              <a:gdLst/>
              <a:ahLst/>
              <a:cxnLst/>
              <a:rect l="l" t="t" r="r" b="b"/>
              <a:pathLst>
                <a:path w="305" h="1126" extrusionOk="0">
                  <a:moveTo>
                    <a:pt x="244" y="1"/>
                  </a:moveTo>
                  <a:cubicBezTo>
                    <a:pt x="183" y="1"/>
                    <a:pt x="122" y="244"/>
                    <a:pt x="62" y="548"/>
                  </a:cubicBezTo>
                  <a:cubicBezTo>
                    <a:pt x="1" y="852"/>
                    <a:pt x="1" y="1125"/>
                    <a:pt x="62" y="1125"/>
                  </a:cubicBezTo>
                  <a:cubicBezTo>
                    <a:pt x="122" y="1125"/>
                    <a:pt x="183" y="882"/>
                    <a:pt x="244" y="578"/>
                  </a:cubicBezTo>
                  <a:cubicBezTo>
                    <a:pt x="305" y="274"/>
                    <a:pt x="305" y="1"/>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5109425" y="2621815"/>
              <a:ext cx="7625" cy="28200"/>
            </a:xfrm>
            <a:custGeom>
              <a:avLst/>
              <a:gdLst/>
              <a:ahLst/>
              <a:cxnLst/>
              <a:rect l="l" t="t" r="r" b="b"/>
              <a:pathLst>
                <a:path w="305" h="1128" extrusionOk="0">
                  <a:moveTo>
                    <a:pt x="234" y="0"/>
                  </a:moveTo>
                  <a:cubicBezTo>
                    <a:pt x="177" y="0"/>
                    <a:pt x="119" y="261"/>
                    <a:pt x="61" y="550"/>
                  </a:cubicBezTo>
                  <a:cubicBezTo>
                    <a:pt x="1" y="853"/>
                    <a:pt x="1" y="1127"/>
                    <a:pt x="61" y="1127"/>
                  </a:cubicBezTo>
                  <a:cubicBezTo>
                    <a:pt x="92" y="1127"/>
                    <a:pt x="183" y="884"/>
                    <a:pt x="244" y="580"/>
                  </a:cubicBezTo>
                  <a:cubicBezTo>
                    <a:pt x="305" y="246"/>
                    <a:pt x="274" y="2"/>
                    <a:pt x="244" y="2"/>
                  </a:cubicBezTo>
                  <a:cubicBezTo>
                    <a:pt x="241" y="1"/>
                    <a:pt x="238" y="0"/>
                    <a:pt x="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5117775" y="2565565"/>
              <a:ext cx="7625" cy="28200"/>
            </a:xfrm>
            <a:custGeom>
              <a:avLst/>
              <a:gdLst/>
              <a:ahLst/>
              <a:cxnLst/>
              <a:rect l="l" t="t" r="r" b="b"/>
              <a:pathLst>
                <a:path w="305" h="1128" extrusionOk="0">
                  <a:moveTo>
                    <a:pt x="264" y="1"/>
                  </a:moveTo>
                  <a:cubicBezTo>
                    <a:pt x="204" y="1"/>
                    <a:pt x="119" y="235"/>
                    <a:pt x="62" y="550"/>
                  </a:cubicBezTo>
                  <a:cubicBezTo>
                    <a:pt x="1" y="854"/>
                    <a:pt x="1" y="1097"/>
                    <a:pt x="62" y="1128"/>
                  </a:cubicBezTo>
                  <a:cubicBezTo>
                    <a:pt x="123" y="1128"/>
                    <a:pt x="214" y="885"/>
                    <a:pt x="275" y="581"/>
                  </a:cubicBezTo>
                  <a:cubicBezTo>
                    <a:pt x="305" y="277"/>
                    <a:pt x="305" y="3"/>
                    <a:pt x="275" y="3"/>
                  </a:cubicBezTo>
                  <a:cubicBezTo>
                    <a:pt x="271" y="1"/>
                    <a:pt x="2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5126900" y="2509340"/>
              <a:ext cx="7625" cy="28200"/>
            </a:xfrm>
            <a:custGeom>
              <a:avLst/>
              <a:gdLst/>
              <a:ahLst/>
              <a:cxnLst/>
              <a:rect l="l" t="t" r="r" b="b"/>
              <a:pathLst>
                <a:path w="305" h="1128" extrusionOk="0">
                  <a:moveTo>
                    <a:pt x="238" y="0"/>
                  </a:moveTo>
                  <a:cubicBezTo>
                    <a:pt x="203" y="0"/>
                    <a:pt x="119" y="235"/>
                    <a:pt x="62" y="550"/>
                  </a:cubicBezTo>
                  <a:cubicBezTo>
                    <a:pt x="1" y="854"/>
                    <a:pt x="1" y="1097"/>
                    <a:pt x="62" y="1127"/>
                  </a:cubicBezTo>
                  <a:cubicBezTo>
                    <a:pt x="122" y="1127"/>
                    <a:pt x="183" y="884"/>
                    <a:pt x="244" y="580"/>
                  </a:cubicBezTo>
                  <a:cubicBezTo>
                    <a:pt x="305" y="276"/>
                    <a:pt x="305" y="3"/>
                    <a:pt x="244" y="3"/>
                  </a:cubicBezTo>
                  <a:cubicBezTo>
                    <a:pt x="242" y="1"/>
                    <a:pt x="240" y="0"/>
                    <a:pt x="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5136775" y="2453115"/>
              <a:ext cx="6875" cy="28200"/>
            </a:xfrm>
            <a:custGeom>
              <a:avLst/>
              <a:gdLst/>
              <a:ahLst/>
              <a:cxnLst/>
              <a:rect l="l" t="t" r="r" b="b"/>
              <a:pathLst>
                <a:path w="275" h="1128" extrusionOk="0">
                  <a:moveTo>
                    <a:pt x="233" y="0"/>
                  </a:moveTo>
                  <a:cubicBezTo>
                    <a:pt x="173" y="0"/>
                    <a:pt x="89" y="234"/>
                    <a:pt x="31" y="550"/>
                  </a:cubicBezTo>
                  <a:cubicBezTo>
                    <a:pt x="1" y="854"/>
                    <a:pt x="1" y="1097"/>
                    <a:pt x="31" y="1127"/>
                  </a:cubicBezTo>
                  <a:cubicBezTo>
                    <a:pt x="92" y="1127"/>
                    <a:pt x="183" y="884"/>
                    <a:pt x="244" y="580"/>
                  </a:cubicBezTo>
                  <a:cubicBezTo>
                    <a:pt x="274" y="276"/>
                    <a:pt x="274" y="3"/>
                    <a:pt x="244" y="3"/>
                  </a:cubicBezTo>
                  <a:cubicBezTo>
                    <a:pt x="241" y="1"/>
                    <a:pt x="237"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5145900" y="2396940"/>
              <a:ext cx="7625" cy="28125"/>
            </a:xfrm>
            <a:custGeom>
              <a:avLst/>
              <a:gdLst/>
              <a:ahLst/>
              <a:cxnLst/>
              <a:rect l="l" t="t" r="r" b="b"/>
              <a:pathLst>
                <a:path w="305" h="1125" extrusionOk="0">
                  <a:moveTo>
                    <a:pt x="244" y="0"/>
                  </a:moveTo>
                  <a:cubicBezTo>
                    <a:pt x="183" y="0"/>
                    <a:pt x="122" y="213"/>
                    <a:pt x="61" y="547"/>
                  </a:cubicBezTo>
                  <a:cubicBezTo>
                    <a:pt x="1" y="851"/>
                    <a:pt x="1" y="1095"/>
                    <a:pt x="61" y="1125"/>
                  </a:cubicBezTo>
                  <a:cubicBezTo>
                    <a:pt x="92" y="1125"/>
                    <a:pt x="183" y="882"/>
                    <a:pt x="244" y="578"/>
                  </a:cubicBezTo>
                  <a:cubicBezTo>
                    <a:pt x="305" y="243"/>
                    <a:pt x="305"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5155025" y="2340715"/>
              <a:ext cx="7625" cy="28125"/>
            </a:xfrm>
            <a:custGeom>
              <a:avLst/>
              <a:gdLst/>
              <a:ahLst/>
              <a:cxnLst/>
              <a:rect l="l" t="t" r="r" b="b"/>
              <a:pathLst>
                <a:path w="305" h="1125" extrusionOk="0">
                  <a:moveTo>
                    <a:pt x="274" y="0"/>
                  </a:moveTo>
                  <a:cubicBezTo>
                    <a:pt x="213" y="0"/>
                    <a:pt x="122" y="243"/>
                    <a:pt x="61" y="547"/>
                  </a:cubicBezTo>
                  <a:cubicBezTo>
                    <a:pt x="0" y="851"/>
                    <a:pt x="0" y="1125"/>
                    <a:pt x="61" y="1125"/>
                  </a:cubicBezTo>
                  <a:cubicBezTo>
                    <a:pt x="122" y="1125"/>
                    <a:pt x="213" y="882"/>
                    <a:pt x="274" y="578"/>
                  </a:cubicBezTo>
                  <a:cubicBezTo>
                    <a:pt x="304" y="274"/>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5165650" y="2284465"/>
              <a:ext cx="8400" cy="28150"/>
            </a:xfrm>
            <a:custGeom>
              <a:avLst/>
              <a:gdLst/>
              <a:ahLst/>
              <a:cxnLst/>
              <a:rect l="l" t="t" r="r" b="b"/>
              <a:pathLst>
                <a:path w="336" h="1126" extrusionOk="0">
                  <a:moveTo>
                    <a:pt x="305" y="1"/>
                  </a:moveTo>
                  <a:cubicBezTo>
                    <a:pt x="244" y="1"/>
                    <a:pt x="153" y="244"/>
                    <a:pt x="92" y="548"/>
                  </a:cubicBezTo>
                  <a:cubicBezTo>
                    <a:pt x="1" y="852"/>
                    <a:pt x="1" y="1125"/>
                    <a:pt x="62" y="1125"/>
                  </a:cubicBezTo>
                  <a:cubicBezTo>
                    <a:pt x="122" y="1125"/>
                    <a:pt x="214" y="882"/>
                    <a:pt x="274" y="578"/>
                  </a:cubicBezTo>
                  <a:cubicBezTo>
                    <a:pt x="335" y="274"/>
                    <a:pt x="335" y="1"/>
                    <a:pt x="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5218850" y="3009965"/>
              <a:ext cx="10675" cy="11825"/>
            </a:xfrm>
            <a:custGeom>
              <a:avLst/>
              <a:gdLst/>
              <a:ahLst/>
              <a:cxnLst/>
              <a:rect l="l" t="t" r="r" b="b"/>
              <a:pathLst>
                <a:path w="427" h="473" extrusionOk="0">
                  <a:moveTo>
                    <a:pt x="341" y="1"/>
                  </a:moveTo>
                  <a:cubicBezTo>
                    <a:pt x="287" y="1"/>
                    <a:pt x="173" y="64"/>
                    <a:pt x="122" y="191"/>
                  </a:cubicBezTo>
                  <a:cubicBezTo>
                    <a:pt x="61" y="313"/>
                    <a:pt x="1" y="434"/>
                    <a:pt x="61" y="464"/>
                  </a:cubicBezTo>
                  <a:cubicBezTo>
                    <a:pt x="66" y="470"/>
                    <a:pt x="74" y="472"/>
                    <a:pt x="84" y="472"/>
                  </a:cubicBezTo>
                  <a:cubicBezTo>
                    <a:pt x="131" y="472"/>
                    <a:pt x="229" y="409"/>
                    <a:pt x="305" y="282"/>
                  </a:cubicBezTo>
                  <a:cubicBezTo>
                    <a:pt x="365" y="161"/>
                    <a:pt x="426" y="39"/>
                    <a:pt x="365" y="9"/>
                  </a:cubicBezTo>
                  <a:cubicBezTo>
                    <a:pt x="360" y="3"/>
                    <a:pt x="352" y="1"/>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a:off x="5243175" y="2962215"/>
              <a:ext cx="16725" cy="23750"/>
            </a:xfrm>
            <a:custGeom>
              <a:avLst/>
              <a:gdLst/>
              <a:ahLst/>
              <a:cxnLst/>
              <a:rect l="l" t="t" r="r" b="b"/>
              <a:pathLst>
                <a:path w="669" h="950" extrusionOk="0">
                  <a:moveTo>
                    <a:pt x="624" y="0"/>
                  </a:moveTo>
                  <a:cubicBezTo>
                    <a:pt x="555" y="0"/>
                    <a:pt x="413" y="176"/>
                    <a:pt x="243" y="429"/>
                  </a:cubicBezTo>
                  <a:cubicBezTo>
                    <a:pt x="91" y="703"/>
                    <a:pt x="0" y="915"/>
                    <a:pt x="31" y="946"/>
                  </a:cubicBezTo>
                  <a:cubicBezTo>
                    <a:pt x="33" y="948"/>
                    <a:pt x="36" y="949"/>
                    <a:pt x="40" y="949"/>
                  </a:cubicBezTo>
                  <a:cubicBezTo>
                    <a:pt x="88" y="949"/>
                    <a:pt x="255" y="774"/>
                    <a:pt x="395" y="520"/>
                  </a:cubicBezTo>
                  <a:cubicBezTo>
                    <a:pt x="578" y="277"/>
                    <a:pt x="669" y="34"/>
                    <a:pt x="639" y="4"/>
                  </a:cubicBezTo>
                  <a:cubicBezTo>
                    <a:pt x="634" y="1"/>
                    <a:pt x="629" y="0"/>
                    <a:pt x="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a:off x="5273575" y="2913590"/>
              <a:ext cx="16725" cy="24500"/>
            </a:xfrm>
            <a:custGeom>
              <a:avLst/>
              <a:gdLst/>
              <a:ahLst/>
              <a:cxnLst/>
              <a:rect l="l" t="t" r="r" b="b"/>
              <a:pathLst>
                <a:path w="669" h="980" extrusionOk="0">
                  <a:moveTo>
                    <a:pt x="626" y="0"/>
                  </a:moveTo>
                  <a:cubicBezTo>
                    <a:pt x="558" y="0"/>
                    <a:pt x="414" y="203"/>
                    <a:pt x="243" y="459"/>
                  </a:cubicBezTo>
                  <a:cubicBezTo>
                    <a:pt x="91" y="702"/>
                    <a:pt x="0" y="946"/>
                    <a:pt x="30" y="976"/>
                  </a:cubicBezTo>
                  <a:cubicBezTo>
                    <a:pt x="33" y="978"/>
                    <a:pt x="36" y="979"/>
                    <a:pt x="40" y="979"/>
                  </a:cubicBezTo>
                  <a:cubicBezTo>
                    <a:pt x="88" y="979"/>
                    <a:pt x="257" y="804"/>
                    <a:pt x="426" y="550"/>
                  </a:cubicBezTo>
                  <a:cubicBezTo>
                    <a:pt x="578" y="277"/>
                    <a:pt x="669" y="34"/>
                    <a:pt x="638" y="3"/>
                  </a:cubicBezTo>
                  <a:cubicBezTo>
                    <a:pt x="635" y="1"/>
                    <a:pt x="630" y="0"/>
                    <a:pt x="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a:off x="5303200" y="2864965"/>
              <a:ext cx="16750" cy="24475"/>
            </a:xfrm>
            <a:custGeom>
              <a:avLst/>
              <a:gdLst/>
              <a:ahLst/>
              <a:cxnLst/>
              <a:rect l="l" t="t" r="r" b="b"/>
              <a:pathLst>
                <a:path w="670" h="979" extrusionOk="0">
                  <a:moveTo>
                    <a:pt x="626" y="0"/>
                  </a:moveTo>
                  <a:cubicBezTo>
                    <a:pt x="558" y="0"/>
                    <a:pt x="414" y="203"/>
                    <a:pt x="244" y="459"/>
                  </a:cubicBezTo>
                  <a:cubicBezTo>
                    <a:pt x="92" y="732"/>
                    <a:pt x="1" y="945"/>
                    <a:pt x="31" y="976"/>
                  </a:cubicBezTo>
                  <a:cubicBezTo>
                    <a:pt x="35" y="978"/>
                    <a:pt x="40" y="979"/>
                    <a:pt x="46" y="979"/>
                  </a:cubicBezTo>
                  <a:cubicBezTo>
                    <a:pt x="114" y="979"/>
                    <a:pt x="257" y="804"/>
                    <a:pt x="426" y="550"/>
                  </a:cubicBezTo>
                  <a:cubicBezTo>
                    <a:pt x="578" y="277"/>
                    <a:pt x="669" y="33"/>
                    <a:pt x="639" y="3"/>
                  </a:cubicBezTo>
                  <a:cubicBezTo>
                    <a:pt x="635" y="1"/>
                    <a:pt x="631" y="0"/>
                    <a:pt x="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5332075" y="2816315"/>
              <a:ext cx="16750" cy="24500"/>
            </a:xfrm>
            <a:custGeom>
              <a:avLst/>
              <a:gdLst/>
              <a:ahLst/>
              <a:cxnLst/>
              <a:rect l="l" t="t" r="r" b="b"/>
              <a:pathLst>
                <a:path w="670" h="980" extrusionOk="0">
                  <a:moveTo>
                    <a:pt x="624" y="0"/>
                  </a:moveTo>
                  <a:cubicBezTo>
                    <a:pt x="552" y="0"/>
                    <a:pt x="385" y="176"/>
                    <a:pt x="244" y="429"/>
                  </a:cubicBezTo>
                  <a:cubicBezTo>
                    <a:pt x="92" y="703"/>
                    <a:pt x="1" y="946"/>
                    <a:pt x="61" y="976"/>
                  </a:cubicBezTo>
                  <a:cubicBezTo>
                    <a:pt x="63" y="978"/>
                    <a:pt x="66" y="979"/>
                    <a:pt x="69" y="979"/>
                  </a:cubicBezTo>
                  <a:cubicBezTo>
                    <a:pt x="115" y="979"/>
                    <a:pt x="284" y="778"/>
                    <a:pt x="426" y="551"/>
                  </a:cubicBezTo>
                  <a:cubicBezTo>
                    <a:pt x="578" y="277"/>
                    <a:pt x="669" y="34"/>
                    <a:pt x="639" y="4"/>
                  </a:cubicBezTo>
                  <a:cubicBezTo>
                    <a:pt x="634" y="1"/>
                    <a:pt x="629" y="0"/>
                    <a:pt x="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5360200" y="2766940"/>
              <a:ext cx="16725" cy="25225"/>
            </a:xfrm>
            <a:custGeom>
              <a:avLst/>
              <a:gdLst/>
              <a:ahLst/>
              <a:cxnLst/>
              <a:rect l="l" t="t" r="r" b="b"/>
              <a:pathLst>
                <a:path w="669" h="1009" extrusionOk="0">
                  <a:moveTo>
                    <a:pt x="625" y="0"/>
                  </a:moveTo>
                  <a:cubicBezTo>
                    <a:pt x="554" y="0"/>
                    <a:pt x="386" y="203"/>
                    <a:pt x="243" y="459"/>
                  </a:cubicBezTo>
                  <a:cubicBezTo>
                    <a:pt x="91" y="732"/>
                    <a:pt x="0" y="976"/>
                    <a:pt x="61" y="1006"/>
                  </a:cubicBezTo>
                  <a:cubicBezTo>
                    <a:pt x="65" y="1008"/>
                    <a:pt x="69" y="1009"/>
                    <a:pt x="74" y="1009"/>
                  </a:cubicBezTo>
                  <a:cubicBezTo>
                    <a:pt x="141" y="1009"/>
                    <a:pt x="284" y="806"/>
                    <a:pt x="426" y="550"/>
                  </a:cubicBezTo>
                  <a:cubicBezTo>
                    <a:pt x="578" y="277"/>
                    <a:pt x="669" y="33"/>
                    <a:pt x="639" y="3"/>
                  </a:cubicBezTo>
                  <a:cubicBezTo>
                    <a:pt x="635" y="1"/>
                    <a:pt x="630" y="0"/>
                    <a:pt x="6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5388300" y="2716765"/>
              <a:ext cx="16750" cy="25250"/>
            </a:xfrm>
            <a:custGeom>
              <a:avLst/>
              <a:gdLst/>
              <a:ahLst/>
              <a:cxnLst/>
              <a:rect l="l" t="t" r="r" b="b"/>
              <a:pathLst>
                <a:path w="670" h="1010" extrusionOk="0">
                  <a:moveTo>
                    <a:pt x="596" y="1"/>
                  </a:moveTo>
                  <a:cubicBezTo>
                    <a:pt x="529" y="1"/>
                    <a:pt x="386" y="204"/>
                    <a:pt x="244" y="460"/>
                  </a:cubicBezTo>
                  <a:cubicBezTo>
                    <a:pt x="92" y="733"/>
                    <a:pt x="1" y="977"/>
                    <a:pt x="62" y="1007"/>
                  </a:cubicBezTo>
                  <a:cubicBezTo>
                    <a:pt x="66" y="1009"/>
                    <a:pt x="70" y="1010"/>
                    <a:pt x="74" y="1010"/>
                  </a:cubicBezTo>
                  <a:cubicBezTo>
                    <a:pt x="142" y="1010"/>
                    <a:pt x="284" y="807"/>
                    <a:pt x="426" y="551"/>
                  </a:cubicBezTo>
                  <a:cubicBezTo>
                    <a:pt x="578" y="277"/>
                    <a:pt x="670" y="34"/>
                    <a:pt x="609" y="4"/>
                  </a:cubicBezTo>
                  <a:cubicBezTo>
                    <a:pt x="605" y="2"/>
                    <a:pt x="601" y="1"/>
                    <a:pt x="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5415675" y="2666615"/>
              <a:ext cx="15975" cy="25250"/>
            </a:xfrm>
            <a:custGeom>
              <a:avLst/>
              <a:gdLst/>
              <a:ahLst/>
              <a:cxnLst/>
              <a:rect l="l" t="t" r="r" b="b"/>
              <a:pathLst>
                <a:path w="639" h="1010" extrusionOk="0">
                  <a:moveTo>
                    <a:pt x="569" y="0"/>
                  </a:moveTo>
                  <a:cubicBezTo>
                    <a:pt x="521" y="0"/>
                    <a:pt x="356" y="178"/>
                    <a:pt x="243" y="460"/>
                  </a:cubicBezTo>
                  <a:cubicBezTo>
                    <a:pt x="91" y="733"/>
                    <a:pt x="0" y="976"/>
                    <a:pt x="61" y="1007"/>
                  </a:cubicBezTo>
                  <a:cubicBezTo>
                    <a:pt x="63" y="1009"/>
                    <a:pt x="65" y="1010"/>
                    <a:pt x="68" y="1010"/>
                  </a:cubicBezTo>
                  <a:cubicBezTo>
                    <a:pt x="111" y="1010"/>
                    <a:pt x="253" y="807"/>
                    <a:pt x="395" y="551"/>
                  </a:cubicBezTo>
                  <a:cubicBezTo>
                    <a:pt x="547" y="277"/>
                    <a:pt x="638" y="4"/>
                    <a:pt x="578" y="4"/>
                  </a:cubicBezTo>
                  <a:cubicBezTo>
                    <a:pt x="575" y="2"/>
                    <a:pt x="572" y="0"/>
                    <a:pt x="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5441500" y="2613515"/>
              <a:ext cx="11425" cy="27425"/>
            </a:xfrm>
            <a:custGeom>
              <a:avLst/>
              <a:gdLst/>
              <a:ahLst/>
              <a:cxnLst/>
              <a:rect l="l" t="t" r="r" b="b"/>
              <a:pathLst>
                <a:path w="457" h="1097" extrusionOk="0">
                  <a:moveTo>
                    <a:pt x="396" y="0"/>
                  </a:moveTo>
                  <a:cubicBezTo>
                    <a:pt x="335" y="0"/>
                    <a:pt x="274" y="213"/>
                    <a:pt x="153" y="517"/>
                  </a:cubicBezTo>
                  <a:cubicBezTo>
                    <a:pt x="31" y="821"/>
                    <a:pt x="1" y="1064"/>
                    <a:pt x="31" y="1094"/>
                  </a:cubicBezTo>
                  <a:cubicBezTo>
                    <a:pt x="34" y="1096"/>
                    <a:pt x="38" y="1097"/>
                    <a:pt x="42" y="1097"/>
                  </a:cubicBezTo>
                  <a:cubicBezTo>
                    <a:pt x="106" y="1097"/>
                    <a:pt x="220" y="864"/>
                    <a:pt x="335" y="578"/>
                  </a:cubicBezTo>
                  <a:cubicBezTo>
                    <a:pt x="456" y="274"/>
                    <a:pt x="456" y="0"/>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5446050" y="2557965"/>
              <a:ext cx="9925" cy="27450"/>
            </a:xfrm>
            <a:custGeom>
              <a:avLst/>
              <a:gdLst/>
              <a:ahLst/>
              <a:cxnLst/>
              <a:rect l="l" t="t" r="r" b="b"/>
              <a:pathLst>
                <a:path w="397" h="1098" extrusionOk="0">
                  <a:moveTo>
                    <a:pt x="43" y="1"/>
                  </a:moveTo>
                  <a:cubicBezTo>
                    <a:pt x="39" y="1"/>
                    <a:pt x="35" y="1"/>
                    <a:pt x="31" y="3"/>
                  </a:cubicBezTo>
                  <a:cubicBezTo>
                    <a:pt x="1" y="3"/>
                    <a:pt x="62" y="277"/>
                    <a:pt x="123" y="581"/>
                  </a:cubicBezTo>
                  <a:cubicBezTo>
                    <a:pt x="214" y="854"/>
                    <a:pt x="274" y="1097"/>
                    <a:pt x="305" y="1097"/>
                  </a:cubicBezTo>
                  <a:cubicBezTo>
                    <a:pt x="366" y="1097"/>
                    <a:pt x="396" y="824"/>
                    <a:pt x="305" y="520"/>
                  </a:cubicBezTo>
                  <a:cubicBezTo>
                    <a:pt x="248" y="233"/>
                    <a:pt x="109" y="1"/>
                    <a:pt x="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5413375" y="2510840"/>
              <a:ext cx="20550" cy="22975"/>
            </a:xfrm>
            <a:custGeom>
              <a:avLst/>
              <a:gdLst/>
              <a:ahLst/>
              <a:cxnLst/>
              <a:rect l="l" t="t" r="r" b="b"/>
              <a:pathLst>
                <a:path w="822" h="919" extrusionOk="0">
                  <a:moveTo>
                    <a:pt x="71" y="0"/>
                  </a:moveTo>
                  <a:cubicBezTo>
                    <a:pt x="67" y="0"/>
                    <a:pt x="64" y="1"/>
                    <a:pt x="62" y="4"/>
                  </a:cubicBezTo>
                  <a:cubicBezTo>
                    <a:pt x="1" y="64"/>
                    <a:pt x="122" y="277"/>
                    <a:pt x="335" y="520"/>
                  </a:cubicBezTo>
                  <a:cubicBezTo>
                    <a:pt x="504" y="746"/>
                    <a:pt x="699" y="919"/>
                    <a:pt x="751" y="919"/>
                  </a:cubicBezTo>
                  <a:cubicBezTo>
                    <a:pt x="755" y="919"/>
                    <a:pt x="759" y="918"/>
                    <a:pt x="761" y="916"/>
                  </a:cubicBezTo>
                  <a:cubicBezTo>
                    <a:pt x="822" y="885"/>
                    <a:pt x="670" y="642"/>
                    <a:pt x="487" y="399"/>
                  </a:cubicBezTo>
                  <a:cubicBezTo>
                    <a:pt x="290" y="173"/>
                    <a:pt x="119" y="0"/>
                    <a:pt x="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a:off x="5375400" y="2468265"/>
              <a:ext cx="21300" cy="21700"/>
            </a:xfrm>
            <a:custGeom>
              <a:avLst/>
              <a:gdLst/>
              <a:ahLst/>
              <a:cxnLst/>
              <a:rect l="l" t="t" r="r" b="b"/>
              <a:pathLst>
                <a:path w="852" h="868" extrusionOk="0">
                  <a:moveTo>
                    <a:pt x="73" y="1"/>
                  </a:moveTo>
                  <a:cubicBezTo>
                    <a:pt x="67" y="1"/>
                    <a:pt x="64" y="2"/>
                    <a:pt x="61" y="4"/>
                  </a:cubicBezTo>
                  <a:cubicBezTo>
                    <a:pt x="0" y="65"/>
                    <a:pt x="152" y="248"/>
                    <a:pt x="365" y="491"/>
                  </a:cubicBezTo>
                  <a:cubicBezTo>
                    <a:pt x="550" y="702"/>
                    <a:pt x="712" y="867"/>
                    <a:pt x="791" y="867"/>
                  </a:cubicBezTo>
                  <a:cubicBezTo>
                    <a:pt x="803" y="867"/>
                    <a:pt x="813" y="864"/>
                    <a:pt x="821" y="856"/>
                  </a:cubicBezTo>
                  <a:cubicBezTo>
                    <a:pt x="851" y="825"/>
                    <a:pt x="730" y="612"/>
                    <a:pt x="517" y="369"/>
                  </a:cubicBezTo>
                  <a:cubicBezTo>
                    <a:pt x="322" y="147"/>
                    <a:pt x="128" y="1"/>
                    <a:pt x="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5338150" y="2425715"/>
              <a:ext cx="20550" cy="21700"/>
            </a:xfrm>
            <a:custGeom>
              <a:avLst/>
              <a:gdLst/>
              <a:ahLst/>
              <a:cxnLst/>
              <a:rect l="l" t="t" r="r" b="b"/>
              <a:pathLst>
                <a:path w="822" h="868" extrusionOk="0">
                  <a:moveTo>
                    <a:pt x="43" y="0"/>
                  </a:moveTo>
                  <a:cubicBezTo>
                    <a:pt x="38" y="0"/>
                    <a:pt x="34" y="2"/>
                    <a:pt x="31" y="4"/>
                  </a:cubicBezTo>
                  <a:cubicBezTo>
                    <a:pt x="1" y="35"/>
                    <a:pt x="122" y="217"/>
                    <a:pt x="335" y="491"/>
                  </a:cubicBezTo>
                  <a:cubicBezTo>
                    <a:pt x="520" y="702"/>
                    <a:pt x="705" y="867"/>
                    <a:pt x="770" y="867"/>
                  </a:cubicBezTo>
                  <a:cubicBezTo>
                    <a:pt x="780" y="867"/>
                    <a:pt x="787" y="863"/>
                    <a:pt x="791" y="855"/>
                  </a:cubicBezTo>
                  <a:cubicBezTo>
                    <a:pt x="821" y="825"/>
                    <a:pt x="700" y="612"/>
                    <a:pt x="487" y="369"/>
                  </a:cubicBezTo>
                  <a:cubicBezTo>
                    <a:pt x="292" y="147"/>
                    <a:pt x="98" y="0"/>
                    <a:pt x="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5300150" y="2383165"/>
              <a:ext cx="21325" cy="22250"/>
            </a:xfrm>
            <a:custGeom>
              <a:avLst/>
              <a:gdLst/>
              <a:ahLst/>
              <a:cxnLst/>
              <a:rect l="l" t="t" r="r" b="b"/>
              <a:pathLst>
                <a:path w="853" h="890" extrusionOk="0">
                  <a:moveTo>
                    <a:pt x="49" y="0"/>
                  </a:moveTo>
                  <a:cubicBezTo>
                    <a:pt x="42" y="0"/>
                    <a:pt x="36" y="2"/>
                    <a:pt x="31" y="4"/>
                  </a:cubicBezTo>
                  <a:cubicBezTo>
                    <a:pt x="1" y="35"/>
                    <a:pt x="123" y="278"/>
                    <a:pt x="335" y="521"/>
                  </a:cubicBezTo>
                  <a:cubicBezTo>
                    <a:pt x="530" y="743"/>
                    <a:pt x="725" y="890"/>
                    <a:pt x="780" y="890"/>
                  </a:cubicBezTo>
                  <a:cubicBezTo>
                    <a:pt x="785" y="890"/>
                    <a:pt x="789" y="888"/>
                    <a:pt x="791" y="886"/>
                  </a:cubicBezTo>
                  <a:cubicBezTo>
                    <a:pt x="852" y="855"/>
                    <a:pt x="700" y="642"/>
                    <a:pt x="487" y="399"/>
                  </a:cubicBezTo>
                  <a:cubicBezTo>
                    <a:pt x="292" y="149"/>
                    <a:pt x="123" y="0"/>
                    <a:pt x="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5262175" y="2340615"/>
              <a:ext cx="21300" cy="21475"/>
            </a:xfrm>
            <a:custGeom>
              <a:avLst/>
              <a:gdLst/>
              <a:ahLst/>
              <a:cxnLst/>
              <a:rect l="l" t="t" r="r" b="b"/>
              <a:pathLst>
                <a:path w="852" h="859" extrusionOk="0">
                  <a:moveTo>
                    <a:pt x="73" y="0"/>
                  </a:moveTo>
                  <a:cubicBezTo>
                    <a:pt x="67" y="0"/>
                    <a:pt x="64" y="1"/>
                    <a:pt x="61" y="4"/>
                  </a:cubicBezTo>
                  <a:cubicBezTo>
                    <a:pt x="0" y="34"/>
                    <a:pt x="152" y="247"/>
                    <a:pt x="365" y="490"/>
                  </a:cubicBezTo>
                  <a:cubicBezTo>
                    <a:pt x="560" y="713"/>
                    <a:pt x="729" y="859"/>
                    <a:pt x="803" y="859"/>
                  </a:cubicBezTo>
                  <a:cubicBezTo>
                    <a:pt x="810" y="859"/>
                    <a:pt x="816" y="858"/>
                    <a:pt x="821" y="855"/>
                  </a:cubicBezTo>
                  <a:cubicBezTo>
                    <a:pt x="851" y="825"/>
                    <a:pt x="699" y="582"/>
                    <a:pt x="517" y="369"/>
                  </a:cubicBezTo>
                  <a:cubicBezTo>
                    <a:pt x="322" y="146"/>
                    <a:pt x="128" y="0"/>
                    <a:pt x="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5224925" y="2298065"/>
              <a:ext cx="20550" cy="21475"/>
            </a:xfrm>
            <a:custGeom>
              <a:avLst/>
              <a:gdLst/>
              <a:ahLst/>
              <a:cxnLst/>
              <a:rect l="l" t="t" r="r" b="b"/>
              <a:pathLst>
                <a:path w="822" h="859" extrusionOk="0">
                  <a:moveTo>
                    <a:pt x="43" y="0"/>
                  </a:moveTo>
                  <a:cubicBezTo>
                    <a:pt x="38" y="0"/>
                    <a:pt x="34" y="1"/>
                    <a:pt x="31" y="4"/>
                  </a:cubicBezTo>
                  <a:cubicBezTo>
                    <a:pt x="1" y="34"/>
                    <a:pt x="122" y="217"/>
                    <a:pt x="335" y="460"/>
                  </a:cubicBezTo>
                  <a:cubicBezTo>
                    <a:pt x="530" y="710"/>
                    <a:pt x="699" y="859"/>
                    <a:pt x="773" y="859"/>
                  </a:cubicBezTo>
                  <a:cubicBezTo>
                    <a:pt x="780" y="859"/>
                    <a:pt x="786" y="858"/>
                    <a:pt x="791" y="855"/>
                  </a:cubicBezTo>
                  <a:cubicBezTo>
                    <a:pt x="821" y="825"/>
                    <a:pt x="700" y="581"/>
                    <a:pt x="487" y="369"/>
                  </a:cubicBezTo>
                  <a:cubicBezTo>
                    <a:pt x="292" y="146"/>
                    <a:pt x="98" y="0"/>
                    <a:pt x="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34"/>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txBox="1">
            <a:spLocks noGrp="1"/>
          </p:cNvSpPr>
          <p:nvPr>
            <p:ph type="ctrTitle"/>
          </p:nvPr>
        </p:nvSpPr>
        <p:spPr>
          <a:xfrm>
            <a:off x="614220" y="548815"/>
            <a:ext cx="3852000" cy="2714400"/>
          </a:xfrm>
          <a:prstGeom prst="rect">
            <a:avLst/>
          </a:prstGeom>
        </p:spPr>
        <p:txBody>
          <a:bodyPr spcFirstLastPara="1" wrap="square" lIns="91425" tIns="91425" rIns="91425" bIns="91425" anchor="ctr" anchorCtr="0">
            <a:noAutofit/>
          </a:bodyPr>
          <a:lstStyle/>
          <a:p>
            <a:pPr algn="ctr"/>
            <a:r>
              <a:rPr lang="mn-MN" dirty="0">
                <a:latin typeface="Times New Roman" pitchFamily="18" charset="0"/>
                <a:cs typeface="Times New Roman" pitchFamily="18" charset="0"/>
              </a:rPr>
              <a:t>Жинхлэх тайлан</a:t>
            </a:r>
            <a:endParaRPr lang="en-US" dirty="0">
              <a:latin typeface="Times New Roman" pitchFamily="18" charset="0"/>
              <a:cs typeface="Times New Roman" pitchFamily="18" charset="0"/>
            </a:endParaRPr>
          </a:p>
        </p:txBody>
      </p:sp>
      <p:sp>
        <p:nvSpPr>
          <p:cNvPr id="540" name="Google Shape;540;p34"/>
          <p:cNvSpPr txBox="1">
            <a:spLocks noGrp="1"/>
          </p:cNvSpPr>
          <p:nvPr>
            <p:ph type="subTitle" idx="1"/>
          </p:nvPr>
        </p:nvSpPr>
        <p:spPr>
          <a:xfrm>
            <a:off x="567600" y="4614750"/>
            <a:ext cx="8271600" cy="776400"/>
          </a:xfrm>
          <a:prstGeom prst="rect">
            <a:avLst/>
          </a:prstGeom>
        </p:spPr>
        <p:txBody>
          <a:bodyPr spcFirstLastPara="1" wrap="square" lIns="91425" tIns="91425" rIns="91425" bIns="91425" anchor="t" anchorCtr="0">
            <a:noAutofit/>
          </a:bodyPr>
          <a:lstStyle/>
          <a:p>
            <a:pPr algn="ctr">
              <a:defRPr/>
            </a:pPr>
            <a:r>
              <a:rPr lang="mn-MN" altLang="ko-KR" sz="1050" b="1" dirty="0">
                <a:solidFill>
                  <a:srgbClr val="002060"/>
                </a:solidFill>
              </a:rPr>
              <a:t> </a:t>
            </a:r>
            <a:r>
              <a:rPr lang="mn-MN" altLang="ko-KR" sz="1600" dirty="0">
                <a:solidFill>
                  <a:srgbClr val="002060"/>
                </a:solidFill>
                <a:latin typeface="Arial" panose="020B0604020202020204" pitchFamily="34" charset="0"/>
              </a:rPr>
              <a:t>ТАҮГ-ТАҮА-САҮХ-Радио сүлжээний </a:t>
            </a:r>
            <a:r>
              <a:rPr lang="mn-MN" altLang="ko-KR" sz="1600" dirty="0" smtClean="0">
                <a:solidFill>
                  <a:srgbClr val="002060"/>
                </a:solidFill>
                <a:latin typeface="Arial" panose="020B0604020202020204" pitchFamily="34" charset="0"/>
              </a:rPr>
              <a:t>хэсэг</a:t>
            </a:r>
            <a:endParaRPr lang="en-US" altLang="ko-KR" sz="1600" dirty="0">
              <a:solidFill>
                <a:srgbClr val="002060"/>
              </a:solidFill>
              <a:latin typeface="Arial" panose="020B0604020202020204" pitchFamily="34" charset="0"/>
            </a:endParaRPr>
          </a:p>
        </p:txBody>
      </p:sp>
      <p:sp>
        <p:nvSpPr>
          <p:cNvPr id="2" name="Rectangle 1"/>
          <p:cNvSpPr/>
          <p:nvPr/>
        </p:nvSpPr>
        <p:spPr>
          <a:xfrm>
            <a:off x="381000" y="2426553"/>
            <a:ext cx="4572000" cy="830997"/>
          </a:xfrm>
          <a:prstGeom prst="rect">
            <a:avLst/>
          </a:prstGeom>
        </p:spPr>
        <p:txBody>
          <a:bodyPr>
            <a:spAutoFit/>
          </a:bodyPr>
          <a:lstStyle/>
          <a:p>
            <a:r>
              <a:rPr lang="en-US" sz="24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r>
            <a:br>
              <a:rPr lang="en-US" sz="24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br>
            <a:r>
              <a:rPr lang="mn-MN" sz="24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Ээлжийн инженер</a:t>
            </a:r>
            <a:r>
              <a:rPr lang="en-US" sz="24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r>
              <a:rPr lang="mn-MN" sz="24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Э.Отгонзаяа</a:t>
            </a: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9050"/>
            <a:ext cx="7704000" cy="612600"/>
          </a:xfrm>
        </p:spPr>
        <p:txBody>
          <a:bodyPr/>
          <a:lstStyle/>
          <a:p>
            <a:pPr algn="ctr"/>
            <a:r>
              <a:rPr lang="en-US" sz="4400" dirty="0" smtClean="0">
                <a:solidFill>
                  <a:srgbClr val="002060"/>
                </a:solidFill>
                <a:latin typeface="Times New Roman" pitchFamily="18" charset="0"/>
                <a:cs typeface="Times New Roman" pitchFamily="18" charset="0"/>
              </a:rPr>
              <a:t>CSFB procedure</a:t>
            </a:r>
            <a:endParaRPr lang="en-US" sz="4400" dirty="0">
              <a:solidFill>
                <a:srgbClr val="002060"/>
              </a:solidFill>
              <a:latin typeface="Times New Roman" pitchFamily="18" charset="0"/>
              <a:cs typeface="Times New Roman" pitchFamily="18" charset="0"/>
            </a:endParaRPr>
          </a:p>
        </p:txBody>
      </p:sp>
      <p:graphicFrame>
        <p:nvGraphicFramePr>
          <p:cNvPr id="5" name="Diagram 4"/>
          <p:cNvGraphicFramePr/>
          <p:nvPr>
            <p:extLst>
              <p:ext uri="{D42A27DB-BD31-4B8C-83A1-F6EECF244321}">
                <p14:modId xmlns:p14="http://schemas.microsoft.com/office/powerpoint/2010/main" val="818424045"/>
              </p:ext>
            </p:extLst>
          </p:nvPr>
        </p:nvGraphicFramePr>
        <p:xfrm>
          <a:off x="2133600" y="1047750"/>
          <a:ext cx="6324600" cy="2963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oogle Shape;777;p39"/>
          <p:cNvCxnSpPr/>
          <p:nvPr/>
        </p:nvCxnSpPr>
        <p:spPr>
          <a:xfrm>
            <a:off x="832650" y="4599365"/>
            <a:ext cx="7478700" cy="0"/>
          </a:xfrm>
          <a:prstGeom prst="straightConnector1">
            <a:avLst/>
          </a:prstGeom>
          <a:noFill/>
          <a:ln w="9525" cap="rnd" cmpd="sng">
            <a:solidFill>
              <a:schemeClr val="dk1"/>
            </a:solidFill>
            <a:prstDash val="solid"/>
            <a:round/>
            <a:headEnd type="none" w="med" len="med"/>
            <a:tailEnd type="none" w="med" len="med"/>
          </a:ln>
        </p:spPr>
      </p:cxnSp>
      <p:sp>
        <p:nvSpPr>
          <p:cNvPr id="9" name="Rectangle 8"/>
          <p:cNvSpPr/>
          <p:nvPr/>
        </p:nvSpPr>
        <p:spPr>
          <a:xfrm>
            <a:off x="4533724" y="4138196"/>
            <a:ext cx="1790876" cy="338554"/>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latin typeface="Times New Roman" pitchFamily="18" charset="0"/>
                <a:cs typeface="Times New Roman" pitchFamily="18" charset="0"/>
              </a:rPr>
              <a:t>CSFB</a:t>
            </a:r>
            <a:r>
              <a:rPr lang="mn-MN" sz="1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latin typeface="Times New Roman" pitchFamily="18" charset="0"/>
                <a:cs typeface="Times New Roman" pitchFamily="18" charset="0"/>
              </a:rPr>
              <a:t>-н төрөлүүд</a:t>
            </a:r>
            <a:endParaRPr lang="en-US" sz="1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latin typeface="Times New Roman" pitchFamily="18" charset="0"/>
              <a:cs typeface="Times New Roman" pitchFamily="18" charset="0"/>
            </a:endParaRPr>
          </a:p>
        </p:txBody>
      </p:sp>
      <p:sp>
        <p:nvSpPr>
          <p:cNvPr id="3" name="Rectangle 2"/>
          <p:cNvSpPr/>
          <p:nvPr/>
        </p:nvSpPr>
        <p:spPr>
          <a:xfrm>
            <a:off x="152400" y="1123950"/>
            <a:ext cx="2895600" cy="954107"/>
          </a:xfrm>
          <a:prstGeom prst="rect">
            <a:avLst/>
          </a:prstGeom>
        </p:spPr>
        <p:txBody>
          <a:bodyPr wrap="square">
            <a:spAutoFit/>
          </a:bodyPr>
          <a:lstStyle/>
          <a:p>
            <a:pPr algn="just"/>
            <a:r>
              <a:rPr lang="en-US" dirty="0">
                <a:solidFill>
                  <a:srgbClr val="002060"/>
                </a:solidFill>
                <a:latin typeface="Times New Roman" pitchFamily="18" charset="0"/>
                <a:cs typeface="Times New Roman" pitchFamily="18" charset="0"/>
              </a:rPr>
              <a:t>CSFB (Circuit Switch Fallback) </a:t>
            </a:r>
            <a:r>
              <a:rPr lang="mn-MN" dirty="0">
                <a:solidFill>
                  <a:srgbClr val="002060"/>
                </a:solidFill>
                <a:latin typeface="Times New Roman" pitchFamily="18" charset="0"/>
                <a:cs typeface="Times New Roman" pitchFamily="18" charset="0"/>
              </a:rPr>
              <a:t>нь 2</a:t>
            </a:r>
            <a:r>
              <a:rPr lang="en-US" dirty="0">
                <a:solidFill>
                  <a:srgbClr val="002060"/>
                </a:solidFill>
                <a:latin typeface="Times New Roman" pitchFamily="18" charset="0"/>
                <a:cs typeface="Times New Roman" pitchFamily="18" charset="0"/>
              </a:rPr>
              <a:t>G/3G </a:t>
            </a:r>
            <a:r>
              <a:rPr lang="mn-MN" dirty="0">
                <a:solidFill>
                  <a:srgbClr val="002060"/>
                </a:solidFill>
                <a:latin typeface="Times New Roman" pitchFamily="18" charset="0"/>
                <a:cs typeface="Times New Roman" pitchFamily="18" charset="0"/>
              </a:rPr>
              <a:t>системийг ашиглан 4</a:t>
            </a:r>
            <a:r>
              <a:rPr lang="en-US" dirty="0">
                <a:solidFill>
                  <a:srgbClr val="002060"/>
                </a:solidFill>
                <a:latin typeface="Times New Roman" pitchFamily="18" charset="0"/>
                <a:cs typeface="Times New Roman" pitchFamily="18" charset="0"/>
              </a:rPr>
              <a:t>G </a:t>
            </a:r>
            <a:r>
              <a:rPr lang="mn-MN" dirty="0">
                <a:solidFill>
                  <a:srgbClr val="002060"/>
                </a:solidFill>
                <a:latin typeface="Times New Roman" pitchFamily="18" charset="0"/>
                <a:cs typeface="Times New Roman" pitchFamily="18" charset="0"/>
              </a:rPr>
              <a:t>сүлжээнд дуут болон </a:t>
            </a:r>
            <a:r>
              <a:rPr lang="en-US" dirty="0">
                <a:solidFill>
                  <a:srgbClr val="002060"/>
                </a:solidFill>
                <a:latin typeface="Times New Roman" pitchFamily="18" charset="0"/>
                <a:cs typeface="Times New Roman" pitchFamily="18" charset="0"/>
              </a:rPr>
              <a:t>SMS </a:t>
            </a:r>
            <a:r>
              <a:rPr lang="mn-MN" dirty="0">
                <a:solidFill>
                  <a:srgbClr val="002060"/>
                </a:solidFill>
                <a:latin typeface="Times New Roman" pitchFamily="18" charset="0"/>
                <a:cs typeface="Times New Roman" pitchFamily="18" charset="0"/>
              </a:rPr>
              <a:t>үйлчилгээг дэмждэг технологи юм.</a:t>
            </a:r>
            <a:endParaRPr lang="en-US"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28999802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20000" y="-19050"/>
            <a:ext cx="7704000" cy="612600"/>
          </a:xfrm>
        </p:spPr>
        <p:txBody>
          <a:bodyPr/>
          <a:lstStyle/>
          <a:p>
            <a:pPr algn="ctr"/>
            <a:r>
              <a:rPr lang="en-US" sz="4400" dirty="0" smtClean="0">
                <a:solidFill>
                  <a:srgbClr val="002060"/>
                </a:solidFill>
                <a:latin typeface="Times New Roman" pitchFamily="18" charset="0"/>
                <a:cs typeface="Times New Roman" pitchFamily="18" charset="0"/>
              </a:rPr>
              <a:t>CSFB procedure</a:t>
            </a:r>
            <a:r>
              <a:rPr lang="mn-MN" sz="4400" dirty="0" smtClean="0">
                <a:solidFill>
                  <a:srgbClr val="002060"/>
                </a:solidFill>
                <a:latin typeface="Times New Roman" pitchFamily="18" charset="0"/>
                <a:cs typeface="Times New Roman" pitchFamily="18" charset="0"/>
              </a:rPr>
              <a:t> </a:t>
            </a:r>
            <a:endParaRPr lang="en-US" sz="4400" dirty="0">
              <a:solidFill>
                <a:srgbClr val="002060"/>
              </a:solidFill>
              <a:latin typeface="Times New Roman" pitchFamily="18" charset="0"/>
              <a:cs typeface="Times New Roman" pitchFamily="18" charset="0"/>
            </a:endParaRPr>
          </a:p>
        </p:txBody>
      </p:sp>
      <p:sp>
        <p:nvSpPr>
          <p:cNvPr id="4" name="Rectangle 3"/>
          <p:cNvSpPr/>
          <p:nvPr/>
        </p:nvSpPr>
        <p:spPr>
          <a:xfrm>
            <a:off x="5181600" y="895350"/>
            <a:ext cx="3581400" cy="3539430"/>
          </a:xfrm>
          <a:prstGeom prst="rect">
            <a:avLst/>
          </a:prstGeom>
        </p:spPr>
        <p:txBody>
          <a:bodyPr wrap="square">
            <a:spAutoFit/>
          </a:bodyPr>
          <a:lstStyle/>
          <a:p>
            <a:pPr algn="just"/>
            <a:r>
              <a:rPr lang="en-US" dirty="0" err="1">
                <a:latin typeface="Times New Roman" pitchFamily="18" charset="0"/>
                <a:cs typeface="Times New Roman" pitchFamily="18" charset="0"/>
              </a:rPr>
              <a:t>Дуудлага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хийх</a:t>
            </a:r>
            <a:r>
              <a:rPr lang="en-US" dirty="0">
                <a:latin typeface="Times New Roman" pitchFamily="18" charset="0"/>
                <a:cs typeface="Times New Roman" pitchFamily="18" charset="0"/>
              </a:rPr>
              <a:t> </a:t>
            </a:r>
            <a:r>
              <a:rPr lang="mn-MN" dirty="0">
                <a:latin typeface="Times New Roman" pitchFamily="18" charset="0"/>
                <a:cs typeface="Times New Roman" pitchFamily="18" charset="0"/>
              </a:rPr>
              <a:t>процедур</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дараах</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байдалтай</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байна</a:t>
            </a:r>
            <a:r>
              <a:rPr lang="en-US" dirty="0">
                <a:latin typeface="Times New Roman" pitchFamily="18" charset="0"/>
                <a:cs typeface="Times New Roman" pitchFamily="18" charset="0"/>
              </a:rPr>
              <a:t>:</a:t>
            </a:r>
          </a:p>
          <a:p>
            <a:pPr algn="just"/>
            <a:r>
              <a:rPr lang="en-US" dirty="0">
                <a:latin typeface="Times New Roman" pitchFamily="18" charset="0"/>
                <a:cs typeface="Times New Roman" pitchFamily="18" charset="0"/>
              </a:rPr>
              <a:t>1. MSC/VLR </a:t>
            </a:r>
            <a:r>
              <a:rPr lang="en-US" dirty="0" err="1">
                <a:latin typeface="Times New Roman" pitchFamily="18" charset="0"/>
                <a:cs typeface="Times New Roman" pitchFamily="18" charset="0"/>
              </a:rPr>
              <a:t>нь</a:t>
            </a:r>
            <a:r>
              <a:rPr lang="en-US" dirty="0">
                <a:latin typeface="Times New Roman" pitchFamily="18" charset="0"/>
                <a:cs typeface="Times New Roman" pitchFamily="18" charset="0"/>
              </a:rPr>
              <a:t> UE </a:t>
            </a:r>
            <a:r>
              <a:rPr lang="en-US" dirty="0" err="1">
                <a:latin typeface="Times New Roman" pitchFamily="18" charset="0"/>
                <a:cs typeface="Times New Roman" pitchFamily="18" charset="0"/>
              </a:rPr>
              <a:t>дуудагдсан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тухай</a:t>
            </a:r>
            <a:r>
              <a:rPr lang="mn-MN" dirty="0">
                <a:latin typeface="Times New Roman" pitchFamily="18" charset="0"/>
                <a:cs typeface="Times New Roman" pitchFamily="18" charset="0"/>
              </a:rPr>
              <a:t> мэдээллийг</a:t>
            </a:r>
            <a:r>
              <a:rPr lang="en-US" dirty="0">
                <a:latin typeface="Times New Roman" pitchFamily="18" charset="0"/>
                <a:cs typeface="Times New Roman" pitchFamily="18" charset="0"/>
              </a:rPr>
              <a:t> MME-д </a:t>
            </a:r>
            <a:r>
              <a:rPr lang="en-US" dirty="0" err="1">
                <a:latin typeface="Times New Roman" pitchFamily="18" charset="0"/>
                <a:cs typeface="Times New Roman" pitchFamily="18" charset="0"/>
              </a:rPr>
              <a:t>мэдэгддэг</a:t>
            </a:r>
            <a:r>
              <a:rPr lang="en-US" dirty="0">
                <a:latin typeface="Times New Roman" pitchFamily="18" charset="0"/>
                <a:cs typeface="Times New Roman" pitchFamily="18" charset="0"/>
              </a:rPr>
              <a:t>.</a:t>
            </a:r>
          </a:p>
          <a:p>
            <a:pPr algn="just"/>
            <a:r>
              <a:rPr lang="en-US" dirty="0">
                <a:latin typeface="Times New Roman" pitchFamily="18" charset="0"/>
                <a:cs typeface="Times New Roman" pitchFamily="18" charset="0"/>
              </a:rPr>
              <a:t>2. MME </a:t>
            </a:r>
            <a:r>
              <a:rPr lang="en-US" dirty="0" err="1">
                <a:latin typeface="Times New Roman" pitchFamily="18" charset="0"/>
                <a:cs typeface="Times New Roman" pitchFamily="18" charset="0"/>
              </a:rPr>
              <a:t>нь</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eNodeB</a:t>
            </a:r>
            <a:r>
              <a:rPr lang="en-US" dirty="0">
                <a:latin typeface="Times New Roman" pitchFamily="18" charset="0"/>
                <a:cs typeface="Times New Roman" pitchFamily="18" charset="0"/>
              </a:rPr>
              <a:t>-д UE-г GSM </a:t>
            </a:r>
            <a:r>
              <a:rPr lang="en-US" dirty="0" err="1">
                <a:latin typeface="Times New Roman" pitchFamily="18" charset="0"/>
                <a:cs typeface="Times New Roman" pitchFamily="18" charset="0"/>
              </a:rPr>
              <a:t>эсвэл</a:t>
            </a:r>
            <a:r>
              <a:rPr lang="en-US" dirty="0">
                <a:latin typeface="Times New Roman" pitchFamily="18" charset="0"/>
                <a:cs typeface="Times New Roman" pitchFamily="18" charset="0"/>
              </a:rPr>
              <a:t> UMTS </a:t>
            </a:r>
            <a:r>
              <a:rPr lang="en-US" dirty="0" err="1">
                <a:latin typeface="Times New Roman" pitchFamily="18" charset="0"/>
                <a:cs typeface="Times New Roman" pitchFamily="18" charset="0"/>
              </a:rPr>
              <a:t>сүлжээнд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шилжүүлэх</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заавар</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өгдөг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Хэрэв</a:t>
            </a:r>
            <a:r>
              <a:rPr lang="en-US" dirty="0">
                <a:latin typeface="Times New Roman" pitchFamily="18" charset="0"/>
                <a:cs typeface="Times New Roman" pitchFamily="18" charset="0"/>
              </a:rPr>
              <a:t> UE RRC_IDLE </a:t>
            </a:r>
            <a:r>
              <a:rPr lang="en-US" dirty="0" err="1">
                <a:latin typeface="Times New Roman" pitchFamily="18" charset="0"/>
                <a:cs typeface="Times New Roman" pitchFamily="18" charset="0"/>
              </a:rPr>
              <a:t>горимд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байгаа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бол</a:t>
            </a:r>
            <a:r>
              <a:rPr lang="en-US" dirty="0">
                <a:latin typeface="Times New Roman" pitchFamily="18" charset="0"/>
                <a:cs typeface="Times New Roman" pitchFamily="18" charset="0"/>
              </a:rPr>
              <a:t> MME </a:t>
            </a:r>
            <a:r>
              <a:rPr lang="en-US" dirty="0" err="1">
                <a:latin typeface="Times New Roman" pitchFamily="18" charset="0"/>
                <a:cs typeface="Times New Roman" pitchFamily="18" charset="0"/>
              </a:rPr>
              <a:t>нь</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eNodeB</a:t>
            </a:r>
            <a:r>
              <a:rPr lang="en-US" dirty="0">
                <a:latin typeface="Times New Roman" pitchFamily="18" charset="0"/>
                <a:cs typeface="Times New Roman" pitchFamily="18" charset="0"/>
              </a:rPr>
              <a:t>-д UE-г </a:t>
            </a:r>
            <a:r>
              <a:rPr lang="mn-MN" dirty="0">
                <a:latin typeface="Times New Roman" pitchFamily="18" charset="0"/>
                <a:cs typeface="Times New Roman" pitchFamily="18" charset="0"/>
              </a:rPr>
              <a:t>бүртгэхийг </a:t>
            </a:r>
            <a:r>
              <a:rPr lang="en-US" dirty="0" err="1">
                <a:latin typeface="Times New Roman" pitchFamily="18" charset="0"/>
                <a:cs typeface="Times New Roman" pitchFamily="18" charset="0"/>
              </a:rPr>
              <a:t>зааварчилдаг</a:t>
            </a:r>
            <a:r>
              <a:rPr lang="en-US" dirty="0">
                <a:latin typeface="Times New Roman" pitchFamily="18" charset="0"/>
                <a:cs typeface="Times New Roman" pitchFamily="18" charset="0"/>
              </a:rPr>
              <a:t>. UE </a:t>
            </a:r>
            <a:r>
              <a:rPr lang="en-US" dirty="0" err="1">
                <a:latin typeface="Times New Roman" pitchFamily="18" charset="0"/>
                <a:cs typeface="Times New Roman" pitchFamily="18" charset="0"/>
              </a:rPr>
              <a:t>нь</a:t>
            </a:r>
            <a:r>
              <a:rPr lang="en-US" dirty="0">
                <a:latin typeface="Times New Roman" pitchFamily="18" charset="0"/>
                <a:cs typeface="Times New Roman" pitchFamily="18" charset="0"/>
              </a:rPr>
              <a:t> LTE </a:t>
            </a:r>
            <a:r>
              <a:rPr lang="en-US" dirty="0" err="1">
                <a:latin typeface="Times New Roman" pitchFamily="18" charset="0"/>
                <a:cs typeface="Times New Roman" pitchFamily="18" charset="0"/>
              </a:rPr>
              <a:t>сүлжээнд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холбогдсоны</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дараа</a:t>
            </a:r>
            <a:r>
              <a:rPr lang="en-US" dirty="0">
                <a:latin typeface="Times New Roman" pitchFamily="18" charset="0"/>
                <a:cs typeface="Times New Roman" pitchFamily="18" charset="0"/>
              </a:rPr>
              <a:t> MME </a:t>
            </a:r>
            <a:r>
              <a:rPr lang="en-US" dirty="0" err="1">
                <a:latin typeface="Times New Roman" pitchFamily="18" charset="0"/>
                <a:cs typeface="Times New Roman" pitchFamily="18" charset="0"/>
              </a:rPr>
              <a:t>нь</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eNodeB</a:t>
            </a:r>
            <a:r>
              <a:rPr lang="en-US" dirty="0">
                <a:latin typeface="Times New Roman" pitchFamily="18" charset="0"/>
                <a:cs typeface="Times New Roman" pitchFamily="18" charset="0"/>
              </a:rPr>
              <a:t>-д UE-г GSM </a:t>
            </a:r>
            <a:r>
              <a:rPr lang="en-US" dirty="0" err="1">
                <a:latin typeface="Times New Roman" pitchFamily="18" charset="0"/>
                <a:cs typeface="Times New Roman" pitchFamily="18" charset="0"/>
              </a:rPr>
              <a:t>эсвэл</a:t>
            </a:r>
            <a:r>
              <a:rPr lang="en-US" dirty="0">
                <a:latin typeface="Times New Roman" pitchFamily="18" charset="0"/>
                <a:cs typeface="Times New Roman" pitchFamily="18" charset="0"/>
              </a:rPr>
              <a:t> UMTS </a:t>
            </a:r>
            <a:r>
              <a:rPr lang="en-US" dirty="0" err="1">
                <a:latin typeface="Times New Roman" pitchFamily="18" charset="0"/>
                <a:cs typeface="Times New Roman" pitchFamily="18" charset="0"/>
              </a:rPr>
              <a:t>сүлжээнд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шилжүүлэхийг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зааварчилдаг</a:t>
            </a:r>
            <a:r>
              <a:rPr lang="en-US" dirty="0">
                <a:latin typeface="Times New Roman" pitchFamily="18" charset="0"/>
                <a:cs typeface="Times New Roman" pitchFamily="18" charset="0"/>
              </a:rPr>
              <a:t>.</a:t>
            </a:r>
          </a:p>
          <a:p>
            <a:pPr algn="just"/>
            <a:r>
              <a:rPr lang="en-US" dirty="0">
                <a:latin typeface="Times New Roman" pitchFamily="18" charset="0"/>
                <a:cs typeface="Times New Roman" pitchFamily="18" charset="0"/>
              </a:rPr>
              <a:t>3. UE-</a:t>
            </a:r>
            <a:r>
              <a:rPr lang="en-US" dirty="0" err="1">
                <a:latin typeface="Times New Roman" pitchFamily="18" charset="0"/>
                <a:cs typeface="Times New Roman" pitchFamily="18" charset="0"/>
              </a:rPr>
              <a:t>ийн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чадавхид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тулгуурлан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eNodeB</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нь</a:t>
            </a:r>
            <a:r>
              <a:rPr lang="en-US" dirty="0">
                <a:latin typeface="Times New Roman" pitchFamily="18" charset="0"/>
                <a:cs typeface="Times New Roman" pitchFamily="18" charset="0"/>
              </a:rPr>
              <a:t> UE-д CSFB </a:t>
            </a:r>
            <a:r>
              <a:rPr lang="en-US" dirty="0" err="1">
                <a:latin typeface="Times New Roman" pitchFamily="18" charset="0"/>
                <a:cs typeface="Times New Roman" pitchFamily="18" charset="0"/>
              </a:rPr>
              <a:t>хийх</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аргыг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сонгодог</a:t>
            </a:r>
            <a:r>
              <a:rPr lang="en-US" dirty="0">
                <a:latin typeface="Times New Roman" pitchFamily="18" charset="0"/>
                <a:cs typeface="Times New Roman" pitchFamily="18" charset="0"/>
              </a:rPr>
              <a:t>.</a:t>
            </a:r>
          </a:p>
          <a:p>
            <a:pPr algn="just"/>
            <a:r>
              <a:rPr lang="en-US" dirty="0">
                <a:latin typeface="Times New Roman" pitchFamily="18" charset="0"/>
                <a:cs typeface="Times New Roman" pitchFamily="18" charset="0"/>
              </a:rPr>
              <a:t>4. UE </a:t>
            </a:r>
            <a:r>
              <a:rPr lang="en-US" dirty="0" err="1">
                <a:latin typeface="Times New Roman" pitchFamily="18" charset="0"/>
                <a:cs typeface="Times New Roman" pitchFamily="18" charset="0"/>
              </a:rPr>
              <a:t>нь</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дуудлагад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зориулж</a:t>
            </a:r>
            <a:r>
              <a:rPr lang="en-US" dirty="0">
                <a:latin typeface="Times New Roman" pitchFamily="18" charset="0"/>
                <a:cs typeface="Times New Roman" pitchFamily="18" charset="0"/>
              </a:rPr>
              <a:t> GSM </a:t>
            </a:r>
            <a:r>
              <a:rPr lang="en-US" dirty="0" err="1">
                <a:latin typeface="Times New Roman" pitchFamily="18" charset="0"/>
                <a:cs typeface="Times New Roman" pitchFamily="18" charset="0"/>
              </a:rPr>
              <a:t>эсвэл</a:t>
            </a:r>
            <a:r>
              <a:rPr lang="en-US" dirty="0">
                <a:latin typeface="Times New Roman" pitchFamily="18" charset="0"/>
                <a:cs typeface="Times New Roman" pitchFamily="18" charset="0"/>
              </a:rPr>
              <a:t> UMTS </a:t>
            </a:r>
            <a:r>
              <a:rPr lang="en-US" dirty="0" err="1">
                <a:latin typeface="Times New Roman" pitchFamily="18" charset="0"/>
                <a:cs typeface="Times New Roman" pitchFamily="18" charset="0"/>
              </a:rPr>
              <a:t>сүлжээнд</a:t>
            </a:r>
            <a:r>
              <a:rPr lang="en-US" dirty="0">
                <a:latin typeface="Times New Roman" pitchFamily="18" charset="0"/>
                <a:cs typeface="Times New Roman" pitchFamily="18" charset="0"/>
              </a:rPr>
              <a:t> CS </a:t>
            </a:r>
            <a:r>
              <a:rPr lang="en-US" dirty="0" err="1">
                <a:latin typeface="Times New Roman" pitchFamily="18" charset="0"/>
                <a:cs typeface="Times New Roman" pitchFamily="18" charset="0"/>
              </a:rPr>
              <a:t>холболт</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үүсгэдэг</a:t>
            </a:r>
            <a:endParaRPr lang="en-US" dirty="0">
              <a:latin typeface="Times New Roman" pitchFamily="18" charset="0"/>
              <a:cs typeface="Times New Roman" pitchFamily="18" charset="0"/>
            </a:endParaRPr>
          </a:p>
        </p:txBody>
      </p:sp>
      <p:sp>
        <p:nvSpPr>
          <p:cNvPr id="9" name="Rectangle 8"/>
          <p:cNvSpPr/>
          <p:nvPr/>
        </p:nvSpPr>
        <p:spPr>
          <a:xfrm>
            <a:off x="1015518" y="3943350"/>
            <a:ext cx="2693366" cy="338554"/>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latin typeface="Times New Roman" pitchFamily="18" charset="0"/>
                <a:cs typeface="Times New Roman" pitchFamily="18" charset="0"/>
              </a:rPr>
              <a:t>CSFB </a:t>
            </a:r>
            <a:r>
              <a:rPr lang="mn-MN" sz="1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latin typeface="Times New Roman" pitchFamily="18" charset="0"/>
                <a:cs typeface="Times New Roman" pitchFamily="18" charset="0"/>
              </a:rPr>
              <a:t>ерөнхий архитектур</a:t>
            </a:r>
            <a:endParaRPr lang="en-US" sz="1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123950"/>
            <a:ext cx="44196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782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9050"/>
            <a:ext cx="7704000" cy="612600"/>
          </a:xfrm>
        </p:spPr>
        <p:txBody>
          <a:bodyPr/>
          <a:lstStyle/>
          <a:p>
            <a:pPr algn="ctr"/>
            <a:r>
              <a:rPr lang="en-US" sz="4400" dirty="0">
                <a:solidFill>
                  <a:srgbClr val="002060"/>
                </a:solidFill>
                <a:latin typeface="Times New Roman" pitchFamily="18" charset="0"/>
                <a:cs typeface="Times New Roman" pitchFamily="18" charset="0"/>
              </a:rPr>
              <a:t>CSFB procedure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 r="-686"/>
          <a:stretch/>
        </p:blipFill>
        <p:spPr>
          <a:xfrm>
            <a:off x="457200" y="742950"/>
            <a:ext cx="4900684" cy="3867150"/>
          </a:xfrm>
          <a:prstGeom prst="rect">
            <a:avLst/>
          </a:prstGeom>
        </p:spPr>
      </p:pic>
      <p:sp>
        <p:nvSpPr>
          <p:cNvPr id="4" name="TextBox 3"/>
          <p:cNvSpPr txBox="1"/>
          <p:nvPr/>
        </p:nvSpPr>
        <p:spPr>
          <a:xfrm>
            <a:off x="5486400" y="742950"/>
            <a:ext cx="3276600" cy="3970318"/>
          </a:xfrm>
          <a:prstGeom prst="rect">
            <a:avLst/>
          </a:prstGeom>
          <a:noFill/>
        </p:spPr>
        <p:txBody>
          <a:bodyPr wrap="square" rtlCol="0">
            <a:spAutoFit/>
          </a:bodyPr>
          <a:lstStyle/>
          <a:p>
            <a:pPr marL="171450" indent="-171450" algn="just">
              <a:buFontTx/>
              <a:buChar char="-"/>
            </a:pPr>
            <a:r>
              <a:rPr lang="en-US" sz="1200" dirty="0" smtClean="0">
                <a:latin typeface="Times New Roman" pitchFamily="18" charset="0"/>
                <a:cs typeface="Times New Roman" pitchFamily="18" charset="0"/>
              </a:rPr>
              <a:t>MME </a:t>
            </a:r>
            <a:r>
              <a:rPr lang="en-US" sz="1200" dirty="0" err="1">
                <a:latin typeface="Times New Roman" pitchFamily="18" charset="0"/>
                <a:cs typeface="Times New Roman" pitchFamily="18" charset="0"/>
              </a:rPr>
              <a:t>нь</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eNodeB</a:t>
            </a:r>
            <a:r>
              <a:rPr lang="en-US" sz="1200" dirty="0">
                <a:latin typeface="Times New Roman" pitchFamily="18" charset="0"/>
                <a:cs typeface="Times New Roman" pitchFamily="18" charset="0"/>
              </a:rPr>
              <a:t>-д </a:t>
            </a:r>
            <a:r>
              <a:rPr lang="mn-MN" sz="1200" dirty="0">
                <a:latin typeface="Times New Roman" pitchFamily="18" charset="0"/>
                <a:cs typeface="Times New Roman" pitchFamily="18" charset="0"/>
              </a:rPr>
              <a:t>бүртгэлийн</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мессеж</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илгээж</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eNodeB</a:t>
            </a:r>
            <a:r>
              <a:rPr lang="en-US" sz="1200" dirty="0">
                <a:latin typeface="Times New Roman" pitchFamily="18" charset="0"/>
                <a:cs typeface="Times New Roman" pitchFamily="18" charset="0"/>
              </a:rPr>
              <a:t>-д CS </a:t>
            </a:r>
            <a:r>
              <a:rPr lang="en-US" sz="1200" dirty="0" err="1">
                <a:latin typeface="Times New Roman" pitchFamily="18" charset="0"/>
                <a:cs typeface="Times New Roman" pitchFamily="18" charset="0"/>
              </a:rPr>
              <a:t>домэйн</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дэх</a:t>
            </a:r>
            <a:r>
              <a:rPr lang="en-US" sz="1200" dirty="0">
                <a:latin typeface="Times New Roman" pitchFamily="18" charset="0"/>
                <a:cs typeface="Times New Roman" pitchFamily="18" charset="0"/>
              </a:rPr>
              <a:t> UE-г </a:t>
            </a:r>
            <a:r>
              <a:rPr lang="mn-MN" sz="1200" dirty="0">
                <a:latin typeface="Times New Roman" pitchFamily="18" charset="0"/>
                <a:cs typeface="Times New Roman" pitchFamily="18" charset="0"/>
              </a:rPr>
              <a:t>бүртгэхийг</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зааварчилдаг</a:t>
            </a:r>
            <a:r>
              <a:rPr lang="en-US" sz="1200" dirty="0" smtClean="0">
                <a:latin typeface="Times New Roman" pitchFamily="18" charset="0"/>
                <a:cs typeface="Times New Roman" pitchFamily="18" charset="0"/>
              </a:rPr>
              <a:t>.</a:t>
            </a:r>
          </a:p>
          <a:p>
            <a:pPr marL="171450" indent="-171450" algn="just">
              <a:buFontTx/>
              <a:buChar char="-"/>
            </a:pPr>
            <a:r>
              <a:rPr lang="en-US" sz="1200" dirty="0" err="1">
                <a:latin typeface="Times New Roman" pitchFamily="18" charset="0"/>
                <a:cs typeface="Times New Roman" pitchFamily="18" charset="0"/>
              </a:rPr>
              <a:t>eNodeB</a:t>
            </a:r>
            <a:r>
              <a:rPr lang="en-US" sz="1200" dirty="0">
                <a:latin typeface="Times New Roman" pitchFamily="18" charset="0"/>
                <a:cs typeface="Times New Roman" pitchFamily="18" charset="0"/>
              </a:rPr>
              <a:t> </a:t>
            </a:r>
            <a:r>
              <a:rPr lang="mn-MN" sz="1200" dirty="0">
                <a:latin typeface="Times New Roman" pitchFamily="18" charset="0"/>
                <a:cs typeface="Times New Roman" pitchFamily="18" charset="0"/>
              </a:rPr>
              <a:t>нь </a:t>
            </a:r>
            <a:r>
              <a:rPr lang="en-US" sz="1200" dirty="0">
                <a:latin typeface="Times New Roman" pitchFamily="18" charset="0"/>
                <a:cs typeface="Times New Roman" pitchFamily="18" charset="0"/>
              </a:rPr>
              <a:t>LTE </a:t>
            </a:r>
            <a:r>
              <a:rPr lang="mn-MN" sz="1200" dirty="0">
                <a:latin typeface="Times New Roman" pitchFamily="18" charset="0"/>
                <a:cs typeface="Times New Roman" pitchFamily="18" charset="0"/>
              </a:rPr>
              <a:t>сүлжээн дэх агаарын интерфэйсээр бүртгэлийн процедурыг эхлүүлдэг</a:t>
            </a:r>
            <a:r>
              <a:rPr lang="mn-MN" sz="1200" dirty="0" smtClean="0">
                <a:latin typeface="Times New Roman" pitchFamily="18" charset="0"/>
                <a:cs typeface="Times New Roman" pitchFamily="18" charset="0"/>
              </a:rPr>
              <a:t>.</a:t>
            </a:r>
            <a:endParaRPr lang="en-US" sz="1200" dirty="0" smtClean="0">
              <a:latin typeface="Times New Roman" pitchFamily="18" charset="0"/>
              <a:cs typeface="Times New Roman" pitchFamily="18" charset="0"/>
            </a:endParaRPr>
          </a:p>
          <a:p>
            <a:pPr marL="171450" indent="-171450" algn="just">
              <a:buFontTx/>
              <a:buChar char="-"/>
            </a:pPr>
            <a:r>
              <a:rPr lang="mn-MN" sz="1200" dirty="0" smtClean="0">
                <a:latin typeface="Times New Roman" pitchFamily="18" charset="0"/>
                <a:cs typeface="Times New Roman" pitchFamily="18" charset="0"/>
              </a:rPr>
              <a:t>Дуудагдсан </a:t>
            </a:r>
            <a:r>
              <a:rPr lang="en-US" sz="1200" dirty="0">
                <a:latin typeface="Times New Roman" pitchFamily="18" charset="0"/>
                <a:cs typeface="Times New Roman" pitchFamily="18" charset="0"/>
              </a:rPr>
              <a:t>UE </a:t>
            </a:r>
            <a:r>
              <a:rPr lang="mn-MN" sz="1200" dirty="0">
                <a:latin typeface="Times New Roman" pitchFamily="18" charset="0"/>
                <a:cs typeface="Times New Roman" pitchFamily="18" charset="0"/>
              </a:rPr>
              <a:t>нь </a:t>
            </a:r>
            <a:r>
              <a:rPr lang="en-US" sz="1200" dirty="0">
                <a:latin typeface="Times New Roman" pitchFamily="18" charset="0"/>
                <a:cs typeface="Times New Roman" pitchFamily="18" charset="0"/>
              </a:rPr>
              <a:t>CSFB </a:t>
            </a:r>
            <a:r>
              <a:rPr lang="mn-MN" sz="1200" dirty="0">
                <a:latin typeface="Times New Roman" pitchFamily="18" charset="0"/>
                <a:cs typeface="Times New Roman" pitchFamily="18" charset="0"/>
              </a:rPr>
              <a:t>дуут үйлчилгээний хүсэлтийг эхлүүлдэг</a:t>
            </a:r>
            <a:r>
              <a:rPr lang="mn-MN" sz="1200" dirty="0" smtClean="0">
                <a:latin typeface="Times New Roman" pitchFamily="18" charset="0"/>
                <a:cs typeface="Times New Roman" pitchFamily="18" charset="0"/>
              </a:rPr>
              <a:t>.</a:t>
            </a:r>
            <a:endParaRPr lang="en-US" sz="1200" dirty="0" smtClean="0">
              <a:latin typeface="Times New Roman" pitchFamily="18" charset="0"/>
              <a:cs typeface="Times New Roman" pitchFamily="18" charset="0"/>
            </a:endParaRPr>
          </a:p>
          <a:p>
            <a:pPr marL="171450" indent="-171450" algn="just">
              <a:buFontTx/>
              <a:buChar char="-"/>
            </a:pPr>
            <a:r>
              <a:rPr lang="en-US" sz="1200" dirty="0" smtClean="0">
                <a:latin typeface="Times New Roman" pitchFamily="18" charset="0"/>
                <a:cs typeface="Times New Roman" pitchFamily="18" charset="0"/>
              </a:rPr>
              <a:t>UE </a:t>
            </a:r>
            <a:r>
              <a:rPr lang="mn-MN" sz="1200" dirty="0">
                <a:latin typeface="Times New Roman" pitchFamily="18" charset="0"/>
                <a:cs typeface="Times New Roman" pitchFamily="18" charset="0"/>
              </a:rPr>
              <a:t>нь </a:t>
            </a:r>
            <a:r>
              <a:rPr lang="en-US" sz="1200" dirty="0">
                <a:latin typeface="Times New Roman" pitchFamily="18" charset="0"/>
                <a:cs typeface="Times New Roman" pitchFamily="18" charset="0"/>
              </a:rPr>
              <a:t>RRC </a:t>
            </a:r>
            <a:r>
              <a:rPr lang="mn-MN" sz="1200" dirty="0">
                <a:latin typeface="Times New Roman" pitchFamily="18" charset="0"/>
                <a:cs typeface="Times New Roman" pitchFamily="18" charset="0"/>
              </a:rPr>
              <a:t>холболт үүсгэж, Өргөтгөсөн үйлчилгээний хүсэлтийн мессежийг </a:t>
            </a:r>
            <a:r>
              <a:rPr lang="en-US" sz="1200" dirty="0">
                <a:latin typeface="Times New Roman" pitchFamily="18" charset="0"/>
                <a:cs typeface="Times New Roman" pitchFamily="18" charset="0"/>
              </a:rPr>
              <a:t>MME-</a:t>
            </a:r>
            <a:r>
              <a:rPr lang="mn-MN" sz="1200" dirty="0">
                <a:latin typeface="Times New Roman" pitchFamily="18" charset="0"/>
                <a:cs typeface="Times New Roman" pitchFamily="18" charset="0"/>
              </a:rPr>
              <a:t>д илгээдэг. </a:t>
            </a:r>
            <a:endParaRPr lang="en-US" sz="1200" dirty="0" smtClean="0">
              <a:latin typeface="Times New Roman" pitchFamily="18" charset="0"/>
              <a:cs typeface="Times New Roman" pitchFamily="18" charset="0"/>
            </a:endParaRPr>
          </a:p>
          <a:p>
            <a:pPr marL="171450" indent="-171450" algn="just">
              <a:buFontTx/>
              <a:buChar char="-"/>
            </a:pPr>
            <a:r>
              <a:rPr lang="en-US" sz="1200" dirty="0" smtClean="0">
                <a:latin typeface="Times New Roman" pitchFamily="18" charset="0"/>
                <a:cs typeface="Times New Roman" pitchFamily="18" charset="0"/>
              </a:rPr>
              <a:t>MME </a:t>
            </a:r>
            <a:r>
              <a:rPr lang="mn-MN" sz="1200" dirty="0">
                <a:latin typeface="Times New Roman" pitchFamily="18" charset="0"/>
                <a:cs typeface="Times New Roman" pitchFamily="18" charset="0"/>
              </a:rPr>
              <a:t>нь </a:t>
            </a:r>
            <a:r>
              <a:rPr lang="en-US" sz="1200" dirty="0" err="1">
                <a:latin typeface="Times New Roman" pitchFamily="18" charset="0"/>
                <a:cs typeface="Times New Roman" pitchFamily="18" charset="0"/>
              </a:rPr>
              <a:t>eNodeB</a:t>
            </a:r>
            <a:r>
              <a:rPr lang="en-US" sz="1200" dirty="0">
                <a:latin typeface="Times New Roman" pitchFamily="18" charset="0"/>
                <a:cs typeface="Times New Roman" pitchFamily="18" charset="0"/>
              </a:rPr>
              <a:t>-</a:t>
            </a:r>
            <a:r>
              <a:rPr lang="mn-MN" sz="1200" dirty="0">
                <a:latin typeface="Times New Roman" pitchFamily="18" charset="0"/>
                <a:cs typeface="Times New Roman" pitchFamily="18" charset="0"/>
              </a:rPr>
              <a:t>д </a:t>
            </a:r>
            <a:r>
              <a:rPr lang="en-US" sz="1200" dirty="0">
                <a:latin typeface="Times New Roman" pitchFamily="18" charset="0"/>
                <a:cs typeface="Times New Roman" pitchFamily="18" charset="0"/>
              </a:rPr>
              <a:t>CS Fallback Indicator IE </a:t>
            </a:r>
            <a:r>
              <a:rPr lang="mn-MN" sz="1200" dirty="0">
                <a:latin typeface="Times New Roman" pitchFamily="18" charset="0"/>
                <a:cs typeface="Times New Roman" pitchFamily="18" charset="0"/>
              </a:rPr>
              <a:t>агуулсан </a:t>
            </a:r>
            <a:r>
              <a:rPr lang="en-US" sz="1200" dirty="0">
                <a:latin typeface="Times New Roman" pitchFamily="18" charset="0"/>
                <a:cs typeface="Times New Roman" pitchFamily="18" charset="0"/>
              </a:rPr>
              <a:t>Initial UE Context Setup </a:t>
            </a:r>
            <a:r>
              <a:rPr lang="mn-MN" sz="1200" dirty="0">
                <a:latin typeface="Times New Roman" pitchFamily="18" charset="0"/>
                <a:cs typeface="Times New Roman" pitchFamily="18" charset="0"/>
              </a:rPr>
              <a:t>мессежийг илгээдэг. Уг мессеж нь </a:t>
            </a:r>
            <a:r>
              <a:rPr lang="en-US" sz="1200" dirty="0">
                <a:latin typeface="Times New Roman" pitchFamily="18" charset="0"/>
                <a:cs typeface="Times New Roman" pitchFamily="18" charset="0"/>
              </a:rPr>
              <a:t>UE-</a:t>
            </a:r>
            <a:r>
              <a:rPr lang="mn-MN" sz="1200" dirty="0">
                <a:latin typeface="Times New Roman" pitchFamily="18" charset="0"/>
                <a:cs typeface="Times New Roman" pitchFamily="18" charset="0"/>
              </a:rPr>
              <a:t>д </a:t>
            </a:r>
            <a:r>
              <a:rPr lang="en-US" sz="1200" dirty="0">
                <a:latin typeface="Times New Roman" pitchFamily="18" charset="0"/>
                <a:cs typeface="Times New Roman" pitchFamily="18" charset="0"/>
              </a:rPr>
              <a:t>UMTS </a:t>
            </a:r>
            <a:r>
              <a:rPr lang="mn-MN" sz="1200" dirty="0">
                <a:latin typeface="Times New Roman" pitchFamily="18" charset="0"/>
                <a:cs typeface="Times New Roman" pitchFamily="18" charset="0"/>
              </a:rPr>
              <a:t>эсвэл </a:t>
            </a:r>
            <a:r>
              <a:rPr lang="en-US" sz="1200" dirty="0">
                <a:latin typeface="Times New Roman" pitchFamily="18" charset="0"/>
                <a:cs typeface="Times New Roman" pitchFamily="18" charset="0"/>
              </a:rPr>
              <a:t>GSM </a:t>
            </a:r>
            <a:r>
              <a:rPr lang="mn-MN" sz="1200" dirty="0">
                <a:latin typeface="Times New Roman" pitchFamily="18" charset="0"/>
                <a:cs typeface="Times New Roman" pitchFamily="18" charset="0"/>
              </a:rPr>
              <a:t>сүлжээнд </a:t>
            </a:r>
            <a:r>
              <a:rPr lang="en-US" sz="1200" dirty="0">
                <a:latin typeface="Times New Roman" pitchFamily="18" charset="0"/>
                <a:cs typeface="Times New Roman" pitchFamily="18" charset="0"/>
              </a:rPr>
              <a:t>CSFB </a:t>
            </a:r>
            <a:r>
              <a:rPr lang="mn-MN" sz="1200" dirty="0">
                <a:latin typeface="Times New Roman" pitchFamily="18" charset="0"/>
                <a:cs typeface="Times New Roman" pitchFamily="18" charset="0"/>
              </a:rPr>
              <a:t>шаардлагатай гэдгийг </a:t>
            </a:r>
            <a:r>
              <a:rPr lang="en-US" sz="1200" dirty="0" err="1">
                <a:latin typeface="Times New Roman" pitchFamily="18" charset="0"/>
                <a:cs typeface="Times New Roman" pitchFamily="18" charset="0"/>
              </a:rPr>
              <a:t>eNodeB</a:t>
            </a:r>
            <a:r>
              <a:rPr lang="en-US" sz="1200" dirty="0">
                <a:latin typeface="Times New Roman" pitchFamily="18" charset="0"/>
                <a:cs typeface="Times New Roman" pitchFamily="18" charset="0"/>
              </a:rPr>
              <a:t>-</a:t>
            </a:r>
            <a:r>
              <a:rPr lang="mn-MN" sz="1200" dirty="0">
                <a:latin typeface="Times New Roman" pitchFamily="18" charset="0"/>
                <a:cs typeface="Times New Roman" pitchFamily="18" charset="0"/>
              </a:rPr>
              <a:t>д </a:t>
            </a:r>
            <a:r>
              <a:rPr lang="mn-MN" sz="1200" dirty="0" smtClean="0">
                <a:latin typeface="Times New Roman" pitchFamily="18" charset="0"/>
                <a:cs typeface="Times New Roman" pitchFamily="18" charset="0"/>
              </a:rPr>
              <a:t>мэдэгддэг</a:t>
            </a:r>
            <a:r>
              <a:rPr lang="en-US" sz="1200" dirty="0" smtClean="0">
                <a:latin typeface="Times New Roman" pitchFamily="18" charset="0"/>
                <a:cs typeface="Times New Roman" pitchFamily="18" charset="0"/>
              </a:rPr>
              <a:t>.</a:t>
            </a:r>
          </a:p>
          <a:p>
            <a:pPr marL="171450" indent="-171450" algn="just">
              <a:buFontTx/>
              <a:buChar char="-"/>
            </a:pPr>
            <a:r>
              <a:rPr lang="ru-RU" sz="1200" dirty="0">
                <a:latin typeface="Times New Roman" pitchFamily="18" charset="0"/>
                <a:cs typeface="Times New Roman" pitchFamily="18" charset="0"/>
              </a:rPr>
              <a:t>UE нь зорилтот үүрэнд </a:t>
            </a:r>
            <a:r>
              <a:rPr lang="ru-RU" sz="1200" dirty="0" smtClean="0">
                <a:latin typeface="Times New Roman" pitchFamily="18" charset="0"/>
                <a:cs typeface="Times New Roman" pitchFamily="18" charset="0"/>
              </a:rPr>
              <a:t>орох.</a:t>
            </a:r>
            <a:endParaRPr lang="en-US" sz="1200" dirty="0">
              <a:latin typeface="Times New Roman" pitchFamily="18" charset="0"/>
              <a:cs typeface="Times New Roman" pitchFamily="18" charset="0"/>
            </a:endParaRPr>
          </a:p>
          <a:p>
            <a:pPr marL="171450" indent="-171450" algn="just">
              <a:buFontTx/>
              <a:buChar char="-"/>
            </a:pPr>
            <a:r>
              <a:rPr lang="en-US" sz="1200" dirty="0" err="1" smtClean="0">
                <a:latin typeface="Times New Roman" pitchFamily="18" charset="0"/>
                <a:cs typeface="Times New Roman" pitchFamily="18" charset="0"/>
              </a:rPr>
              <a:t>eNodeB</a:t>
            </a:r>
            <a:r>
              <a:rPr lang="en-US" sz="1200" dirty="0" smtClean="0">
                <a:latin typeface="Times New Roman" pitchFamily="18" charset="0"/>
                <a:cs typeface="Times New Roman" pitchFamily="18" charset="0"/>
              </a:rPr>
              <a:t> </a:t>
            </a:r>
            <a:r>
              <a:rPr lang="en-US" sz="1200" dirty="0" err="1">
                <a:latin typeface="Times New Roman" pitchFamily="18" charset="0"/>
                <a:cs typeface="Times New Roman" pitchFamily="18" charset="0"/>
              </a:rPr>
              <a:t>нь</a:t>
            </a:r>
            <a:r>
              <a:rPr lang="en-US" sz="1200" dirty="0">
                <a:latin typeface="Times New Roman" pitchFamily="18" charset="0"/>
                <a:cs typeface="Times New Roman" pitchFamily="18" charset="0"/>
              </a:rPr>
              <a:t> MME-</a:t>
            </a:r>
            <a:r>
              <a:rPr lang="en-US" sz="1200" dirty="0" err="1">
                <a:latin typeface="Times New Roman" pitchFamily="18" charset="0"/>
                <a:cs typeface="Times New Roman" pitchFamily="18" charset="0"/>
              </a:rPr>
              <a:t>ээс</a:t>
            </a:r>
            <a:r>
              <a:rPr lang="en-US" sz="1200" dirty="0">
                <a:latin typeface="Times New Roman" pitchFamily="18" charset="0"/>
                <a:cs typeface="Times New Roman" pitchFamily="18" charset="0"/>
              </a:rPr>
              <a:t> CS Fallback Indicator IE-г </a:t>
            </a:r>
            <a:r>
              <a:rPr lang="en-US" sz="1200" dirty="0" err="1">
                <a:latin typeface="Times New Roman" pitchFamily="18" charset="0"/>
                <a:cs typeface="Times New Roman" pitchFamily="18" charset="0"/>
              </a:rPr>
              <a:t>хүлээн</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авсны</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дараа</a:t>
            </a:r>
            <a:r>
              <a:rPr lang="en-US" sz="1200" dirty="0">
                <a:latin typeface="Times New Roman" pitchFamily="18" charset="0"/>
                <a:cs typeface="Times New Roman" pitchFamily="18" charset="0"/>
              </a:rPr>
              <a:t> RAT </a:t>
            </a:r>
            <a:r>
              <a:rPr lang="en-US" sz="1200" dirty="0" err="1">
                <a:latin typeface="Times New Roman" pitchFamily="18" charset="0"/>
                <a:cs typeface="Times New Roman" pitchFamily="18" charset="0"/>
              </a:rPr>
              <a:t>хоорондын</a:t>
            </a:r>
            <a:r>
              <a:rPr lang="en-US" sz="1200" dirty="0">
                <a:latin typeface="Times New Roman" pitchFamily="18" charset="0"/>
                <a:cs typeface="Times New Roman" pitchFamily="18" charset="0"/>
              </a:rPr>
              <a:t> </a:t>
            </a:r>
            <a:r>
              <a:rPr lang="mn-MN" sz="1200" dirty="0">
                <a:latin typeface="Times New Roman" pitchFamily="18" charset="0"/>
                <a:cs typeface="Times New Roman" pitchFamily="18" charset="0"/>
              </a:rPr>
              <a:t>үүрийн</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хэмжилт</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хийхийг</a:t>
            </a:r>
            <a:r>
              <a:rPr lang="en-US" sz="1200" dirty="0">
                <a:latin typeface="Times New Roman" pitchFamily="18" charset="0"/>
                <a:cs typeface="Times New Roman" pitchFamily="18" charset="0"/>
              </a:rPr>
              <a:t> UE-д </a:t>
            </a:r>
            <a:r>
              <a:rPr lang="en-US" sz="1200" dirty="0" err="1">
                <a:latin typeface="Times New Roman" pitchFamily="18" charset="0"/>
                <a:cs typeface="Times New Roman" pitchFamily="18" charset="0"/>
              </a:rPr>
              <a:t>зааварчилдаг</a:t>
            </a:r>
            <a:r>
              <a:rPr lang="en-US" sz="1200" dirty="0" smtClean="0">
                <a:latin typeface="Times New Roman" pitchFamily="18" charset="0"/>
                <a:cs typeface="Times New Roman" pitchFamily="18" charset="0"/>
              </a:rPr>
              <a:t>.</a:t>
            </a:r>
            <a:r>
              <a:rPr lang="en-US" sz="1100" dirty="0" smtClean="0">
                <a:latin typeface="Times New Roman" pitchFamily="18" charset="0"/>
                <a:cs typeface="Times New Roman" pitchFamily="18" charset="0"/>
              </a:rPr>
              <a:t>. </a:t>
            </a:r>
            <a:endParaRPr lang="en-US" sz="1100" dirty="0">
              <a:latin typeface="Times New Roman" pitchFamily="18" charset="0"/>
              <a:cs typeface="Times New Roman" pitchFamily="18" charset="0"/>
            </a:endParaRPr>
          </a:p>
        </p:txBody>
      </p:sp>
    </p:spTree>
    <p:extLst>
      <p:ext uri="{BB962C8B-B14F-4D97-AF65-F5344CB8AC3E}">
        <p14:creationId xmlns:p14="http://schemas.microsoft.com/office/powerpoint/2010/main" val="31101941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704000" cy="572700"/>
          </a:xfrm>
        </p:spPr>
        <p:txBody>
          <a:bodyPr/>
          <a:lstStyle/>
          <a:p>
            <a:pPr algn="ctr"/>
            <a:r>
              <a:rPr lang="en-US" sz="4400" dirty="0" smtClean="0">
                <a:solidFill>
                  <a:srgbClr val="002060"/>
                </a:solidFill>
                <a:latin typeface="Times New Roman" pitchFamily="18" charset="0"/>
                <a:cs typeface="Times New Roman" pitchFamily="18" charset="0"/>
              </a:rPr>
              <a:t>CSFB test </a:t>
            </a:r>
            <a:endParaRPr lang="en-US" sz="4400" dirty="0">
              <a:solidFill>
                <a:srgbClr val="002060"/>
              </a:solidFill>
              <a:latin typeface="Times New Roman" pitchFamily="18" charset="0"/>
              <a:cs typeface="Times New Roman" pitchFamily="18" charset="0"/>
            </a:endParaRPr>
          </a:p>
        </p:txBody>
      </p:sp>
      <p:pic>
        <p:nvPicPr>
          <p:cNvPr id="4" name="Picture 3"/>
          <p:cNvPicPr/>
          <p:nvPr/>
        </p:nvPicPr>
        <p:blipFill rotWithShape="1">
          <a:blip r:embed="rId2"/>
          <a:srcRect l="27404"/>
          <a:stretch/>
        </p:blipFill>
        <p:spPr bwMode="auto">
          <a:xfrm>
            <a:off x="771850" y="1268016"/>
            <a:ext cx="3236119" cy="2634615"/>
          </a:xfrm>
          <a:prstGeom prst="rect">
            <a:avLst/>
          </a:prstGeom>
          <a:ln>
            <a:noFill/>
          </a:ln>
          <a:extLst>
            <a:ext uri="{53640926-AAD7-44D8-BBD7-CCE9431645EC}">
              <a14:shadowObscured xmlns:a14="http://schemas.microsoft.com/office/drawing/2010/main"/>
            </a:ext>
          </a:extLst>
        </p:spPr>
      </p:pic>
      <p:pic>
        <p:nvPicPr>
          <p:cNvPr id="5" name="Picture 4"/>
          <p:cNvPicPr/>
          <p:nvPr/>
        </p:nvPicPr>
        <p:blipFill>
          <a:blip r:embed="rId3"/>
          <a:stretch>
            <a:fillRect/>
          </a:stretch>
        </p:blipFill>
        <p:spPr>
          <a:xfrm>
            <a:off x="2714625" y="1458884"/>
            <a:ext cx="1637088" cy="282892"/>
          </a:xfrm>
          <a:prstGeom prst="rect">
            <a:avLst/>
          </a:prstGeom>
        </p:spPr>
      </p:pic>
      <p:sp>
        <p:nvSpPr>
          <p:cNvPr id="6" name="Right Arrow 5"/>
          <p:cNvSpPr/>
          <p:nvPr/>
        </p:nvSpPr>
        <p:spPr>
          <a:xfrm>
            <a:off x="2263140" y="1533698"/>
            <a:ext cx="405245" cy="87284"/>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7" name="Picture 6"/>
          <p:cNvPicPr/>
          <p:nvPr/>
        </p:nvPicPr>
        <p:blipFill rotWithShape="1">
          <a:blip r:embed="rId4"/>
          <a:srcRect l="25897" t="11973" b="18446"/>
          <a:stretch/>
        </p:blipFill>
        <p:spPr>
          <a:xfrm>
            <a:off x="2714625" y="1785417"/>
            <a:ext cx="1996873" cy="199506"/>
          </a:xfrm>
          <a:prstGeom prst="rect">
            <a:avLst/>
          </a:prstGeom>
        </p:spPr>
      </p:pic>
      <p:sp>
        <p:nvSpPr>
          <p:cNvPr id="8" name="Right Arrow 7"/>
          <p:cNvSpPr/>
          <p:nvPr/>
        </p:nvSpPr>
        <p:spPr>
          <a:xfrm>
            <a:off x="2258205" y="1841528"/>
            <a:ext cx="405245" cy="87284"/>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9" name="Picture 8"/>
          <p:cNvPicPr/>
          <p:nvPr/>
        </p:nvPicPr>
        <p:blipFill rotWithShape="1">
          <a:blip r:embed="rId5"/>
          <a:srcRect t="24284"/>
          <a:stretch/>
        </p:blipFill>
        <p:spPr>
          <a:xfrm>
            <a:off x="2722646" y="1893375"/>
            <a:ext cx="1637088" cy="143395"/>
          </a:xfrm>
          <a:prstGeom prst="rect">
            <a:avLst/>
          </a:prstGeom>
        </p:spPr>
      </p:pic>
      <p:sp>
        <p:nvSpPr>
          <p:cNvPr id="10" name="Right Arrow 9"/>
          <p:cNvSpPr/>
          <p:nvPr/>
        </p:nvSpPr>
        <p:spPr>
          <a:xfrm>
            <a:off x="2250184" y="2769457"/>
            <a:ext cx="405245" cy="87284"/>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3" name="Right Arrow 12"/>
          <p:cNvSpPr/>
          <p:nvPr/>
        </p:nvSpPr>
        <p:spPr>
          <a:xfrm>
            <a:off x="2250736" y="3439405"/>
            <a:ext cx="405245" cy="87284"/>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14" name="Picture 13"/>
          <p:cNvPicPr>
            <a:picLocks noChangeAspect="1"/>
          </p:cNvPicPr>
          <p:nvPr/>
        </p:nvPicPr>
        <p:blipFill rotWithShape="1">
          <a:blip r:embed="rId6"/>
          <a:srcRect r="10826" b="13208"/>
          <a:stretch/>
        </p:blipFill>
        <p:spPr>
          <a:xfrm>
            <a:off x="2714625" y="2735948"/>
            <a:ext cx="1527009" cy="213982"/>
          </a:xfrm>
          <a:prstGeom prst="rect">
            <a:avLst/>
          </a:prstGeom>
        </p:spPr>
      </p:pic>
      <p:pic>
        <p:nvPicPr>
          <p:cNvPr id="15" name="Picture 14"/>
          <p:cNvPicPr>
            <a:picLocks noChangeAspect="1"/>
          </p:cNvPicPr>
          <p:nvPr/>
        </p:nvPicPr>
        <p:blipFill>
          <a:blip r:embed="rId7"/>
          <a:stretch>
            <a:fillRect/>
          </a:stretch>
        </p:blipFill>
        <p:spPr>
          <a:xfrm>
            <a:off x="2722646" y="3276721"/>
            <a:ext cx="1280907" cy="431821"/>
          </a:xfrm>
          <a:prstGeom prst="rect">
            <a:avLst/>
          </a:prstGeom>
        </p:spPr>
      </p:pic>
      <p:pic>
        <p:nvPicPr>
          <p:cNvPr id="16" name="Picture 15"/>
          <p:cNvPicPr/>
          <p:nvPr/>
        </p:nvPicPr>
        <p:blipFill rotWithShape="1">
          <a:blip r:embed="rId8"/>
          <a:srcRect r="721" b="12989"/>
          <a:stretch/>
        </p:blipFill>
        <p:spPr>
          <a:xfrm>
            <a:off x="4900613" y="1136277"/>
            <a:ext cx="2085134" cy="2407024"/>
          </a:xfrm>
          <a:prstGeom prst="rect">
            <a:avLst/>
          </a:prstGeom>
        </p:spPr>
      </p:pic>
      <p:pic>
        <p:nvPicPr>
          <p:cNvPr id="18" name="Picture 17"/>
          <p:cNvPicPr>
            <a:picLocks noChangeAspect="1"/>
          </p:cNvPicPr>
          <p:nvPr/>
        </p:nvPicPr>
        <p:blipFill>
          <a:blip r:embed="rId9"/>
          <a:stretch>
            <a:fillRect/>
          </a:stretch>
        </p:blipFill>
        <p:spPr>
          <a:xfrm>
            <a:off x="6935412" y="1703722"/>
            <a:ext cx="1859585" cy="235877"/>
          </a:xfrm>
          <a:prstGeom prst="rect">
            <a:avLst/>
          </a:prstGeom>
        </p:spPr>
      </p:pic>
      <p:sp>
        <p:nvSpPr>
          <p:cNvPr id="19" name="Right Arrow 18"/>
          <p:cNvSpPr/>
          <p:nvPr/>
        </p:nvSpPr>
        <p:spPr>
          <a:xfrm>
            <a:off x="6431479" y="1780420"/>
            <a:ext cx="405245" cy="87284"/>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20" name="Picture 19"/>
          <p:cNvPicPr>
            <a:picLocks noChangeAspect="1"/>
          </p:cNvPicPr>
          <p:nvPr/>
        </p:nvPicPr>
        <p:blipFill>
          <a:blip r:embed="rId10"/>
          <a:stretch>
            <a:fillRect/>
          </a:stretch>
        </p:blipFill>
        <p:spPr>
          <a:xfrm>
            <a:off x="5416643" y="1935886"/>
            <a:ext cx="949311" cy="194564"/>
          </a:xfrm>
          <a:prstGeom prst="rect">
            <a:avLst/>
          </a:prstGeom>
        </p:spPr>
      </p:pic>
      <p:pic>
        <p:nvPicPr>
          <p:cNvPr id="21" name="Picture 20"/>
          <p:cNvPicPr>
            <a:picLocks noChangeAspect="1"/>
          </p:cNvPicPr>
          <p:nvPr/>
        </p:nvPicPr>
        <p:blipFill>
          <a:blip r:embed="rId11"/>
          <a:stretch>
            <a:fillRect/>
          </a:stretch>
        </p:blipFill>
        <p:spPr>
          <a:xfrm>
            <a:off x="6935412" y="2034339"/>
            <a:ext cx="1433848" cy="271832"/>
          </a:xfrm>
          <a:prstGeom prst="rect">
            <a:avLst/>
          </a:prstGeom>
        </p:spPr>
      </p:pic>
      <p:sp>
        <p:nvSpPr>
          <p:cNvPr id="22" name="Right Arrow 21"/>
          <p:cNvSpPr/>
          <p:nvPr/>
        </p:nvSpPr>
        <p:spPr>
          <a:xfrm>
            <a:off x="6403301" y="2170254"/>
            <a:ext cx="405245" cy="87284"/>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23" name="Picture 22"/>
          <p:cNvPicPr/>
          <p:nvPr/>
        </p:nvPicPr>
        <p:blipFill>
          <a:blip r:embed="rId12"/>
          <a:stretch>
            <a:fillRect/>
          </a:stretch>
        </p:blipFill>
        <p:spPr>
          <a:xfrm>
            <a:off x="6935412" y="2306172"/>
            <a:ext cx="1675188" cy="266424"/>
          </a:xfrm>
          <a:prstGeom prst="rect">
            <a:avLst/>
          </a:prstGeom>
        </p:spPr>
      </p:pic>
      <p:sp>
        <p:nvSpPr>
          <p:cNvPr id="24" name="Right Arrow 23"/>
          <p:cNvSpPr/>
          <p:nvPr/>
        </p:nvSpPr>
        <p:spPr>
          <a:xfrm>
            <a:off x="6403301" y="2372511"/>
            <a:ext cx="405245" cy="87284"/>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25" name="Picture 24"/>
          <p:cNvPicPr/>
          <p:nvPr/>
        </p:nvPicPr>
        <p:blipFill>
          <a:blip r:embed="rId13"/>
          <a:stretch>
            <a:fillRect/>
          </a:stretch>
        </p:blipFill>
        <p:spPr>
          <a:xfrm>
            <a:off x="6935413" y="2695173"/>
            <a:ext cx="1495565" cy="235853"/>
          </a:xfrm>
          <a:prstGeom prst="rect">
            <a:avLst/>
          </a:prstGeom>
        </p:spPr>
      </p:pic>
      <p:sp>
        <p:nvSpPr>
          <p:cNvPr id="26" name="Right Arrow 25"/>
          <p:cNvSpPr/>
          <p:nvPr/>
        </p:nvSpPr>
        <p:spPr>
          <a:xfrm>
            <a:off x="6403301" y="2756491"/>
            <a:ext cx="405245" cy="85784"/>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27" name="Picture 26"/>
          <p:cNvPicPr/>
          <p:nvPr/>
        </p:nvPicPr>
        <p:blipFill rotWithShape="1">
          <a:blip r:embed="rId14"/>
          <a:srcRect b="11589"/>
          <a:stretch/>
        </p:blipFill>
        <p:spPr bwMode="auto">
          <a:xfrm>
            <a:off x="6939017" y="2931025"/>
            <a:ext cx="1855979" cy="250323"/>
          </a:xfrm>
          <a:prstGeom prst="rect">
            <a:avLst/>
          </a:prstGeom>
          <a:ln>
            <a:noFill/>
          </a:ln>
          <a:extLst>
            <a:ext uri="{53640926-AAD7-44D8-BBD7-CCE9431645EC}">
              <a14:shadowObscured xmlns:a14="http://schemas.microsoft.com/office/drawing/2010/main"/>
            </a:ext>
          </a:extLst>
        </p:spPr>
      </p:pic>
      <p:sp>
        <p:nvSpPr>
          <p:cNvPr id="28" name="Right Arrow 27"/>
          <p:cNvSpPr/>
          <p:nvPr/>
        </p:nvSpPr>
        <p:spPr>
          <a:xfrm>
            <a:off x="6403301" y="2982728"/>
            <a:ext cx="405245" cy="85784"/>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367309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15"/>
                                        </p:tgtEl>
                                      </p:cBhvr>
                                    </p:animEffect>
                                    <p:set>
                                      <p:cBhvr>
                                        <p:cTn id="87" dur="1" fill="hold">
                                          <p:stCondLst>
                                            <p:cond delay="499"/>
                                          </p:stCondLst>
                                        </p:cTn>
                                        <p:tgtEl>
                                          <p:spTgt spid="1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13"/>
                                        </p:tgtEl>
                                      </p:cBhvr>
                                    </p:animEffect>
                                    <p:set>
                                      <p:cBhvr>
                                        <p:cTn id="92" dur="1" fill="hold">
                                          <p:stCondLst>
                                            <p:cond delay="499"/>
                                          </p:stCondLst>
                                        </p:cTn>
                                        <p:tgtEl>
                                          <p:spTgt spid="1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500"/>
                                        <p:tgtEl>
                                          <p:spTgt spid="1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18"/>
                                        </p:tgtEl>
                                      </p:cBhvr>
                                    </p:animEffect>
                                    <p:set>
                                      <p:cBhvr>
                                        <p:cTn id="107" dur="1" fill="hold">
                                          <p:stCondLst>
                                            <p:cond delay="499"/>
                                          </p:stCondLst>
                                        </p:cTn>
                                        <p:tgtEl>
                                          <p:spTgt spid="1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19"/>
                                        </p:tgtEl>
                                      </p:cBhvr>
                                    </p:animEffect>
                                    <p:set>
                                      <p:cBhvr>
                                        <p:cTn id="112" dur="1" fill="hold">
                                          <p:stCondLst>
                                            <p:cond delay="499"/>
                                          </p:stCondLst>
                                        </p:cTn>
                                        <p:tgtEl>
                                          <p:spTgt spid="19"/>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fade">
                                      <p:cBhvr>
                                        <p:cTn id="117" dur="500"/>
                                        <p:tgtEl>
                                          <p:spTgt spid="2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fade">
                                      <p:cBhvr>
                                        <p:cTn id="122" dur="500"/>
                                        <p:tgtEl>
                                          <p:spTgt spid="2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500"/>
                                        <p:tgtEl>
                                          <p:spTgt spid="21"/>
                                        </p:tgtEl>
                                      </p:cBhvr>
                                    </p:animEffect>
                                    <p:set>
                                      <p:cBhvr>
                                        <p:cTn id="127" dur="1" fill="hold">
                                          <p:stCondLst>
                                            <p:cond delay="499"/>
                                          </p:stCondLst>
                                        </p:cTn>
                                        <p:tgtEl>
                                          <p:spTgt spid="21"/>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grpId="1" nodeType="clickEffect">
                                  <p:stCondLst>
                                    <p:cond delay="0"/>
                                  </p:stCondLst>
                                  <p:childTnLst>
                                    <p:animEffect transition="out" filter="fade">
                                      <p:cBhvr>
                                        <p:cTn id="131" dur="500"/>
                                        <p:tgtEl>
                                          <p:spTgt spid="22"/>
                                        </p:tgtEl>
                                      </p:cBhvr>
                                    </p:animEffect>
                                    <p:set>
                                      <p:cBhvr>
                                        <p:cTn id="132" dur="1" fill="hold">
                                          <p:stCondLst>
                                            <p:cond delay="499"/>
                                          </p:stCondLst>
                                        </p:cTn>
                                        <p:tgtEl>
                                          <p:spTgt spid="22"/>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fade">
                                      <p:cBhvr>
                                        <p:cTn id="137" dur="500"/>
                                        <p:tgtEl>
                                          <p:spTgt spid="2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3"/>
                                        </p:tgtEl>
                                        <p:attrNameLst>
                                          <p:attrName>style.visibility</p:attrName>
                                        </p:attrNameLst>
                                      </p:cBhvr>
                                      <p:to>
                                        <p:strVal val="visible"/>
                                      </p:to>
                                    </p:set>
                                    <p:animEffect transition="in" filter="fade">
                                      <p:cBhvr>
                                        <p:cTn id="142" dur="500"/>
                                        <p:tgtEl>
                                          <p:spTgt spid="23"/>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xit" presetSubtype="0" fill="hold" nodeType="clickEffect">
                                  <p:stCondLst>
                                    <p:cond delay="0"/>
                                  </p:stCondLst>
                                  <p:childTnLst>
                                    <p:animEffect transition="out" filter="fade">
                                      <p:cBhvr>
                                        <p:cTn id="146" dur="500"/>
                                        <p:tgtEl>
                                          <p:spTgt spid="23"/>
                                        </p:tgtEl>
                                      </p:cBhvr>
                                    </p:animEffect>
                                    <p:set>
                                      <p:cBhvr>
                                        <p:cTn id="147" dur="1" fill="hold">
                                          <p:stCondLst>
                                            <p:cond delay="499"/>
                                          </p:stCondLst>
                                        </p:cTn>
                                        <p:tgtEl>
                                          <p:spTgt spid="23"/>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0" presetClass="exit" presetSubtype="0" fill="hold" grpId="1" nodeType="clickEffect">
                                  <p:stCondLst>
                                    <p:cond delay="0"/>
                                  </p:stCondLst>
                                  <p:childTnLst>
                                    <p:animEffect transition="out" filter="fade">
                                      <p:cBhvr>
                                        <p:cTn id="151" dur="500"/>
                                        <p:tgtEl>
                                          <p:spTgt spid="24"/>
                                        </p:tgtEl>
                                      </p:cBhvr>
                                    </p:animEffect>
                                    <p:set>
                                      <p:cBhvr>
                                        <p:cTn id="152" dur="1" fill="hold">
                                          <p:stCondLst>
                                            <p:cond delay="499"/>
                                          </p:stCondLst>
                                        </p:cTn>
                                        <p:tgtEl>
                                          <p:spTgt spid="24"/>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500"/>
                                        <p:tgtEl>
                                          <p:spTgt spid="26"/>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fade">
                                      <p:cBhvr>
                                        <p:cTn id="162" dur="500"/>
                                        <p:tgtEl>
                                          <p:spTgt spid="25"/>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xit" presetSubtype="0" fill="hold" nodeType="clickEffect">
                                  <p:stCondLst>
                                    <p:cond delay="0"/>
                                  </p:stCondLst>
                                  <p:childTnLst>
                                    <p:animEffect transition="out" filter="fade">
                                      <p:cBhvr>
                                        <p:cTn id="166" dur="500"/>
                                        <p:tgtEl>
                                          <p:spTgt spid="25"/>
                                        </p:tgtEl>
                                      </p:cBhvr>
                                    </p:animEffect>
                                    <p:set>
                                      <p:cBhvr>
                                        <p:cTn id="167" dur="1" fill="hold">
                                          <p:stCondLst>
                                            <p:cond delay="499"/>
                                          </p:stCondLst>
                                        </p:cTn>
                                        <p:tgtEl>
                                          <p:spTgt spid="25"/>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0" presetClass="exit" presetSubtype="0" fill="hold" grpId="1" nodeType="clickEffect">
                                  <p:stCondLst>
                                    <p:cond delay="0"/>
                                  </p:stCondLst>
                                  <p:childTnLst>
                                    <p:animEffect transition="out" filter="fade">
                                      <p:cBhvr>
                                        <p:cTn id="171" dur="500"/>
                                        <p:tgtEl>
                                          <p:spTgt spid="26"/>
                                        </p:tgtEl>
                                      </p:cBhvr>
                                    </p:animEffect>
                                    <p:set>
                                      <p:cBhvr>
                                        <p:cTn id="172" dur="1" fill="hold">
                                          <p:stCondLst>
                                            <p:cond delay="499"/>
                                          </p:stCondLst>
                                        </p:cTn>
                                        <p:tgtEl>
                                          <p:spTgt spid="26"/>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28"/>
                                        </p:tgtEl>
                                        <p:attrNameLst>
                                          <p:attrName>style.visibility</p:attrName>
                                        </p:attrNameLst>
                                      </p:cBhvr>
                                      <p:to>
                                        <p:strVal val="visible"/>
                                      </p:to>
                                    </p:set>
                                    <p:animEffect transition="in" filter="fade">
                                      <p:cBhvr>
                                        <p:cTn id="177" dur="500"/>
                                        <p:tgtEl>
                                          <p:spTgt spid="28"/>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27"/>
                                        </p:tgtEl>
                                        <p:attrNameLst>
                                          <p:attrName>style.visibility</p:attrName>
                                        </p:attrNameLst>
                                      </p:cBhvr>
                                      <p:to>
                                        <p:strVal val="visible"/>
                                      </p:to>
                                    </p:set>
                                    <p:animEffect transition="in" filter="fade">
                                      <p:cBhvr>
                                        <p:cTn id="182" dur="500"/>
                                        <p:tgtEl>
                                          <p:spTgt spid="27"/>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nodeType="clickEffect">
                                  <p:stCondLst>
                                    <p:cond delay="0"/>
                                  </p:stCondLst>
                                  <p:childTnLst>
                                    <p:animEffect transition="out" filter="fade">
                                      <p:cBhvr>
                                        <p:cTn id="186" dur="500"/>
                                        <p:tgtEl>
                                          <p:spTgt spid="27"/>
                                        </p:tgtEl>
                                      </p:cBhvr>
                                    </p:animEffect>
                                    <p:set>
                                      <p:cBhvr>
                                        <p:cTn id="187" dur="1" fill="hold">
                                          <p:stCondLst>
                                            <p:cond delay="499"/>
                                          </p:stCondLst>
                                        </p:cTn>
                                        <p:tgtEl>
                                          <p:spTgt spid="27"/>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xit" presetSubtype="0" fill="hold" grpId="1" nodeType="clickEffect">
                                  <p:stCondLst>
                                    <p:cond delay="0"/>
                                  </p:stCondLst>
                                  <p:childTnLst>
                                    <p:animEffect transition="out" filter="fade">
                                      <p:cBhvr>
                                        <p:cTn id="191" dur="500"/>
                                        <p:tgtEl>
                                          <p:spTgt spid="28"/>
                                        </p:tgtEl>
                                      </p:cBhvr>
                                    </p:animEffect>
                                    <p:set>
                                      <p:cBhvr>
                                        <p:cTn id="19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animBg="1"/>
      <p:bldP spid="10" grpId="1" animBg="1"/>
      <p:bldP spid="13" grpId="0" animBg="1"/>
      <p:bldP spid="13" grpId="1" animBg="1"/>
      <p:bldP spid="19" grpId="0" animBg="1"/>
      <p:bldP spid="19" grpId="1" animBg="1"/>
      <p:bldP spid="22" grpId="0" animBg="1"/>
      <p:bldP spid="22" grpId="1" animBg="1"/>
      <p:bldP spid="24" grpId="0" animBg="1"/>
      <p:bldP spid="24" grpId="1" animBg="1"/>
      <p:bldP spid="26" grpId="0" animBg="1"/>
      <p:bldP spid="26" grpId="1" animBg="1"/>
      <p:bldP spid="28" grpId="0" animBg="1"/>
      <p:bldP spid="2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704000" cy="572700"/>
          </a:xfrm>
        </p:spPr>
        <p:txBody>
          <a:bodyPr/>
          <a:lstStyle/>
          <a:p>
            <a:pPr algn="ctr"/>
            <a:r>
              <a:rPr lang="en-US" sz="4400" dirty="0">
                <a:solidFill>
                  <a:srgbClr val="002060"/>
                </a:solidFill>
                <a:latin typeface="Times New Roman" pitchFamily="18" charset="0"/>
                <a:cs typeface="Times New Roman" pitchFamily="18" charset="0"/>
              </a:rPr>
              <a:t>CSFB </a:t>
            </a:r>
            <a:r>
              <a:rPr lang="en-US" sz="4400" dirty="0" smtClean="0">
                <a:solidFill>
                  <a:srgbClr val="002060"/>
                </a:solidFill>
                <a:latin typeface="Times New Roman" pitchFamily="18" charset="0"/>
                <a:cs typeface="Times New Roman" pitchFamily="18" charset="0"/>
              </a:rPr>
              <a:t>test</a:t>
            </a:r>
            <a:endParaRPr lang="en-US" sz="4400" dirty="0"/>
          </a:p>
        </p:txBody>
      </p:sp>
      <p:pic>
        <p:nvPicPr>
          <p:cNvPr id="4" name="Content Placeholder 3"/>
          <p:cNvPicPr>
            <a:picLocks noGrp="1"/>
          </p:cNvPicPr>
          <p:nvPr>
            <p:ph idx="1"/>
          </p:nvPr>
        </p:nvPicPr>
        <p:blipFill>
          <a:blip r:embed="rId2"/>
          <a:stretch>
            <a:fillRect/>
          </a:stretch>
        </p:blipFill>
        <p:spPr>
          <a:xfrm>
            <a:off x="628650" y="1389053"/>
            <a:ext cx="7886700" cy="2672507"/>
          </a:xfrm>
          <a:prstGeom prst="rect">
            <a:avLst/>
          </a:prstGeom>
        </p:spPr>
      </p:pic>
      <p:pic>
        <p:nvPicPr>
          <p:cNvPr id="6" name="Picture 5"/>
          <p:cNvPicPr>
            <a:picLocks noChangeAspect="1"/>
          </p:cNvPicPr>
          <p:nvPr/>
        </p:nvPicPr>
        <p:blipFill>
          <a:blip r:embed="rId3"/>
          <a:stretch>
            <a:fillRect/>
          </a:stretch>
        </p:blipFill>
        <p:spPr>
          <a:xfrm>
            <a:off x="2803292" y="2938812"/>
            <a:ext cx="1035843" cy="435769"/>
          </a:xfrm>
          <a:prstGeom prst="rect">
            <a:avLst/>
          </a:prstGeom>
        </p:spPr>
      </p:pic>
      <p:sp>
        <p:nvSpPr>
          <p:cNvPr id="7" name="Right Arrow 6"/>
          <p:cNvSpPr/>
          <p:nvPr/>
        </p:nvSpPr>
        <p:spPr>
          <a:xfrm>
            <a:off x="6046954" y="2219395"/>
            <a:ext cx="405245" cy="12970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8" name="Picture 7"/>
          <p:cNvPicPr>
            <a:picLocks noChangeAspect="1"/>
          </p:cNvPicPr>
          <p:nvPr/>
        </p:nvPicPr>
        <p:blipFill>
          <a:blip r:embed="rId4"/>
          <a:stretch>
            <a:fillRect/>
          </a:stretch>
        </p:blipFill>
        <p:spPr>
          <a:xfrm>
            <a:off x="6569519" y="2082787"/>
            <a:ext cx="1458376" cy="402914"/>
          </a:xfrm>
          <a:prstGeom prst="rect">
            <a:avLst/>
          </a:prstGeom>
        </p:spPr>
      </p:pic>
      <p:pic>
        <p:nvPicPr>
          <p:cNvPr id="9" name="Picture 8"/>
          <p:cNvPicPr>
            <a:picLocks noChangeAspect="1"/>
          </p:cNvPicPr>
          <p:nvPr/>
        </p:nvPicPr>
        <p:blipFill>
          <a:blip r:embed="rId5"/>
          <a:stretch>
            <a:fillRect/>
          </a:stretch>
        </p:blipFill>
        <p:spPr>
          <a:xfrm>
            <a:off x="6635386" y="3563394"/>
            <a:ext cx="2508614" cy="328613"/>
          </a:xfrm>
          <a:prstGeom prst="rect">
            <a:avLst/>
          </a:prstGeom>
        </p:spPr>
      </p:pic>
      <p:pic>
        <p:nvPicPr>
          <p:cNvPr id="10" name="Picture 9"/>
          <p:cNvPicPr>
            <a:picLocks noChangeAspect="1"/>
          </p:cNvPicPr>
          <p:nvPr/>
        </p:nvPicPr>
        <p:blipFill>
          <a:blip r:embed="rId6"/>
          <a:stretch>
            <a:fillRect/>
          </a:stretch>
        </p:blipFill>
        <p:spPr>
          <a:xfrm>
            <a:off x="6640114" y="3892007"/>
            <a:ext cx="1935956" cy="164306"/>
          </a:xfrm>
          <a:prstGeom prst="rect">
            <a:avLst/>
          </a:prstGeom>
        </p:spPr>
      </p:pic>
      <p:sp>
        <p:nvSpPr>
          <p:cNvPr id="11" name="Right Arrow 10"/>
          <p:cNvSpPr/>
          <p:nvPr/>
        </p:nvSpPr>
        <p:spPr>
          <a:xfrm>
            <a:off x="6046954" y="3697172"/>
            <a:ext cx="527714" cy="16863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345820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04000" cy="572700"/>
          </a:xfrm>
        </p:spPr>
        <p:txBody>
          <a:bodyPr/>
          <a:lstStyle/>
          <a:p>
            <a:pPr algn="ctr"/>
            <a:r>
              <a:rPr lang="en-US" sz="4400" dirty="0">
                <a:solidFill>
                  <a:srgbClr val="002060"/>
                </a:solidFill>
                <a:latin typeface="Times New Roman" pitchFamily="18" charset="0"/>
                <a:cs typeface="Times New Roman" pitchFamily="18" charset="0"/>
              </a:rPr>
              <a:t>CSFB test </a:t>
            </a:r>
            <a:endParaRPr lang="en-US" sz="4400" dirty="0">
              <a:solidFill>
                <a:srgbClr val="002060"/>
              </a:solidFill>
              <a:latin typeface="Times New Roman" pitchFamily="18" charset="0"/>
              <a:cs typeface="Times New Roman" pitchFamily="18" charset="0"/>
            </a:endParaRPr>
          </a:p>
        </p:txBody>
      </p:sp>
      <p:pic>
        <p:nvPicPr>
          <p:cNvPr id="4" name="Picture 3"/>
          <p:cNvPicPr/>
          <p:nvPr/>
        </p:nvPicPr>
        <p:blipFill>
          <a:blip r:embed="rId2"/>
          <a:stretch>
            <a:fillRect/>
          </a:stretch>
        </p:blipFill>
        <p:spPr>
          <a:xfrm>
            <a:off x="628650" y="1268016"/>
            <a:ext cx="4457700" cy="3134678"/>
          </a:xfrm>
          <a:prstGeom prst="rect">
            <a:avLst/>
          </a:prstGeom>
        </p:spPr>
      </p:pic>
      <p:pic>
        <p:nvPicPr>
          <p:cNvPr id="5" name="Picture 4"/>
          <p:cNvPicPr>
            <a:picLocks noChangeAspect="1"/>
          </p:cNvPicPr>
          <p:nvPr/>
        </p:nvPicPr>
        <p:blipFill>
          <a:blip r:embed="rId3"/>
          <a:stretch>
            <a:fillRect/>
          </a:stretch>
        </p:blipFill>
        <p:spPr>
          <a:xfrm>
            <a:off x="1052022" y="1943100"/>
            <a:ext cx="3573767" cy="424843"/>
          </a:xfrm>
          <a:prstGeom prst="rect">
            <a:avLst/>
          </a:prstGeom>
        </p:spPr>
      </p:pic>
      <p:pic>
        <p:nvPicPr>
          <p:cNvPr id="9" name="Picture 8"/>
          <p:cNvPicPr>
            <a:picLocks noChangeAspect="1"/>
          </p:cNvPicPr>
          <p:nvPr/>
        </p:nvPicPr>
        <p:blipFill rotWithShape="1">
          <a:blip r:embed="rId4"/>
          <a:srcRect t="5364" b="-1"/>
          <a:stretch/>
        </p:blipFill>
        <p:spPr>
          <a:xfrm>
            <a:off x="5183630" y="2259482"/>
            <a:ext cx="1896246" cy="436653"/>
          </a:xfrm>
          <a:prstGeom prst="rect">
            <a:avLst/>
          </a:prstGeom>
        </p:spPr>
      </p:pic>
      <p:sp>
        <p:nvSpPr>
          <p:cNvPr id="10" name="Right Arrow 9"/>
          <p:cNvSpPr/>
          <p:nvPr/>
        </p:nvSpPr>
        <p:spPr>
          <a:xfrm>
            <a:off x="4681105" y="2495060"/>
            <a:ext cx="405245" cy="12970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11" name="Picture 10"/>
          <p:cNvPicPr>
            <a:picLocks noChangeAspect="1"/>
          </p:cNvPicPr>
          <p:nvPr/>
        </p:nvPicPr>
        <p:blipFill>
          <a:blip r:embed="rId5"/>
          <a:stretch>
            <a:fillRect/>
          </a:stretch>
        </p:blipFill>
        <p:spPr>
          <a:xfrm>
            <a:off x="5183629" y="2559909"/>
            <a:ext cx="2107064" cy="429401"/>
          </a:xfrm>
          <a:prstGeom prst="rect">
            <a:avLst/>
          </a:prstGeom>
        </p:spPr>
      </p:pic>
      <p:sp>
        <p:nvSpPr>
          <p:cNvPr id="12" name="Right Arrow 11"/>
          <p:cNvSpPr/>
          <p:nvPr/>
        </p:nvSpPr>
        <p:spPr>
          <a:xfrm>
            <a:off x="4681105" y="2725826"/>
            <a:ext cx="405245" cy="12970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3" name="Right Arrow 12"/>
          <p:cNvSpPr/>
          <p:nvPr/>
        </p:nvSpPr>
        <p:spPr>
          <a:xfrm>
            <a:off x="4681105" y="2975194"/>
            <a:ext cx="405245" cy="12970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Right Arrow 13"/>
          <p:cNvSpPr/>
          <p:nvPr/>
        </p:nvSpPr>
        <p:spPr>
          <a:xfrm>
            <a:off x="4681105" y="3473931"/>
            <a:ext cx="405245" cy="12970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5" name="Right Arrow 14"/>
          <p:cNvSpPr/>
          <p:nvPr/>
        </p:nvSpPr>
        <p:spPr>
          <a:xfrm>
            <a:off x="4681105" y="3224562"/>
            <a:ext cx="405245" cy="12970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6" name="Right Arrow 15"/>
          <p:cNvSpPr/>
          <p:nvPr/>
        </p:nvSpPr>
        <p:spPr>
          <a:xfrm>
            <a:off x="4681105" y="3973316"/>
            <a:ext cx="405245" cy="12970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17" name="Picture 16"/>
          <p:cNvPicPr>
            <a:picLocks noChangeAspect="1"/>
          </p:cNvPicPr>
          <p:nvPr/>
        </p:nvPicPr>
        <p:blipFill rotWithShape="1">
          <a:blip r:embed="rId6"/>
          <a:srcRect l="-575" t="1" r="12785" b="-5790"/>
          <a:stretch/>
        </p:blipFill>
        <p:spPr>
          <a:xfrm>
            <a:off x="5170183" y="2952115"/>
            <a:ext cx="2050888" cy="207944"/>
          </a:xfrm>
          <a:prstGeom prst="rect">
            <a:avLst/>
          </a:prstGeom>
        </p:spPr>
      </p:pic>
      <p:pic>
        <p:nvPicPr>
          <p:cNvPr id="18" name="Picture 17"/>
          <p:cNvPicPr>
            <a:picLocks noChangeAspect="1"/>
          </p:cNvPicPr>
          <p:nvPr/>
        </p:nvPicPr>
        <p:blipFill>
          <a:blip r:embed="rId7"/>
          <a:stretch>
            <a:fillRect/>
          </a:stretch>
        </p:blipFill>
        <p:spPr>
          <a:xfrm>
            <a:off x="5183630" y="3232316"/>
            <a:ext cx="1714500" cy="94500"/>
          </a:xfrm>
          <a:prstGeom prst="rect">
            <a:avLst/>
          </a:prstGeom>
        </p:spPr>
      </p:pic>
      <p:pic>
        <p:nvPicPr>
          <p:cNvPr id="19" name="Picture 18"/>
          <p:cNvPicPr>
            <a:picLocks noChangeAspect="1"/>
          </p:cNvPicPr>
          <p:nvPr/>
        </p:nvPicPr>
        <p:blipFill>
          <a:blip r:embed="rId8"/>
          <a:stretch>
            <a:fillRect/>
          </a:stretch>
        </p:blipFill>
        <p:spPr>
          <a:xfrm>
            <a:off x="5215625" y="3473931"/>
            <a:ext cx="1450185" cy="160735"/>
          </a:xfrm>
          <a:prstGeom prst="rect">
            <a:avLst/>
          </a:prstGeom>
        </p:spPr>
      </p:pic>
      <p:pic>
        <p:nvPicPr>
          <p:cNvPr id="20" name="Picture 19"/>
          <p:cNvPicPr>
            <a:picLocks noChangeAspect="1"/>
          </p:cNvPicPr>
          <p:nvPr/>
        </p:nvPicPr>
        <p:blipFill>
          <a:blip r:embed="rId9"/>
          <a:stretch>
            <a:fillRect/>
          </a:stretch>
        </p:blipFill>
        <p:spPr>
          <a:xfrm>
            <a:off x="5183630" y="4001236"/>
            <a:ext cx="2889646" cy="101780"/>
          </a:xfrm>
          <a:prstGeom prst="rect">
            <a:avLst/>
          </a:prstGeom>
        </p:spPr>
      </p:pic>
    </p:spTree>
    <p:extLst>
      <p:ext uri="{BB962C8B-B14F-4D97-AF65-F5344CB8AC3E}">
        <p14:creationId xmlns:p14="http://schemas.microsoft.com/office/powerpoint/2010/main" val="241632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5"/>
                                        </p:tgtEl>
                                      </p:cBhvr>
                                    </p:animEffect>
                                    <p:set>
                                      <p:cBhvr>
                                        <p:cTn id="82" dur="1" fill="hold">
                                          <p:stCondLst>
                                            <p:cond delay="499"/>
                                          </p:stCondLst>
                                        </p:cTn>
                                        <p:tgtEl>
                                          <p:spTgt spid="1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19"/>
                                        </p:tgtEl>
                                      </p:cBhvr>
                                    </p:animEffect>
                                    <p:set>
                                      <p:cBhvr>
                                        <p:cTn id="97" dur="1" fill="hold">
                                          <p:stCondLst>
                                            <p:cond delay="499"/>
                                          </p:stCondLst>
                                        </p:cTn>
                                        <p:tgtEl>
                                          <p:spTgt spid="19"/>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0"/>
                                        </p:tgtEl>
                                        <p:attrNameLst>
                                          <p:attrName>style.visibility</p:attrName>
                                        </p:attrNameLst>
                                      </p:cBhvr>
                                      <p:to>
                                        <p:strVal val="visible"/>
                                      </p:to>
                                    </p:set>
                                    <p:animEffect transition="in" filter="fade">
                                      <p:cBhvr>
                                        <p:cTn id="112" dur="500"/>
                                        <p:tgtEl>
                                          <p:spTgt spid="2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20"/>
                                        </p:tgtEl>
                                      </p:cBhvr>
                                    </p:animEffect>
                                    <p:set>
                                      <p:cBhvr>
                                        <p:cTn id="117" dur="1" fill="hold">
                                          <p:stCondLst>
                                            <p:cond delay="499"/>
                                          </p:stCondLst>
                                        </p:cTn>
                                        <p:tgtEl>
                                          <p:spTgt spid="2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16"/>
                                        </p:tgtEl>
                                      </p:cBhvr>
                                    </p:animEffect>
                                    <p:set>
                                      <p:cBhvr>
                                        <p:cTn id="1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704000" cy="572700"/>
          </a:xfrm>
        </p:spPr>
        <p:txBody>
          <a:bodyPr/>
          <a:lstStyle/>
          <a:p>
            <a:pPr algn="ctr"/>
            <a:r>
              <a:rPr lang="en-US" sz="4400" dirty="0">
                <a:solidFill>
                  <a:srgbClr val="002060"/>
                </a:solidFill>
                <a:latin typeface="Times New Roman" pitchFamily="18" charset="0"/>
                <a:cs typeface="Times New Roman" pitchFamily="18" charset="0"/>
              </a:rPr>
              <a:t>CSFB test </a:t>
            </a:r>
            <a:endParaRPr lang="en-US" sz="4400" dirty="0"/>
          </a:p>
        </p:txBody>
      </p:sp>
      <p:pic>
        <p:nvPicPr>
          <p:cNvPr id="6" name="Picture 5"/>
          <p:cNvPicPr>
            <a:picLocks noChangeAspect="1"/>
          </p:cNvPicPr>
          <p:nvPr/>
        </p:nvPicPr>
        <p:blipFill>
          <a:blip r:embed="rId2"/>
          <a:stretch>
            <a:fillRect/>
          </a:stretch>
        </p:blipFill>
        <p:spPr>
          <a:xfrm>
            <a:off x="1459006" y="1369219"/>
            <a:ext cx="5691264" cy="2570770"/>
          </a:xfrm>
          <a:prstGeom prst="rect">
            <a:avLst/>
          </a:prstGeom>
        </p:spPr>
      </p:pic>
    </p:spTree>
    <p:extLst>
      <p:ext uri="{BB962C8B-B14F-4D97-AF65-F5344CB8AC3E}">
        <p14:creationId xmlns:p14="http://schemas.microsoft.com/office/powerpoint/2010/main" val="3994576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363"/>
            <a:ext cx="7704000" cy="612600"/>
          </a:xfrm>
        </p:spPr>
        <p:txBody>
          <a:bodyPr/>
          <a:lstStyle/>
          <a:p>
            <a:pPr algn="ctr"/>
            <a:r>
              <a:rPr lang="en-US" sz="4400" dirty="0" smtClean="0">
                <a:solidFill>
                  <a:srgbClr val="002060"/>
                </a:solidFill>
                <a:latin typeface="Times New Roman" pitchFamily="18" charset="0"/>
                <a:cs typeface="Times New Roman" pitchFamily="18" charset="0"/>
              </a:rPr>
              <a:t>CSFB check and configuration</a:t>
            </a:r>
            <a:endParaRPr lang="en-US" sz="4400" dirty="0">
              <a:solidFill>
                <a:srgbClr val="002060"/>
              </a:solidFill>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5" y="1476562"/>
            <a:ext cx="9144000" cy="2390588"/>
          </a:xfrm>
          <a:prstGeom prst="rect">
            <a:avLst/>
          </a:prstGeom>
        </p:spPr>
      </p:pic>
    </p:spTree>
    <p:extLst>
      <p:ext uri="{BB962C8B-B14F-4D97-AF65-F5344CB8AC3E}">
        <p14:creationId xmlns:p14="http://schemas.microsoft.com/office/powerpoint/2010/main" val="3186196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5" name="Google Shape;775;p39"/>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01</a:t>
            </a:r>
            <a:endParaRPr sz="4000" dirty="0"/>
          </a:p>
        </p:txBody>
      </p:sp>
      <p:sp>
        <p:nvSpPr>
          <p:cNvPr id="12" name="Subtitle 11"/>
          <p:cNvSpPr>
            <a:spLocks noGrp="1"/>
          </p:cNvSpPr>
          <p:nvPr>
            <p:ph type="subTitle" idx="1"/>
          </p:nvPr>
        </p:nvSpPr>
        <p:spPr>
          <a:xfrm>
            <a:off x="3852306" y="1208453"/>
            <a:ext cx="4072493" cy="3367374"/>
          </a:xfrm>
        </p:spPr>
        <p:txBody>
          <a:bodyPr/>
          <a:lstStyle/>
          <a:p>
            <a:pPr algn="just">
              <a:buFont typeface="Wingdings" pitchFamily="2" charset="2"/>
              <a:buChar char="Ø"/>
            </a:pPr>
            <a:r>
              <a:rPr lang="ru-RU" sz="1400" dirty="0">
                <a:solidFill>
                  <a:schemeClr val="tx1"/>
                </a:solidFill>
                <a:latin typeface="Times New Roman" pitchFamily="18" charset="0"/>
                <a:cs typeface="Times New Roman" pitchFamily="18" charset="0"/>
              </a:rPr>
              <a:t>Мобиком группын дүрэм журамтай танилц</a:t>
            </a:r>
            <a:r>
              <a:rPr lang="mn-MN" sz="1400" dirty="0">
                <a:solidFill>
                  <a:schemeClr val="tx1"/>
                </a:solidFill>
                <a:latin typeface="Times New Roman" pitchFamily="18" charset="0"/>
                <a:cs typeface="Times New Roman" pitchFamily="18" charset="0"/>
              </a:rPr>
              <a:t>ан, ажиллах үед шаардлагатай ажлын заавар дүрэм журамаа мэдэж авсан. </a:t>
            </a:r>
            <a:endParaRPr lang="en-US" sz="1400" dirty="0" smtClean="0">
              <a:solidFill>
                <a:schemeClr val="tx1"/>
              </a:solidFill>
              <a:latin typeface="Times New Roman" pitchFamily="18" charset="0"/>
              <a:cs typeface="Times New Roman" pitchFamily="18" charset="0"/>
            </a:endParaRPr>
          </a:p>
          <a:p>
            <a:pPr algn="just">
              <a:buFont typeface="Wingdings" pitchFamily="2" charset="2"/>
              <a:buChar char="Ø"/>
            </a:pPr>
            <a:r>
              <a:rPr lang="en-US" sz="1400" dirty="0" smtClean="0">
                <a:solidFill>
                  <a:schemeClr val="tx1"/>
                </a:solidFill>
                <a:latin typeface="Times New Roman" pitchFamily="18" charset="0"/>
                <a:cs typeface="Times New Roman" pitchFamily="18" charset="0"/>
              </a:rPr>
              <a:t>Onsite </a:t>
            </a:r>
            <a:r>
              <a:rPr lang="mn-MN" sz="1400" dirty="0">
                <a:solidFill>
                  <a:schemeClr val="tx1"/>
                </a:solidFill>
                <a:latin typeface="Times New Roman" pitchFamily="18" charset="0"/>
                <a:cs typeface="Times New Roman" pitchFamily="18" charset="0"/>
              </a:rPr>
              <a:t>хийгддэг ажлуудын талаар ерөнхий ойлголт авсан</a:t>
            </a:r>
            <a:r>
              <a:rPr lang="en-US" sz="1400" dirty="0">
                <a:solidFill>
                  <a:schemeClr val="tx1"/>
                </a:solidFill>
                <a:latin typeface="Times New Roman" pitchFamily="18" charset="0"/>
                <a:cs typeface="Times New Roman" pitchFamily="18" charset="0"/>
              </a:rPr>
              <a:t>.</a:t>
            </a:r>
            <a:r>
              <a:rPr lang="mn-MN" sz="1400" dirty="0">
                <a:solidFill>
                  <a:schemeClr val="tx1"/>
                </a:solidFill>
                <a:latin typeface="Times New Roman" pitchFamily="18" charset="0"/>
                <a:cs typeface="Times New Roman" pitchFamily="18" charset="0"/>
              </a:rPr>
              <a:t> </a:t>
            </a:r>
            <a:endParaRPr lang="en-US" sz="1400" dirty="0" smtClean="0">
              <a:solidFill>
                <a:schemeClr val="tx1"/>
              </a:solidFill>
              <a:latin typeface="Times New Roman" pitchFamily="18" charset="0"/>
              <a:cs typeface="Times New Roman" pitchFamily="18" charset="0"/>
            </a:endParaRPr>
          </a:p>
          <a:p>
            <a:pPr algn="just">
              <a:buFont typeface="Wingdings" pitchFamily="2" charset="2"/>
              <a:buChar char="Ø"/>
            </a:pPr>
            <a:r>
              <a:rPr lang="mn-MN" sz="1400" dirty="0" smtClean="0">
                <a:solidFill>
                  <a:schemeClr val="tx1"/>
                </a:solidFill>
                <a:latin typeface="Times New Roman" pitchFamily="18" charset="0"/>
                <a:cs typeface="Times New Roman" pitchFamily="18" charset="0"/>
              </a:rPr>
              <a:t>Ээлжийн </a:t>
            </a:r>
            <a:r>
              <a:rPr lang="mn-MN" sz="1400" dirty="0">
                <a:solidFill>
                  <a:schemeClr val="tx1"/>
                </a:solidFill>
                <a:latin typeface="Times New Roman" pitchFamily="18" charset="0"/>
                <a:cs typeface="Times New Roman" pitchFamily="18" charset="0"/>
              </a:rPr>
              <a:t>инженерийг дагалдан гомдолд хариулж, </a:t>
            </a:r>
            <a:r>
              <a:rPr lang="mn-MN" sz="1400" dirty="0" smtClean="0">
                <a:solidFill>
                  <a:schemeClr val="tx1"/>
                </a:solidFill>
                <a:latin typeface="Times New Roman" pitchFamily="18" charset="0"/>
                <a:cs typeface="Times New Roman" pitchFamily="18" charset="0"/>
              </a:rPr>
              <a:t>хэрэглээний программууд </a:t>
            </a:r>
            <a:r>
              <a:rPr lang="mn-MN" sz="1400" dirty="0">
                <a:solidFill>
                  <a:schemeClr val="tx1"/>
                </a:solidFill>
                <a:latin typeface="Times New Roman" pitchFamily="18" charset="0"/>
                <a:cs typeface="Times New Roman" pitchFamily="18" charset="0"/>
              </a:rPr>
              <a:t>дээр ажиллаж сурсан. </a:t>
            </a:r>
            <a:endParaRPr lang="en-US" sz="1400" dirty="0" smtClean="0">
              <a:solidFill>
                <a:schemeClr val="tx1"/>
              </a:solidFill>
              <a:latin typeface="Times New Roman" pitchFamily="18" charset="0"/>
              <a:cs typeface="Times New Roman" pitchFamily="18" charset="0"/>
            </a:endParaRPr>
          </a:p>
          <a:p>
            <a:pPr algn="just">
              <a:buFont typeface="Wingdings" pitchFamily="2" charset="2"/>
              <a:buChar char="Ø"/>
            </a:pPr>
            <a:r>
              <a:rPr lang="en-US" sz="1400" dirty="0">
                <a:latin typeface="Times New Roman" pitchFamily="18" charset="0"/>
                <a:cs typeface="Times New Roman" pitchFamily="18" charset="0"/>
              </a:rPr>
              <a:t>Alcatel, Huawei, Ericsson, Nokia </a:t>
            </a:r>
            <a:r>
              <a:rPr lang="en-US" sz="1400" dirty="0" smtClean="0">
                <a:latin typeface="Times New Roman" pitchFamily="18" charset="0"/>
                <a:cs typeface="Times New Roman" pitchFamily="18" charset="0"/>
              </a:rPr>
              <a:t>4 </a:t>
            </a:r>
            <a:r>
              <a:rPr lang="mn-MN" sz="1400" dirty="0" smtClean="0">
                <a:latin typeface="Times New Roman" pitchFamily="18" charset="0"/>
                <a:cs typeface="Times New Roman" pitchFamily="18" charset="0"/>
              </a:rPr>
              <a:t>вендорын </a:t>
            </a:r>
            <a:r>
              <a:rPr lang="mn-MN" sz="1400" dirty="0">
                <a:latin typeface="Times New Roman" pitchFamily="18" charset="0"/>
                <a:cs typeface="Times New Roman" pitchFamily="18" charset="0"/>
              </a:rPr>
              <a:t>хяналт дээр аларм шалгаж </a:t>
            </a:r>
            <a:r>
              <a:rPr lang="mn-MN" sz="1400" dirty="0" smtClean="0">
                <a:latin typeface="Times New Roman" pitchFamily="18" charset="0"/>
                <a:cs typeface="Times New Roman" pitchFamily="18" charset="0"/>
              </a:rPr>
              <a:t>сурсан</a:t>
            </a:r>
            <a:endParaRPr lang="en-US" sz="1400" dirty="0" smtClean="0">
              <a:latin typeface="Times New Roman" pitchFamily="18" charset="0"/>
              <a:cs typeface="Times New Roman" pitchFamily="18" charset="0"/>
            </a:endParaRPr>
          </a:p>
          <a:p>
            <a:pPr algn="just">
              <a:buFont typeface="Wingdings" pitchFamily="2" charset="2"/>
              <a:buChar char="Ø"/>
            </a:pPr>
            <a:r>
              <a:rPr lang="mn-MN" sz="1400" dirty="0">
                <a:latin typeface="Times New Roman" pitchFamily="18" charset="0"/>
                <a:cs typeface="Times New Roman" pitchFamily="18" charset="0"/>
              </a:rPr>
              <a:t>Аларм-аас арга хэмжээ авах, онсайт чиглэл өгөх</a:t>
            </a:r>
          </a:p>
          <a:p>
            <a:pPr algn="just">
              <a:buFont typeface="Wingdings" pitchFamily="2" charset="2"/>
              <a:buChar char="Ø"/>
            </a:pPr>
            <a:r>
              <a:rPr lang="en-US" sz="1400" dirty="0" smtClean="0">
                <a:latin typeface="Times New Roman" pitchFamily="18" charset="0"/>
                <a:cs typeface="Times New Roman" pitchFamily="18" charset="0"/>
              </a:rPr>
              <a:t>RAN-</a:t>
            </a:r>
            <a:r>
              <a:rPr lang="mn-MN" sz="1400" dirty="0">
                <a:latin typeface="Times New Roman" pitchFamily="18" charset="0"/>
                <a:cs typeface="Times New Roman" pitchFamily="18" charset="0"/>
              </a:rPr>
              <a:t>талын төхөөрөмж, үүрүүдэд хяналт тавих, удирдах. </a:t>
            </a:r>
            <a:endParaRPr lang="en-US" sz="1400" dirty="0">
              <a:latin typeface="Times New Roman" pitchFamily="18" charset="0"/>
              <a:cs typeface="Times New Roman" pitchFamily="18" charset="0"/>
            </a:endParaRPr>
          </a:p>
        </p:txBody>
      </p:sp>
      <p:cxnSp>
        <p:nvCxnSpPr>
          <p:cNvPr id="777" name="Google Shape;777;p39"/>
          <p:cNvCxnSpPr/>
          <p:nvPr/>
        </p:nvCxnSpPr>
        <p:spPr>
          <a:xfrm>
            <a:off x="832650" y="4599365"/>
            <a:ext cx="7478700" cy="0"/>
          </a:xfrm>
          <a:prstGeom prst="straightConnector1">
            <a:avLst/>
          </a:prstGeom>
          <a:noFill/>
          <a:ln w="9525" cap="rnd" cmpd="sng">
            <a:solidFill>
              <a:schemeClr val="dk1"/>
            </a:solidFill>
            <a:prstDash val="solid"/>
            <a:round/>
            <a:headEnd type="none" w="med" len="med"/>
            <a:tailEnd type="none" w="med" len="med"/>
          </a:ln>
        </p:spPr>
      </p:cxnSp>
      <p:grpSp>
        <p:nvGrpSpPr>
          <p:cNvPr id="778" name="Google Shape;778;p39"/>
          <p:cNvGrpSpPr/>
          <p:nvPr/>
        </p:nvGrpSpPr>
        <p:grpSpPr>
          <a:xfrm>
            <a:off x="11746" y="1276350"/>
            <a:ext cx="2960054" cy="3376172"/>
            <a:chOff x="1009925" y="538996"/>
            <a:chExt cx="3638520" cy="4074544"/>
          </a:xfrm>
        </p:grpSpPr>
        <p:grpSp>
          <p:nvGrpSpPr>
            <p:cNvPr id="779" name="Google Shape;779;p39"/>
            <p:cNvGrpSpPr/>
            <p:nvPr/>
          </p:nvGrpSpPr>
          <p:grpSpPr>
            <a:xfrm>
              <a:off x="1009925" y="3084550"/>
              <a:ext cx="1344002" cy="1510231"/>
              <a:chOff x="999957" y="3084550"/>
              <a:chExt cx="1344002" cy="1510231"/>
            </a:xfrm>
          </p:grpSpPr>
          <p:grpSp>
            <p:nvGrpSpPr>
              <p:cNvPr id="780" name="Google Shape;780;p39"/>
              <p:cNvGrpSpPr/>
              <p:nvPr/>
            </p:nvGrpSpPr>
            <p:grpSpPr>
              <a:xfrm>
                <a:off x="999957" y="3084550"/>
                <a:ext cx="1344002" cy="1510231"/>
                <a:chOff x="1132421" y="3084550"/>
                <a:chExt cx="1344002" cy="1510231"/>
              </a:xfrm>
            </p:grpSpPr>
            <p:sp>
              <p:nvSpPr>
                <p:cNvPr id="781" name="Google Shape;781;p39"/>
                <p:cNvSpPr/>
                <p:nvPr/>
              </p:nvSpPr>
              <p:spPr>
                <a:xfrm>
                  <a:off x="1172702" y="4337853"/>
                  <a:ext cx="127424" cy="254436"/>
                </a:xfrm>
                <a:custGeom>
                  <a:avLst/>
                  <a:gdLst/>
                  <a:ahLst/>
                  <a:cxnLst/>
                  <a:rect l="l" t="t" r="r" b="b"/>
                  <a:pathLst>
                    <a:path w="5272" h="10476" extrusionOk="0">
                      <a:moveTo>
                        <a:pt x="1" y="1"/>
                      </a:moveTo>
                      <a:lnTo>
                        <a:pt x="1" y="10475"/>
                      </a:lnTo>
                      <a:lnTo>
                        <a:pt x="2403" y="10475"/>
                      </a:lnTo>
                      <a:cubicBezTo>
                        <a:pt x="2269" y="9341"/>
                        <a:pt x="2269" y="8240"/>
                        <a:pt x="2403" y="7139"/>
                      </a:cubicBezTo>
                      <a:cubicBezTo>
                        <a:pt x="2636" y="5905"/>
                        <a:pt x="5271" y="2736"/>
                        <a:pt x="5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9"/>
                <p:cNvSpPr/>
                <p:nvPr/>
              </p:nvSpPr>
              <p:spPr>
                <a:xfrm>
                  <a:off x="1639521" y="4340345"/>
                  <a:ext cx="127424" cy="254436"/>
                </a:xfrm>
                <a:custGeom>
                  <a:avLst/>
                  <a:gdLst/>
                  <a:ahLst/>
                  <a:cxnLst/>
                  <a:rect l="l" t="t" r="r" b="b"/>
                  <a:pathLst>
                    <a:path w="5272" h="10476" extrusionOk="0">
                      <a:moveTo>
                        <a:pt x="1" y="1"/>
                      </a:moveTo>
                      <a:lnTo>
                        <a:pt x="1" y="10475"/>
                      </a:lnTo>
                      <a:lnTo>
                        <a:pt x="2402" y="10475"/>
                      </a:lnTo>
                      <a:cubicBezTo>
                        <a:pt x="2269" y="9341"/>
                        <a:pt x="2269" y="8240"/>
                        <a:pt x="2402" y="7139"/>
                      </a:cubicBezTo>
                      <a:cubicBezTo>
                        <a:pt x="2636" y="5905"/>
                        <a:pt x="5271" y="2736"/>
                        <a:pt x="5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1969272" y="4340345"/>
                  <a:ext cx="127424" cy="254436"/>
                </a:xfrm>
                <a:custGeom>
                  <a:avLst/>
                  <a:gdLst/>
                  <a:ahLst/>
                  <a:cxnLst/>
                  <a:rect l="l" t="t" r="r" b="b"/>
                  <a:pathLst>
                    <a:path w="5272" h="10476" extrusionOk="0">
                      <a:moveTo>
                        <a:pt x="67" y="1"/>
                      </a:moveTo>
                      <a:cubicBezTo>
                        <a:pt x="1" y="2736"/>
                        <a:pt x="2603" y="5905"/>
                        <a:pt x="2836" y="7139"/>
                      </a:cubicBezTo>
                      <a:cubicBezTo>
                        <a:pt x="2970" y="8240"/>
                        <a:pt x="2970" y="9341"/>
                        <a:pt x="2836" y="10475"/>
                      </a:cubicBezTo>
                      <a:lnTo>
                        <a:pt x="5271" y="10475"/>
                      </a:lnTo>
                      <a:lnTo>
                        <a:pt x="52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9"/>
                <p:cNvSpPr/>
                <p:nvPr/>
              </p:nvSpPr>
              <p:spPr>
                <a:xfrm>
                  <a:off x="1132421" y="3084550"/>
                  <a:ext cx="1344002" cy="1261444"/>
                </a:xfrm>
                <a:custGeom>
                  <a:avLst/>
                  <a:gdLst/>
                  <a:ahLst/>
                  <a:cxnLst/>
                  <a:rect l="l" t="t" r="r" b="b"/>
                  <a:pathLst>
                    <a:path w="57875" h="51938" extrusionOk="0">
                      <a:moveTo>
                        <a:pt x="0" y="0"/>
                      </a:moveTo>
                      <a:lnTo>
                        <a:pt x="0" y="51937"/>
                      </a:lnTo>
                      <a:lnTo>
                        <a:pt x="57875" y="51937"/>
                      </a:lnTo>
                      <a:lnTo>
                        <a:pt x="57875" y="0"/>
                      </a:lnTo>
                      <a:close/>
                    </a:path>
                  </a:pathLst>
                </a:custGeom>
                <a:solidFill>
                  <a:srgbClr val="E06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9"/>
                <p:cNvSpPr/>
                <p:nvPr/>
              </p:nvSpPr>
              <p:spPr>
                <a:xfrm>
                  <a:off x="2153897" y="3084550"/>
                  <a:ext cx="322466" cy="1261444"/>
                </a:xfrm>
                <a:custGeom>
                  <a:avLst/>
                  <a:gdLst/>
                  <a:ahLst/>
                  <a:cxnLst/>
                  <a:rect l="l" t="t" r="r" b="b"/>
                  <a:pathLst>
                    <a:path w="15612" h="51938" extrusionOk="0">
                      <a:moveTo>
                        <a:pt x="1" y="0"/>
                      </a:moveTo>
                      <a:lnTo>
                        <a:pt x="434" y="51937"/>
                      </a:lnTo>
                      <a:lnTo>
                        <a:pt x="15612" y="51937"/>
                      </a:lnTo>
                      <a:lnTo>
                        <a:pt x="15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9"/>
                <p:cNvSpPr/>
                <p:nvPr/>
              </p:nvSpPr>
              <p:spPr>
                <a:xfrm>
                  <a:off x="1195276" y="3176886"/>
                  <a:ext cx="898181" cy="320862"/>
                </a:xfrm>
                <a:custGeom>
                  <a:avLst/>
                  <a:gdLst/>
                  <a:ahLst/>
                  <a:cxnLst/>
                  <a:rect l="l" t="t" r="r" b="b"/>
                  <a:pathLst>
                    <a:path w="37161" h="13211" extrusionOk="0">
                      <a:moveTo>
                        <a:pt x="1" y="1"/>
                      </a:moveTo>
                      <a:lnTo>
                        <a:pt x="1" y="13210"/>
                      </a:lnTo>
                      <a:lnTo>
                        <a:pt x="37161" y="13210"/>
                      </a:lnTo>
                      <a:lnTo>
                        <a:pt x="37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9"/>
                <p:cNvSpPr/>
                <p:nvPr/>
              </p:nvSpPr>
              <p:spPr>
                <a:xfrm>
                  <a:off x="1195276" y="3561722"/>
                  <a:ext cx="898181" cy="321664"/>
                </a:xfrm>
                <a:custGeom>
                  <a:avLst/>
                  <a:gdLst/>
                  <a:ahLst/>
                  <a:cxnLst/>
                  <a:rect l="l" t="t" r="r" b="b"/>
                  <a:pathLst>
                    <a:path w="37161" h="13244" extrusionOk="0">
                      <a:moveTo>
                        <a:pt x="1" y="1"/>
                      </a:moveTo>
                      <a:lnTo>
                        <a:pt x="1" y="13243"/>
                      </a:lnTo>
                      <a:lnTo>
                        <a:pt x="37161" y="13243"/>
                      </a:lnTo>
                      <a:lnTo>
                        <a:pt x="37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9"/>
                <p:cNvSpPr/>
                <p:nvPr/>
              </p:nvSpPr>
              <p:spPr>
                <a:xfrm>
                  <a:off x="1195276" y="3947358"/>
                  <a:ext cx="898181" cy="320862"/>
                </a:xfrm>
                <a:custGeom>
                  <a:avLst/>
                  <a:gdLst/>
                  <a:ahLst/>
                  <a:cxnLst/>
                  <a:rect l="l" t="t" r="r" b="b"/>
                  <a:pathLst>
                    <a:path w="37161" h="13211" extrusionOk="0">
                      <a:moveTo>
                        <a:pt x="1" y="1"/>
                      </a:moveTo>
                      <a:lnTo>
                        <a:pt x="1" y="13210"/>
                      </a:lnTo>
                      <a:lnTo>
                        <a:pt x="37161" y="13210"/>
                      </a:lnTo>
                      <a:lnTo>
                        <a:pt x="37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39"/>
              <p:cNvSpPr/>
              <p:nvPr/>
            </p:nvSpPr>
            <p:spPr>
              <a:xfrm>
                <a:off x="1454849" y="3321105"/>
                <a:ext cx="76619" cy="66499"/>
              </a:xfrm>
              <a:custGeom>
                <a:avLst/>
                <a:gdLst/>
                <a:ahLst/>
                <a:cxnLst/>
                <a:rect l="l" t="t" r="r" b="b"/>
                <a:pathLst>
                  <a:path w="3170" h="2738" extrusionOk="0">
                    <a:moveTo>
                      <a:pt x="1802" y="1"/>
                    </a:moveTo>
                    <a:cubicBezTo>
                      <a:pt x="601" y="1"/>
                      <a:pt x="1" y="1468"/>
                      <a:pt x="834" y="2336"/>
                    </a:cubicBezTo>
                    <a:cubicBezTo>
                      <a:pt x="1113" y="2614"/>
                      <a:pt x="1453" y="2738"/>
                      <a:pt x="1787" y="2738"/>
                    </a:cubicBezTo>
                    <a:cubicBezTo>
                      <a:pt x="2493" y="2738"/>
                      <a:pt x="3169" y="2184"/>
                      <a:pt x="3169" y="1368"/>
                    </a:cubicBezTo>
                    <a:cubicBezTo>
                      <a:pt x="3169" y="634"/>
                      <a:pt x="2569" y="1"/>
                      <a:pt x="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9"/>
              <p:cNvSpPr/>
              <p:nvPr/>
            </p:nvSpPr>
            <p:spPr>
              <a:xfrm>
                <a:off x="1454849" y="3709997"/>
                <a:ext cx="76619" cy="66135"/>
              </a:xfrm>
              <a:custGeom>
                <a:avLst/>
                <a:gdLst/>
                <a:ahLst/>
                <a:cxnLst/>
                <a:rect l="l" t="t" r="r" b="b"/>
                <a:pathLst>
                  <a:path w="3170" h="2723" extrusionOk="0">
                    <a:moveTo>
                      <a:pt x="1802" y="0"/>
                    </a:moveTo>
                    <a:cubicBezTo>
                      <a:pt x="601" y="0"/>
                      <a:pt x="1" y="1468"/>
                      <a:pt x="834" y="2335"/>
                    </a:cubicBezTo>
                    <a:cubicBezTo>
                      <a:pt x="1112" y="2602"/>
                      <a:pt x="1452" y="2722"/>
                      <a:pt x="1786" y="2722"/>
                    </a:cubicBezTo>
                    <a:cubicBezTo>
                      <a:pt x="2492" y="2722"/>
                      <a:pt x="3169" y="2184"/>
                      <a:pt x="3169" y="1368"/>
                    </a:cubicBezTo>
                    <a:cubicBezTo>
                      <a:pt x="3169" y="600"/>
                      <a:pt x="2569" y="0"/>
                      <a:pt x="1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p:nvPr/>
            </p:nvSpPr>
            <p:spPr>
              <a:xfrm>
                <a:off x="1454849" y="4098864"/>
                <a:ext cx="76619" cy="66135"/>
              </a:xfrm>
              <a:custGeom>
                <a:avLst/>
                <a:gdLst/>
                <a:ahLst/>
                <a:cxnLst/>
                <a:rect l="l" t="t" r="r" b="b"/>
                <a:pathLst>
                  <a:path w="3170" h="2723" extrusionOk="0">
                    <a:moveTo>
                      <a:pt x="1802" y="0"/>
                    </a:moveTo>
                    <a:cubicBezTo>
                      <a:pt x="601" y="0"/>
                      <a:pt x="1" y="1468"/>
                      <a:pt x="834" y="2335"/>
                    </a:cubicBezTo>
                    <a:cubicBezTo>
                      <a:pt x="1112" y="2603"/>
                      <a:pt x="1452" y="2723"/>
                      <a:pt x="1786" y="2723"/>
                    </a:cubicBezTo>
                    <a:cubicBezTo>
                      <a:pt x="2492" y="2723"/>
                      <a:pt x="3169" y="2184"/>
                      <a:pt x="3169" y="1368"/>
                    </a:cubicBezTo>
                    <a:cubicBezTo>
                      <a:pt x="3169" y="601"/>
                      <a:pt x="2569" y="0"/>
                      <a:pt x="1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39"/>
            <p:cNvSpPr/>
            <p:nvPr/>
          </p:nvSpPr>
          <p:spPr>
            <a:xfrm>
              <a:off x="1997503" y="2877130"/>
              <a:ext cx="125781" cy="207440"/>
            </a:xfrm>
            <a:custGeom>
              <a:avLst/>
              <a:gdLst/>
              <a:ahLst/>
              <a:cxnLst/>
              <a:rect l="l" t="t" r="r" b="b"/>
              <a:pathLst>
                <a:path w="5204" h="8541" extrusionOk="0">
                  <a:moveTo>
                    <a:pt x="968" y="1"/>
                  </a:moveTo>
                  <a:lnTo>
                    <a:pt x="0" y="8474"/>
                  </a:lnTo>
                  <a:lnTo>
                    <a:pt x="5204" y="8540"/>
                  </a:lnTo>
                  <a:lnTo>
                    <a:pt x="96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2204712" y="806353"/>
              <a:ext cx="2443732" cy="3365446"/>
            </a:xfrm>
            <a:custGeom>
              <a:avLst/>
              <a:gdLst/>
              <a:ahLst/>
              <a:cxnLst/>
              <a:rect l="l" t="t" r="r" b="b"/>
              <a:pathLst>
                <a:path w="101106" h="138567" extrusionOk="0">
                  <a:moveTo>
                    <a:pt x="0" y="1"/>
                  </a:moveTo>
                  <a:lnTo>
                    <a:pt x="0" y="138567"/>
                  </a:lnTo>
                  <a:lnTo>
                    <a:pt x="101106" y="138567"/>
                  </a:lnTo>
                  <a:lnTo>
                    <a:pt x="101106" y="1"/>
                  </a:lnTo>
                  <a:close/>
                </a:path>
              </a:pathLst>
            </a:custGeom>
            <a:solidFill>
              <a:srgbClr val="E06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2407885" y="942460"/>
              <a:ext cx="2143806" cy="3029234"/>
            </a:xfrm>
            <a:custGeom>
              <a:avLst/>
              <a:gdLst/>
              <a:ahLst/>
              <a:cxnLst/>
              <a:rect l="l" t="t" r="r" b="b"/>
              <a:pathLst>
                <a:path w="88697" h="124724" extrusionOk="0">
                  <a:moveTo>
                    <a:pt x="0" y="1"/>
                  </a:moveTo>
                  <a:lnTo>
                    <a:pt x="0" y="124723"/>
                  </a:lnTo>
                  <a:lnTo>
                    <a:pt x="88697" y="124723"/>
                  </a:lnTo>
                  <a:lnTo>
                    <a:pt x="88697" y="109212"/>
                  </a:lnTo>
                  <a:lnTo>
                    <a:pt x="88697"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2393359" y="901949"/>
              <a:ext cx="2124470" cy="3013034"/>
            </a:xfrm>
            <a:custGeom>
              <a:avLst/>
              <a:gdLst/>
              <a:ahLst/>
              <a:cxnLst/>
              <a:rect l="l" t="t" r="r" b="b"/>
              <a:pathLst>
                <a:path w="87897" h="124057" extrusionOk="0">
                  <a:moveTo>
                    <a:pt x="1" y="1"/>
                  </a:moveTo>
                  <a:lnTo>
                    <a:pt x="1" y="124056"/>
                  </a:lnTo>
                  <a:lnTo>
                    <a:pt x="87897" y="124056"/>
                  </a:lnTo>
                  <a:lnTo>
                    <a:pt x="87897" y="108645"/>
                  </a:lnTo>
                  <a:lnTo>
                    <a:pt x="878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9"/>
            <p:cNvSpPr/>
            <p:nvPr/>
          </p:nvSpPr>
          <p:spPr>
            <a:xfrm>
              <a:off x="2353865" y="910061"/>
              <a:ext cx="2143806" cy="2970896"/>
            </a:xfrm>
            <a:custGeom>
              <a:avLst/>
              <a:gdLst/>
              <a:ahLst/>
              <a:cxnLst/>
              <a:rect l="l" t="t" r="r" b="b"/>
              <a:pathLst>
                <a:path w="88697" h="122322" extrusionOk="0">
                  <a:moveTo>
                    <a:pt x="0" y="1"/>
                  </a:moveTo>
                  <a:lnTo>
                    <a:pt x="0" y="122321"/>
                  </a:lnTo>
                  <a:lnTo>
                    <a:pt x="69983" y="122321"/>
                  </a:lnTo>
                  <a:lnTo>
                    <a:pt x="80091" y="114082"/>
                  </a:lnTo>
                  <a:lnTo>
                    <a:pt x="88697" y="107111"/>
                  </a:lnTo>
                  <a:lnTo>
                    <a:pt x="886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9"/>
            <p:cNvSpPr/>
            <p:nvPr/>
          </p:nvSpPr>
          <p:spPr>
            <a:xfrm>
              <a:off x="2987554" y="702646"/>
              <a:ext cx="877226" cy="302234"/>
            </a:xfrm>
            <a:custGeom>
              <a:avLst/>
              <a:gdLst/>
              <a:ahLst/>
              <a:cxnLst/>
              <a:rect l="l" t="t" r="r" b="b"/>
              <a:pathLst>
                <a:path w="36294" h="12444" extrusionOk="0">
                  <a:moveTo>
                    <a:pt x="6111" y="1"/>
                  </a:moveTo>
                  <a:cubicBezTo>
                    <a:pt x="2737" y="1"/>
                    <a:pt x="1" y="2757"/>
                    <a:pt x="1" y="6139"/>
                  </a:cubicBezTo>
                  <a:lnTo>
                    <a:pt x="1" y="12443"/>
                  </a:lnTo>
                  <a:lnTo>
                    <a:pt x="36293" y="12443"/>
                  </a:lnTo>
                  <a:lnTo>
                    <a:pt x="36293" y="5872"/>
                  </a:lnTo>
                  <a:cubicBezTo>
                    <a:pt x="36293" y="2636"/>
                    <a:pt x="33658" y="1"/>
                    <a:pt x="30423" y="1"/>
                  </a:cubicBezTo>
                  <a:lnTo>
                    <a:pt x="6172" y="1"/>
                  </a:lnTo>
                  <a:cubicBezTo>
                    <a:pt x="6152" y="1"/>
                    <a:pt x="6131"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3170570" y="538996"/>
              <a:ext cx="505540" cy="163698"/>
            </a:xfrm>
            <a:custGeom>
              <a:avLst/>
              <a:gdLst/>
              <a:ahLst/>
              <a:cxnLst/>
              <a:rect l="l" t="t" r="r" b="b"/>
              <a:pathLst>
                <a:path w="20916" h="6740" extrusionOk="0">
                  <a:moveTo>
                    <a:pt x="1" y="1"/>
                  </a:moveTo>
                  <a:lnTo>
                    <a:pt x="1335" y="6739"/>
                  </a:lnTo>
                  <a:lnTo>
                    <a:pt x="19748" y="6739"/>
                  </a:lnTo>
                  <a:lnTo>
                    <a:pt x="209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2577994" y="1383206"/>
              <a:ext cx="361221" cy="362977"/>
            </a:xfrm>
            <a:custGeom>
              <a:avLst/>
              <a:gdLst/>
              <a:ahLst/>
              <a:cxnLst/>
              <a:rect l="l" t="t" r="r" b="b"/>
              <a:pathLst>
                <a:path w="14945" h="14945" extrusionOk="0">
                  <a:moveTo>
                    <a:pt x="14511" y="434"/>
                  </a:moveTo>
                  <a:lnTo>
                    <a:pt x="14511" y="14544"/>
                  </a:lnTo>
                  <a:lnTo>
                    <a:pt x="434" y="14544"/>
                  </a:lnTo>
                  <a:lnTo>
                    <a:pt x="434" y="434"/>
                  </a:lnTo>
                  <a:close/>
                  <a:moveTo>
                    <a:pt x="0" y="0"/>
                  </a:moveTo>
                  <a:lnTo>
                    <a:pt x="0" y="14944"/>
                  </a:lnTo>
                  <a:lnTo>
                    <a:pt x="14944" y="14944"/>
                  </a:lnTo>
                  <a:lnTo>
                    <a:pt x="14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3092380" y="1468260"/>
              <a:ext cx="1123107" cy="4882"/>
            </a:xfrm>
            <a:custGeom>
              <a:avLst/>
              <a:gdLst/>
              <a:ahLst/>
              <a:cxnLst/>
              <a:rect l="l" t="t" r="r" b="b"/>
              <a:pathLst>
                <a:path w="46467" h="201" extrusionOk="0">
                  <a:moveTo>
                    <a:pt x="23250" y="1"/>
                  </a:moveTo>
                  <a:cubicBezTo>
                    <a:pt x="10408" y="1"/>
                    <a:pt x="0" y="67"/>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3092380" y="1543600"/>
              <a:ext cx="1123107" cy="4882"/>
            </a:xfrm>
            <a:custGeom>
              <a:avLst/>
              <a:gdLst/>
              <a:ahLst/>
              <a:cxnLst/>
              <a:rect l="l" t="t" r="r" b="b"/>
              <a:pathLst>
                <a:path w="46467" h="201" extrusionOk="0">
                  <a:moveTo>
                    <a:pt x="23250" y="1"/>
                  </a:moveTo>
                  <a:cubicBezTo>
                    <a:pt x="10408" y="1"/>
                    <a:pt x="0" y="34"/>
                    <a:pt x="0" y="101"/>
                  </a:cubicBezTo>
                  <a:cubicBezTo>
                    <a:pt x="0" y="168"/>
                    <a:pt x="10408" y="201"/>
                    <a:pt x="23250" y="201"/>
                  </a:cubicBezTo>
                  <a:cubicBezTo>
                    <a:pt x="36059" y="201"/>
                    <a:pt x="46467" y="168"/>
                    <a:pt x="46467" y="101"/>
                  </a:cubicBezTo>
                  <a:cubicBezTo>
                    <a:pt x="46467" y="68"/>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3092380" y="1618964"/>
              <a:ext cx="1123107" cy="5683"/>
            </a:xfrm>
            <a:custGeom>
              <a:avLst/>
              <a:gdLst/>
              <a:ahLst/>
              <a:cxnLst/>
              <a:rect l="l" t="t" r="r" b="b"/>
              <a:pathLst>
                <a:path w="46467" h="234" extrusionOk="0">
                  <a:moveTo>
                    <a:pt x="23250" y="0"/>
                  </a:moveTo>
                  <a:cubicBezTo>
                    <a:pt x="10408" y="0"/>
                    <a:pt x="0" y="67"/>
                    <a:pt x="0" y="100"/>
                  </a:cubicBezTo>
                  <a:cubicBezTo>
                    <a:pt x="0" y="167"/>
                    <a:pt x="10408" y="234"/>
                    <a:pt x="23250" y="234"/>
                  </a:cubicBezTo>
                  <a:cubicBezTo>
                    <a:pt x="36059" y="234"/>
                    <a:pt x="46467" y="167"/>
                    <a:pt x="46467" y="100"/>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3092380" y="1694304"/>
              <a:ext cx="1123107" cy="5683"/>
            </a:xfrm>
            <a:custGeom>
              <a:avLst/>
              <a:gdLst/>
              <a:ahLst/>
              <a:cxnLst/>
              <a:rect l="l" t="t" r="r" b="b"/>
              <a:pathLst>
                <a:path w="46467" h="234" extrusionOk="0">
                  <a:moveTo>
                    <a:pt x="23250" y="0"/>
                  </a:moveTo>
                  <a:cubicBezTo>
                    <a:pt x="10408" y="0"/>
                    <a:pt x="0" y="67"/>
                    <a:pt x="0" y="134"/>
                  </a:cubicBezTo>
                  <a:cubicBezTo>
                    <a:pt x="0" y="167"/>
                    <a:pt x="10408" y="234"/>
                    <a:pt x="23250" y="234"/>
                  </a:cubicBezTo>
                  <a:cubicBezTo>
                    <a:pt x="36059" y="234"/>
                    <a:pt x="46467" y="167"/>
                    <a:pt x="46467" y="134"/>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2577994" y="1942207"/>
              <a:ext cx="361221" cy="362977"/>
            </a:xfrm>
            <a:custGeom>
              <a:avLst/>
              <a:gdLst/>
              <a:ahLst/>
              <a:cxnLst/>
              <a:rect l="l" t="t" r="r" b="b"/>
              <a:pathLst>
                <a:path w="14945" h="14945" extrusionOk="0">
                  <a:moveTo>
                    <a:pt x="14511" y="434"/>
                  </a:moveTo>
                  <a:lnTo>
                    <a:pt x="14511" y="14544"/>
                  </a:lnTo>
                  <a:lnTo>
                    <a:pt x="434" y="14544"/>
                  </a:lnTo>
                  <a:lnTo>
                    <a:pt x="434" y="434"/>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2649754" y="1965693"/>
              <a:ext cx="354767" cy="280351"/>
            </a:xfrm>
            <a:custGeom>
              <a:avLst/>
              <a:gdLst/>
              <a:ahLst/>
              <a:cxnLst/>
              <a:rect l="l" t="t" r="r" b="b"/>
              <a:pathLst>
                <a:path w="14678" h="11543" extrusionOk="0">
                  <a:moveTo>
                    <a:pt x="12876" y="1"/>
                  </a:moveTo>
                  <a:lnTo>
                    <a:pt x="5304" y="7340"/>
                  </a:lnTo>
                  <a:lnTo>
                    <a:pt x="2002" y="4704"/>
                  </a:lnTo>
                  <a:lnTo>
                    <a:pt x="0" y="6839"/>
                  </a:lnTo>
                  <a:lnTo>
                    <a:pt x="5137" y="11543"/>
                  </a:lnTo>
                  <a:lnTo>
                    <a:pt x="14677" y="2136"/>
                  </a:lnTo>
                  <a:lnTo>
                    <a:pt x="128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3092380" y="2027286"/>
              <a:ext cx="1123107" cy="5683"/>
            </a:xfrm>
            <a:custGeom>
              <a:avLst/>
              <a:gdLst/>
              <a:ahLst/>
              <a:cxnLst/>
              <a:rect l="l" t="t" r="r" b="b"/>
              <a:pathLst>
                <a:path w="46467" h="234" extrusionOk="0">
                  <a:moveTo>
                    <a:pt x="23250" y="0"/>
                  </a:moveTo>
                  <a:cubicBezTo>
                    <a:pt x="10408" y="0"/>
                    <a:pt x="0" y="67"/>
                    <a:pt x="0" y="134"/>
                  </a:cubicBezTo>
                  <a:cubicBezTo>
                    <a:pt x="0" y="167"/>
                    <a:pt x="10408" y="234"/>
                    <a:pt x="23250" y="234"/>
                  </a:cubicBezTo>
                  <a:cubicBezTo>
                    <a:pt x="36059" y="234"/>
                    <a:pt x="46467" y="167"/>
                    <a:pt x="46467" y="134"/>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3092380" y="2103427"/>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3092380" y="2178767"/>
              <a:ext cx="1123107" cy="4906"/>
            </a:xfrm>
            <a:custGeom>
              <a:avLst/>
              <a:gdLst/>
              <a:ahLst/>
              <a:cxnLst/>
              <a:rect l="l" t="t" r="r" b="b"/>
              <a:pathLst>
                <a:path w="46467" h="202"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3092380" y="2254131"/>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2577994" y="2484207"/>
              <a:ext cx="361221" cy="362977"/>
            </a:xfrm>
            <a:custGeom>
              <a:avLst/>
              <a:gdLst/>
              <a:ahLst/>
              <a:cxnLst/>
              <a:rect l="l" t="t" r="r" b="b"/>
              <a:pathLst>
                <a:path w="14945" h="14945" extrusionOk="0">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649754" y="2506891"/>
              <a:ext cx="354767" cy="280351"/>
            </a:xfrm>
            <a:custGeom>
              <a:avLst/>
              <a:gdLst/>
              <a:ahLst/>
              <a:cxnLst/>
              <a:rect l="l" t="t" r="r" b="b"/>
              <a:pathLst>
                <a:path w="14678" h="11543" extrusionOk="0">
                  <a:moveTo>
                    <a:pt x="12876" y="1"/>
                  </a:moveTo>
                  <a:lnTo>
                    <a:pt x="5304" y="7339"/>
                  </a:lnTo>
                  <a:lnTo>
                    <a:pt x="2002" y="4704"/>
                  </a:lnTo>
                  <a:lnTo>
                    <a:pt x="0" y="6839"/>
                  </a:lnTo>
                  <a:lnTo>
                    <a:pt x="5137" y="11542"/>
                  </a:lnTo>
                  <a:lnTo>
                    <a:pt x="14677" y="2135"/>
                  </a:lnTo>
                  <a:lnTo>
                    <a:pt x="128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092380" y="2569286"/>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3092380" y="2644626"/>
              <a:ext cx="1123107" cy="4882"/>
            </a:xfrm>
            <a:custGeom>
              <a:avLst/>
              <a:gdLst/>
              <a:ahLst/>
              <a:cxnLst/>
              <a:rect l="l" t="t" r="r" b="b"/>
              <a:pathLst>
                <a:path w="46467" h="201" extrusionOk="0">
                  <a:moveTo>
                    <a:pt x="23250" y="0"/>
                  </a:moveTo>
                  <a:cubicBezTo>
                    <a:pt x="10408" y="0"/>
                    <a:pt x="0" y="34"/>
                    <a:pt x="0" y="100"/>
                  </a:cubicBezTo>
                  <a:cubicBezTo>
                    <a:pt x="0" y="167"/>
                    <a:pt x="10408" y="200"/>
                    <a:pt x="23250" y="200"/>
                  </a:cubicBezTo>
                  <a:cubicBezTo>
                    <a:pt x="36059" y="200"/>
                    <a:pt x="46467" y="167"/>
                    <a:pt x="46467" y="100"/>
                  </a:cubicBezTo>
                  <a:cubicBezTo>
                    <a:pt x="46467" y="34"/>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3092380" y="2719965"/>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3092380" y="2795305"/>
              <a:ext cx="1123107" cy="4882"/>
            </a:xfrm>
            <a:custGeom>
              <a:avLst/>
              <a:gdLst/>
              <a:ahLst/>
              <a:cxnLst/>
              <a:rect l="l" t="t" r="r" b="b"/>
              <a:pathLst>
                <a:path w="46467" h="201"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2577994" y="3006752"/>
              <a:ext cx="361221" cy="362977"/>
            </a:xfrm>
            <a:custGeom>
              <a:avLst/>
              <a:gdLst/>
              <a:ahLst/>
              <a:cxnLst/>
              <a:rect l="l" t="t" r="r" b="b"/>
              <a:pathLst>
                <a:path w="14945" h="14945" extrusionOk="0">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2649754" y="3029437"/>
              <a:ext cx="354767" cy="280351"/>
            </a:xfrm>
            <a:custGeom>
              <a:avLst/>
              <a:gdLst/>
              <a:ahLst/>
              <a:cxnLst/>
              <a:rect l="l" t="t" r="r" b="b"/>
              <a:pathLst>
                <a:path w="14678" h="11543" extrusionOk="0">
                  <a:moveTo>
                    <a:pt x="12876" y="1"/>
                  </a:moveTo>
                  <a:lnTo>
                    <a:pt x="5304" y="7340"/>
                  </a:lnTo>
                  <a:lnTo>
                    <a:pt x="2002" y="4704"/>
                  </a:lnTo>
                  <a:lnTo>
                    <a:pt x="0" y="6839"/>
                  </a:lnTo>
                  <a:lnTo>
                    <a:pt x="5137" y="11543"/>
                  </a:lnTo>
                  <a:lnTo>
                    <a:pt x="14677" y="2136"/>
                  </a:lnTo>
                  <a:lnTo>
                    <a:pt x="128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3092380" y="3091831"/>
              <a:ext cx="1123107" cy="4882"/>
            </a:xfrm>
            <a:custGeom>
              <a:avLst/>
              <a:gdLst/>
              <a:ahLst/>
              <a:cxnLst/>
              <a:rect l="l" t="t" r="r" b="b"/>
              <a:pathLst>
                <a:path w="46467" h="201" extrusionOk="0">
                  <a:moveTo>
                    <a:pt x="23250" y="0"/>
                  </a:moveTo>
                  <a:cubicBezTo>
                    <a:pt x="10408" y="0"/>
                    <a:pt x="0" y="34"/>
                    <a:pt x="0" y="101"/>
                  </a:cubicBezTo>
                  <a:cubicBezTo>
                    <a:pt x="0" y="167"/>
                    <a:pt x="10408" y="201"/>
                    <a:pt x="23250" y="201"/>
                  </a:cubicBezTo>
                  <a:cubicBezTo>
                    <a:pt x="36059" y="201"/>
                    <a:pt x="46467" y="167"/>
                    <a:pt x="46467" y="101"/>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3092380" y="3167171"/>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3092380" y="3242511"/>
              <a:ext cx="1123107" cy="4906"/>
            </a:xfrm>
            <a:custGeom>
              <a:avLst/>
              <a:gdLst/>
              <a:ahLst/>
              <a:cxnLst/>
              <a:rect l="l" t="t" r="r" b="b"/>
              <a:pathLst>
                <a:path w="46467" h="202"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3092380" y="3317875"/>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3876841" y="3389159"/>
              <a:ext cx="235464" cy="489369"/>
            </a:xfrm>
            <a:custGeom>
              <a:avLst/>
              <a:gdLst/>
              <a:ahLst/>
              <a:cxnLst/>
              <a:rect l="l" t="t" r="r" b="b"/>
              <a:pathLst>
                <a:path w="9742" h="20149" extrusionOk="0">
                  <a:moveTo>
                    <a:pt x="9741" y="1"/>
                  </a:moveTo>
                  <a:lnTo>
                    <a:pt x="1" y="20148"/>
                  </a:lnTo>
                  <a:lnTo>
                    <a:pt x="6972" y="20148"/>
                  </a:lnTo>
                  <a:lnTo>
                    <a:pt x="97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4045354" y="3391588"/>
              <a:ext cx="452317" cy="489369"/>
            </a:xfrm>
            <a:custGeom>
              <a:avLst/>
              <a:gdLst/>
              <a:ahLst/>
              <a:cxnLst/>
              <a:rect l="l" t="t" r="r" b="b"/>
              <a:pathLst>
                <a:path w="18714" h="20149" extrusionOk="0">
                  <a:moveTo>
                    <a:pt x="2769" y="1"/>
                  </a:moveTo>
                  <a:lnTo>
                    <a:pt x="0" y="20148"/>
                  </a:lnTo>
                  <a:lnTo>
                    <a:pt x="18714" y="4938"/>
                  </a:lnTo>
                  <a:lnTo>
                    <a:pt x="27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3613195" y="538996"/>
              <a:ext cx="62915" cy="163698"/>
            </a:xfrm>
            <a:custGeom>
              <a:avLst/>
              <a:gdLst/>
              <a:ahLst/>
              <a:cxnLst/>
              <a:rect l="l" t="t" r="r" b="b"/>
              <a:pathLst>
                <a:path w="2603" h="6740" extrusionOk="0">
                  <a:moveTo>
                    <a:pt x="1135" y="1"/>
                  </a:moveTo>
                  <a:lnTo>
                    <a:pt x="1" y="6739"/>
                  </a:lnTo>
                  <a:lnTo>
                    <a:pt x="1435" y="6739"/>
                  </a:lnTo>
                  <a:lnTo>
                    <a:pt x="2603" y="1"/>
                  </a:lnTo>
                  <a:close/>
                </a:path>
              </a:pathLst>
            </a:custGeom>
            <a:solidFill>
              <a:srgbClr val="CE4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2085385" y="1716940"/>
              <a:ext cx="263646" cy="542340"/>
            </a:xfrm>
            <a:custGeom>
              <a:avLst/>
              <a:gdLst/>
              <a:ahLst/>
              <a:cxnLst/>
              <a:rect l="l" t="t" r="r" b="b"/>
              <a:pathLst>
                <a:path w="10908" h="22330" extrusionOk="0">
                  <a:moveTo>
                    <a:pt x="5979" y="1"/>
                  </a:moveTo>
                  <a:cubicBezTo>
                    <a:pt x="3883" y="1"/>
                    <a:pt x="1799" y="619"/>
                    <a:pt x="0" y="1837"/>
                  </a:cubicBezTo>
                  <a:lnTo>
                    <a:pt x="167" y="12611"/>
                  </a:lnTo>
                  <a:lnTo>
                    <a:pt x="167" y="18415"/>
                  </a:lnTo>
                  <a:cubicBezTo>
                    <a:pt x="167" y="20350"/>
                    <a:pt x="1201" y="22151"/>
                    <a:pt x="3136" y="22318"/>
                  </a:cubicBezTo>
                  <a:cubicBezTo>
                    <a:pt x="3235" y="22326"/>
                    <a:pt x="3333" y="22330"/>
                    <a:pt x="3431" y="22330"/>
                  </a:cubicBezTo>
                  <a:cubicBezTo>
                    <a:pt x="5406" y="22330"/>
                    <a:pt x="7077" y="20750"/>
                    <a:pt x="7172" y="18716"/>
                  </a:cubicBezTo>
                  <a:cubicBezTo>
                    <a:pt x="7239" y="16681"/>
                    <a:pt x="7305" y="14613"/>
                    <a:pt x="7305" y="14613"/>
                  </a:cubicBezTo>
                  <a:cubicBezTo>
                    <a:pt x="7305" y="14613"/>
                    <a:pt x="10408" y="14313"/>
                    <a:pt x="10641" y="11277"/>
                  </a:cubicBezTo>
                  <a:cubicBezTo>
                    <a:pt x="10908" y="8242"/>
                    <a:pt x="10775" y="1136"/>
                    <a:pt x="10775" y="1136"/>
                  </a:cubicBezTo>
                  <a:cubicBezTo>
                    <a:pt x="9255" y="376"/>
                    <a:pt x="7613" y="1"/>
                    <a:pt x="5979" y="1"/>
                  </a:cubicBezTo>
                  <a:close/>
                </a:path>
              </a:pathLst>
            </a:custGeom>
            <a:solidFill>
              <a:srgbClr val="D19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2045069" y="1653258"/>
              <a:ext cx="364435" cy="440430"/>
            </a:xfrm>
            <a:custGeom>
              <a:avLst/>
              <a:gdLst/>
              <a:ahLst/>
              <a:cxnLst/>
              <a:rect l="l" t="t" r="r" b="b"/>
              <a:pathLst>
                <a:path w="15078" h="18134" extrusionOk="0">
                  <a:moveTo>
                    <a:pt x="9066" y="0"/>
                  </a:moveTo>
                  <a:cubicBezTo>
                    <a:pt x="8358" y="0"/>
                    <a:pt x="7626" y="247"/>
                    <a:pt x="7005" y="589"/>
                  </a:cubicBezTo>
                  <a:cubicBezTo>
                    <a:pt x="6005" y="1090"/>
                    <a:pt x="5104" y="1790"/>
                    <a:pt x="4037" y="2124"/>
                  </a:cubicBezTo>
                  <a:cubicBezTo>
                    <a:pt x="3203" y="2391"/>
                    <a:pt x="2235" y="2458"/>
                    <a:pt x="1501" y="2925"/>
                  </a:cubicBezTo>
                  <a:cubicBezTo>
                    <a:pt x="834" y="3425"/>
                    <a:pt x="367" y="4125"/>
                    <a:pt x="234" y="4959"/>
                  </a:cubicBezTo>
                  <a:cubicBezTo>
                    <a:pt x="67" y="5760"/>
                    <a:pt x="0" y="6560"/>
                    <a:pt x="67" y="7394"/>
                  </a:cubicBezTo>
                  <a:lnTo>
                    <a:pt x="200" y="14166"/>
                  </a:lnTo>
                  <a:cubicBezTo>
                    <a:pt x="234" y="15100"/>
                    <a:pt x="267" y="16134"/>
                    <a:pt x="834" y="16901"/>
                  </a:cubicBezTo>
                  <a:cubicBezTo>
                    <a:pt x="1455" y="17803"/>
                    <a:pt x="2623" y="18134"/>
                    <a:pt x="3756" y="18134"/>
                  </a:cubicBezTo>
                  <a:cubicBezTo>
                    <a:pt x="3963" y="18134"/>
                    <a:pt x="4169" y="18123"/>
                    <a:pt x="4370" y="18102"/>
                  </a:cubicBezTo>
                  <a:cubicBezTo>
                    <a:pt x="5704" y="17969"/>
                    <a:pt x="6972" y="17402"/>
                    <a:pt x="7906" y="16434"/>
                  </a:cubicBezTo>
                  <a:cubicBezTo>
                    <a:pt x="8506" y="15834"/>
                    <a:pt x="8873" y="15100"/>
                    <a:pt x="9007" y="14299"/>
                  </a:cubicBezTo>
                  <a:cubicBezTo>
                    <a:pt x="9040" y="13699"/>
                    <a:pt x="8640" y="13165"/>
                    <a:pt x="8073" y="13032"/>
                  </a:cubicBezTo>
                  <a:cubicBezTo>
                    <a:pt x="7439" y="12898"/>
                    <a:pt x="6905" y="12498"/>
                    <a:pt x="6572" y="11898"/>
                  </a:cubicBezTo>
                  <a:cubicBezTo>
                    <a:pt x="6205" y="11130"/>
                    <a:pt x="6438" y="10196"/>
                    <a:pt x="7172" y="9696"/>
                  </a:cubicBezTo>
                  <a:cubicBezTo>
                    <a:pt x="7424" y="9540"/>
                    <a:pt x="7701" y="9466"/>
                    <a:pt x="7975" y="9466"/>
                  </a:cubicBezTo>
                  <a:cubicBezTo>
                    <a:pt x="8463" y="9466"/>
                    <a:pt x="8941" y="9702"/>
                    <a:pt x="9240" y="10130"/>
                  </a:cubicBezTo>
                  <a:lnTo>
                    <a:pt x="9274" y="10130"/>
                  </a:lnTo>
                  <a:cubicBezTo>
                    <a:pt x="9807" y="10096"/>
                    <a:pt x="9841" y="9596"/>
                    <a:pt x="9941" y="9262"/>
                  </a:cubicBezTo>
                  <a:cubicBezTo>
                    <a:pt x="10308" y="8195"/>
                    <a:pt x="9974" y="7428"/>
                    <a:pt x="10007" y="7094"/>
                  </a:cubicBezTo>
                  <a:lnTo>
                    <a:pt x="10007" y="7094"/>
                  </a:lnTo>
                  <a:cubicBezTo>
                    <a:pt x="10487" y="7329"/>
                    <a:pt x="11017" y="7442"/>
                    <a:pt x="11549" y="7442"/>
                  </a:cubicBezTo>
                  <a:cubicBezTo>
                    <a:pt x="12981" y="7442"/>
                    <a:pt x="14425" y="6627"/>
                    <a:pt x="14911" y="5193"/>
                  </a:cubicBezTo>
                  <a:cubicBezTo>
                    <a:pt x="15078" y="4659"/>
                    <a:pt x="15078" y="4125"/>
                    <a:pt x="14911" y="3625"/>
                  </a:cubicBezTo>
                  <a:cubicBezTo>
                    <a:pt x="14411" y="2157"/>
                    <a:pt x="13076" y="2291"/>
                    <a:pt x="12076" y="1724"/>
                  </a:cubicBezTo>
                  <a:cubicBezTo>
                    <a:pt x="11408" y="1323"/>
                    <a:pt x="10908" y="623"/>
                    <a:pt x="10208" y="256"/>
                  </a:cubicBezTo>
                  <a:cubicBezTo>
                    <a:pt x="9849" y="77"/>
                    <a:pt x="9461" y="0"/>
                    <a:pt x="9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1932993" y="1581610"/>
              <a:ext cx="158869" cy="170717"/>
            </a:xfrm>
            <a:custGeom>
              <a:avLst/>
              <a:gdLst/>
              <a:ahLst/>
              <a:cxnLst/>
              <a:rect l="l" t="t" r="r" b="b"/>
              <a:pathLst>
                <a:path w="6573" h="7029" extrusionOk="0">
                  <a:moveTo>
                    <a:pt x="3559" y="1"/>
                  </a:moveTo>
                  <a:cubicBezTo>
                    <a:pt x="3518" y="1"/>
                    <a:pt x="3477" y="2"/>
                    <a:pt x="3436" y="4"/>
                  </a:cubicBezTo>
                  <a:cubicBezTo>
                    <a:pt x="2002" y="104"/>
                    <a:pt x="768" y="1071"/>
                    <a:pt x="368" y="2439"/>
                  </a:cubicBezTo>
                  <a:cubicBezTo>
                    <a:pt x="1" y="3840"/>
                    <a:pt x="501" y="5307"/>
                    <a:pt x="1602" y="6208"/>
                  </a:cubicBezTo>
                  <a:cubicBezTo>
                    <a:pt x="2306" y="6747"/>
                    <a:pt x="3165" y="7028"/>
                    <a:pt x="4026" y="7028"/>
                  </a:cubicBezTo>
                  <a:cubicBezTo>
                    <a:pt x="4507" y="7028"/>
                    <a:pt x="4989" y="6940"/>
                    <a:pt x="5445" y="6761"/>
                  </a:cubicBezTo>
                  <a:lnTo>
                    <a:pt x="5445" y="6761"/>
                  </a:lnTo>
                  <a:cubicBezTo>
                    <a:pt x="5442" y="6766"/>
                    <a:pt x="5440" y="6770"/>
                    <a:pt x="5438" y="6775"/>
                  </a:cubicBezTo>
                  <a:lnTo>
                    <a:pt x="5571" y="6708"/>
                  </a:lnTo>
                  <a:lnTo>
                    <a:pt x="5571" y="6708"/>
                  </a:lnTo>
                  <a:cubicBezTo>
                    <a:pt x="5529" y="6727"/>
                    <a:pt x="5487" y="6744"/>
                    <a:pt x="5445" y="6761"/>
                  </a:cubicBezTo>
                  <a:lnTo>
                    <a:pt x="5445" y="6761"/>
                  </a:lnTo>
                  <a:cubicBezTo>
                    <a:pt x="5908" y="5798"/>
                    <a:pt x="6239" y="4768"/>
                    <a:pt x="6405" y="3706"/>
                  </a:cubicBezTo>
                  <a:cubicBezTo>
                    <a:pt x="6572" y="2605"/>
                    <a:pt x="6205" y="1505"/>
                    <a:pt x="5471" y="737"/>
                  </a:cubicBezTo>
                  <a:cubicBezTo>
                    <a:pt x="4936" y="265"/>
                    <a:pt x="4252" y="1"/>
                    <a:pt x="3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2043450" y="1719369"/>
              <a:ext cx="35506" cy="34100"/>
            </a:xfrm>
            <a:custGeom>
              <a:avLst/>
              <a:gdLst/>
              <a:ahLst/>
              <a:cxnLst/>
              <a:rect l="l" t="t" r="r" b="b"/>
              <a:pathLst>
                <a:path w="1469" h="1404" extrusionOk="0">
                  <a:moveTo>
                    <a:pt x="1461" y="1"/>
                  </a:moveTo>
                  <a:cubicBezTo>
                    <a:pt x="1390" y="1"/>
                    <a:pt x="1221" y="450"/>
                    <a:pt x="835" y="836"/>
                  </a:cubicBezTo>
                  <a:cubicBezTo>
                    <a:pt x="468" y="1237"/>
                    <a:pt x="1" y="1370"/>
                    <a:pt x="1" y="1403"/>
                  </a:cubicBezTo>
                  <a:cubicBezTo>
                    <a:pt x="801" y="1403"/>
                    <a:pt x="1402" y="770"/>
                    <a:pt x="1468" y="2"/>
                  </a:cubicBezTo>
                  <a:cubicBezTo>
                    <a:pt x="1466" y="1"/>
                    <a:pt x="1464" y="1"/>
                    <a:pt x="1461"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1968475" y="1669992"/>
              <a:ext cx="86287" cy="90034"/>
            </a:xfrm>
            <a:custGeom>
              <a:avLst/>
              <a:gdLst/>
              <a:ahLst/>
              <a:cxnLst/>
              <a:rect l="l" t="t" r="r" b="b"/>
              <a:pathLst>
                <a:path w="3570" h="3707" extrusionOk="0">
                  <a:moveTo>
                    <a:pt x="1368" y="1"/>
                  </a:moveTo>
                  <a:lnTo>
                    <a:pt x="1368" y="1"/>
                  </a:lnTo>
                  <a:cubicBezTo>
                    <a:pt x="1101" y="201"/>
                    <a:pt x="834" y="434"/>
                    <a:pt x="634" y="734"/>
                  </a:cubicBezTo>
                  <a:cubicBezTo>
                    <a:pt x="401" y="1035"/>
                    <a:pt x="234" y="1368"/>
                    <a:pt x="134" y="1735"/>
                  </a:cubicBezTo>
                  <a:cubicBezTo>
                    <a:pt x="0" y="2202"/>
                    <a:pt x="67" y="2703"/>
                    <a:pt x="367" y="3136"/>
                  </a:cubicBezTo>
                  <a:cubicBezTo>
                    <a:pt x="648" y="3480"/>
                    <a:pt x="1076" y="3706"/>
                    <a:pt x="1540" y="3706"/>
                  </a:cubicBezTo>
                  <a:cubicBezTo>
                    <a:pt x="1571" y="3706"/>
                    <a:pt x="1603" y="3705"/>
                    <a:pt x="1635" y="3703"/>
                  </a:cubicBezTo>
                  <a:cubicBezTo>
                    <a:pt x="2035" y="3670"/>
                    <a:pt x="2402" y="3570"/>
                    <a:pt x="2736" y="3403"/>
                  </a:cubicBezTo>
                  <a:cubicBezTo>
                    <a:pt x="3036" y="3236"/>
                    <a:pt x="3336" y="3036"/>
                    <a:pt x="3570" y="2769"/>
                  </a:cubicBezTo>
                  <a:cubicBezTo>
                    <a:pt x="3567" y="2767"/>
                    <a:pt x="3564" y="2766"/>
                    <a:pt x="3560" y="2766"/>
                  </a:cubicBezTo>
                  <a:cubicBezTo>
                    <a:pt x="3493" y="2766"/>
                    <a:pt x="3168" y="2989"/>
                    <a:pt x="2669" y="3270"/>
                  </a:cubicBezTo>
                  <a:cubicBezTo>
                    <a:pt x="2335" y="3436"/>
                    <a:pt x="2002" y="3503"/>
                    <a:pt x="1635" y="3503"/>
                  </a:cubicBezTo>
                  <a:cubicBezTo>
                    <a:pt x="1603" y="3505"/>
                    <a:pt x="1572" y="3507"/>
                    <a:pt x="1541" y="3507"/>
                  </a:cubicBezTo>
                  <a:cubicBezTo>
                    <a:pt x="1144" y="3507"/>
                    <a:pt x="782" y="3312"/>
                    <a:pt x="534" y="3003"/>
                  </a:cubicBezTo>
                  <a:cubicBezTo>
                    <a:pt x="301" y="2669"/>
                    <a:pt x="234" y="2202"/>
                    <a:pt x="334" y="1802"/>
                  </a:cubicBezTo>
                  <a:cubicBezTo>
                    <a:pt x="401" y="1435"/>
                    <a:pt x="567" y="1135"/>
                    <a:pt x="768" y="834"/>
                  </a:cubicBezTo>
                  <a:cubicBezTo>
                    <a:pt x="968" y="568"/>
                    <a:pt x="1168" y="301"/>
                    <a:pt x="1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1928957" y="1745818"/>
              <a:ext cx="123388" cy="123696"/>
            </a:xfrm>
            <a:custGeom>
              <a:avLst/>
              <a:gdLst/>
              <a:ahLst/>
              <a:cxnLst/>
              <a:rect l="l" t="t" r="r" b="b"/>
              <a:pathLst>
                <a:path w="5105" h="5093" extrusionOk="0">
                  <a:moveTo>
                    <a:pt x="4854" y="0"/>
                  </a:moveTo>
                  <a:cubicBezTo>
                    <a:pt x="4816" y="0"/>
                    <a:pt x="4777" y="4"/>
                    <a:pt x="4738" y="14"/>
                  </a:cubicBezTo>
                  <a:cubicBezTo>
                    <a:pt x="4371" y="81"/>
                    <a:pt x="4070" y="281"/>
                    <a:pt x="3837" y="548"/>
                  </a:cubicBezTo>
                  <a:cubicBezTo>
                    <a:pt x="3503" y="948"/>
                    <a:pt x="3303" y="1415"/>
                    <a:pt x="3270" y="1949"/>
                  </a:cubicBezTo>
                  <a:cubicBezTo>
                    <a:pt x="3203" y="2549"/>
                    <a:pt x="3103" y="3150"/>
                    <a:pt x="2936" y="3717"/>
                  </a:cubicBezTo>
                  <a:cubicBezTo>
                    <a:pt x="2803" y="4284"/>
                    <a:pt x="2336" y="4718"/>
                    <a:pt x="1802" y="4884"/>
                  </a:cubicBezTo>
                  <a:cubicBezTo>
                    <a:pt x="1749" y="4892"/>
                    <a:pt x="1696" y="4896"/>
                    <a:pt x="1643" y="4896"/>
                  </a:cubicBezTo>
                  <a:cubicBezTo>
                    <a:pt x="1231" y="4896"/>
                    <a:pt x="838" y="4672"/>
                    <a:pt x="601" y="4317"/>
                  </a:cubicBezTo>
                  <a:cubicBezTo>
                    <a:pt x="401" y="4050"/>
                    <a:pt x="234" y="3750"/>
                    <a:pt x="134" y="3450"/>
                  </a:cubicBezTo>
                  <a:cubicBezTo>
                    <a:pt x="101" y="3350"/>
                    <a:pt x="68" y="3216"/>
                    <a:pt x="1" y="3116"/>
                  </a:cubicBezTo>
                  <a:lnTo>
                    <a:pt x="1" y="3116"/>
                  </a:lnTo>
                  <a:cubicBezTo>
                    <a:pt x="1" y="3250"/>
                    <a:pt x="1" y="3350"/>
                    <a:pt x="68" y="3483"/>
                  </a:cubicBezTo>
                  <a:cubicBezTo>
                    <a:pt x="134" y="3817"/>
                    <a:pt x="268" y="4150"/>
                    <a:pt x="468" y="4417"/>
                  </a:cubicBezTo>
                  <a:cubicBezTo>
                    <a:pt x="601" y="4617"/>
                    <a:pt x="801" y="4784"/>
                    <a:pt x="1002" y="4918"/>
                  </a:cubicBezTo>
                  <a:cubicBezTo>
                    <a:pt x="1195" y="5028"/>
                    <a:pt x="1434" y="5093"/>
                    <a:pt x="1681" y="5093"/>
                  </a:cubicBezTo>
                  <a:cubicBezTo>
                    <a:pt x="1733" y="5093"/>
                    <a:pt x="1784" y="5090"/>
                    <a:pt x="1836" y="5084"/>
                  </a:cubicBezTo>
                  <a:cubicBezTo>
                    <a:pt x="2469" y="4918"/>
                    <a:pt x="2970" y="4417"/>
                    <a:pt x="3136" y="3784"/>
                  </a:cubicBezTo>
                  <a:cubicBezTo>
                    <a:pt x="3303" y="3183"/>
                    <a:pt x="3403" y="2583"/>
                    <a:pt x="3470" y="1982"/>
                  </a:cubicBezTo>
                  <a:cubicBezTo>
                    <a:pt x="3503" y="1482"/>
                    <a:pt x="3670" y="1015"/>
                    <a:pt x="3970" y="648"/>
                  </a:cubicBezTo>
                  <a:cubicBezTo>
                    <a:pt x="4171" y="381"/>
                    <a:pt x="4437" y="181"/>
                    <a:pt x="4738" y="114"/>
                  </a:cubicBezTo>
                  <a:cubicBezTo>
                    <a:pt x="4971" y="48"/>
                    <a:pt x="5105" y="48"/>
                    <a:pt x="5105" y="48"/>
                  </a:cubicBezTo>
                  <a:cubicBezTo>
                    <a:pt x="5034" y="24"/>
                    <a:pt x="4946"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1854803" y="2446124"/>
              <a:ext cx="197541" cy="338252"/>
            </a:xfrm>
            <a:custGeom>
              <a:avLst/>
              <a:gdLst/>
              <a:ahLst/>
              <a:cxnLst/>
              <a:rect l="l" t="t" r="r" b="b"/>
              <a:pathLst>
                <a:path w="8173" h="13927" extrusionOk="0">
                  <a:moveTo>
                    <a:pt x="1568" y="1"/>
                  </a:moveTo>
                  <a:cubicBezTo>
                    <a:pt x="1568" y="1"/>
                    <a:pt x="0" y="11442"/>
                    <a:pt x="1568" y="12877"/>
                  </a:cubicBezTo>
                  <a:cubicBezTo>
                    <a:pt x="2500" y="13749"/>
                    <a:pt x="3397" y="13926"/>
                    <a:pt x="3971" y="13926"/>
                  </a:cubicBezTo>
                  <a:cubicBezTo>
                    <a:pt x="4362" y="13926"/>
                    <a:pt x="4603" y="13844"/>
                    <a:pt x="4603" y="13844"/>
                  </a:cubicBezTo>
                  <a:lnTo>
                    <a:pt x="7605" y="11342"/>
                  </a:lnTo>
                  <a:lnTo>
                    <a:pt x="8173" y="1"/>
                  </a:lnTo>
                  <a:close/>
                </a:path>
              </a:pathLst>
            </a:custGeom>
            <a:solidFill>
              <a:srgbClr val="D19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2673127" y="1500660"/>
              <a:ext cx="354767" cy="280351"/>
            </a:xfrm>
            <a:custGeom>
              <a:avLst/>
              <a:gdLst/>
              <a:ahLst/>
              <a:cxnLst/>
              <a:rect l="l" t="t" r="r" b="b"/>
              <a:pathLst>
                <a:path w="14678" h="11543" extrusionOk="0">
                  <a:moveTo>
                    <a:pt x="12843" y="1"/>
                  </a:moveTo>
                  <a:lnTo>
                    <a:pt x="5271" y="7339"/>
                  </a:lnTo>
                  <a:lnTo>
                    <a:pt x="1969" y="4704"/>
                  </a:lnTo>
                  <a:lnTo>
                    <a:pt x="1" y="6839"/>
                  </a:lnTo>
                  <a:lnTo>
                    <a:pt x="5138" y="11543"/>
                  </a:lnTo>
                  <a:lnTo>
                    <a:pt x="14678" y="2136"/>
                  </a:lnTo>
                  <a:lnTo>
                    <a:pt x="128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2489314" y="1680533"/>
              <a:ext cx="428123" cy="614109"/>
            </a:xfrm>
            <a:custGeom>
              <a:avLst/>
              <a:gdLst/>
              <a:ahLst/>
              <a:cxnLst/>
              <a:rect l="l" t="t" r="r" b="b"/>
              <a:pathLst>
                <a:path w="17713" h="25285" extrusionOk="0">
                  <a:moveTo>
                    <a:pt x="16912" y="0"/>
                  </a:moveTo>
                  <a:lnTo>
                    <a:pt x="14043" y="1868"/>
                  </a:lnTo>
                  <a:cubicBezTo>
                    <a:pt x="13935" y="942"/>
                    <a:pt x="13336" y="16"/>
                    <a:pt x="13139" y="16"/>
                  </a:cubicBezTo>
                  <a:cubicBezTo>
                    <a:pt x="13094" y="16"/>
                    <a:pt x="13070" y="63"/>
                    <a:pt x="13076" y="167"/>
                  </a:cubicBezTo>
                  <a:cubicBezTo>
                    <a:pt x="13143" y="734"/>
                    <a:pt x="13076" y="3703"/>
                    <a:pt x="13076" y="3703"/>
                  </a:cubicBezTo>
                  <a:lnTo>
                    <a:pt x="7972" y="14511"/>
                  </a:lnTo>
                  <a:cubicBezTo>
                    <a:pt x="7272" y="16212"/>
                    <a:pt x="5871" y="17279"/>
                    <a:pt x="4804" y="17546"/>
                  </a:cubicBezTo>
                  <a:lnTo>
                    <a:pt x="0" y="18980"/>
                  </a:lnTo>
                  <a:lnTo>
                    <a:pt x="1868" y="25285"/>
                  </a:lnTo>
                  <a:lnTo>
                    <a:pt x="8540" y="23083"/>
                  </a:lnTo>
                  <a:cubicBezTo>
                    <a:pt x="10274" y="22516"/>
                    <a:pt x="11608" y="21149"/>
                    <a:pt x="12209" y="19414"/>
                  </a:cubicBezTo>
                  <a:lnTo>
                    <a:pt x="16779" y="5437"/>
                  </a:lnTo>
                  <a:cubicBezTo>
                    <a:pt x="17079" y="4570"/>
                    <a:pt x="17312" y="3636"/>
                    <a:pt x="17513" y="2702"/>
                  </a:cubicBezTo>
                  <a:cubicBezTo>
                    <a:pt x="17713" y="1535"/>
                    <a:pt x="16912" y="0"/>
                    <a:pt x="16912" y="0"/>
                  </a:cubicBezTo>
                  <a:close/>
                </a:path>
              </a:pathLst>
            </a:custGeom>
            <a:solidFill>
              <a:srgbClr val="D19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2182138" y="4475714"/>
              <a:ext cx="270100" cy="118717"/>
            </a:xfrm>
            <a:custGeom>
              <a:avLst/>
              <a:gdLst/>
              <a:ahLst/>
              <a:cxnLst/>
              <a:rect l="l" t="t" r="r" b="b"/>
              <a:pathLst>
                <a:path w="11175" h="4888" extrusionOk="0">
                  <a:moveTo>
                    <a:pt x="5971" y="0"/>
                  </a:moveTo>
                  <a:lnTo>
                    <a:pt x="0" y="101"/>
                  </a:lnTo>
                  <a:lnTo>
                    <a:pt x="33" y="4771"/>
                  </a:lnTo>
                  <a:lnTo>
                    <a:pt x="434" y="4804"/>
                  </a:lnTo>
                  <a:cubicBezTo>
                    <a:pt x="1268" y="4837"/>
                    <a:pt x="3369" y="4887"/>
                    <a:pt x="5400" y="4887"/>
                  </a:cubicBezTo>
                  <a:cubicBezTo>
                    <a:pt x="7430" y="4887"/>
                    <a:pt x="9390" y="4837"/>
                    <a:pt x="9940" y="4670"/>
                  </a:cubicBezTo>
                  <a:cubicBezTo>
                    <a:pt x="11175" y="4270"/>
                    <a:pt x="6071" y="3203"/>
                    <a:pt x="6071" y="3203"/>
                  </a:cubicBezTo>
                  <a:lnTo>
                    <a:pt x="5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1682254" y="4370277"/>
              <a:ext cx="203560" cy="243264"/>
            </a:xfrm>
            <a:custGeom>
              <a:avLst/>
              <a:gdLst/>
              <a:ahLst/>
              <a:cxnLst/>
              <a:rect l="l" t="t" r="r" b="b"/>
              <a:pathLst>
                <a:path w="8422" h="10016" extrusionOk="0">
                  <a:moveTo>
                    <a:pt x="3003" y="0"/>
                  </a:moveTo>
                  <a:lnTo>
                    <a:pt x="1" y="3603"/>
                  </a:lnTo>
                  <a:lnTo>
                    <a:pt x="267" y="3836"/>
                  </a:lnTo>
                  <a:cubicBezTo>
                    <a:pt x="1468" y="4970"/>
                    <a:pt x="6505" y="9507"/>
                    <a:pt x="7573" y="9974"/>
                  </a:cubicBezTo>
                  <a:cubicBezTo>
                    <a:pt x="7641" y="10002"/>
                    <a:pt x="7695" y="10016"/>
                    <a:pt x="7736" y="10016"/>
                  </a:cubicBezTo>
                  <a:cubicBezTo>
                    <a:pt x="8421" y="10016"/>
                    <a:pt x="5571" y="6305"/>
                    <a:pt x="5571" y="6305"/>
                  </a:cubicBezTo>
                  <a:lnTo>
                    <a:pt x="7606" y="3836"/>
                  </a:lnTo>
                  <a:lnTo>
                    <a:pt x="30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1694339" y="2886869"/>
              <a:ext cx="803048" cy="1637366"/>
            </a:xfrm>
            <a:custGeom>
              <a:avLst/>
              <a:gdLst/>
              <a:ahLst/>
              <a:cxnLst/>
              <a:rect l="l" t="t" r="r" b="b"/>
              <a:pathLst>
                <a:path w="33225" h="67416" extrusionOk="0">
                  <a:moveTo>
                    <a:pt x="30056" y="0"/>
                  </a:moveTo>
                  <a:lnTo>
                    <a:pt x="17547" y="400"/>
                  </a:lnTo>
                  <a:cubicBezTo>
                    <a:pt x="17547" y="400"/>
                    <a:pt x="15545" y="8840"/>
                    <a:pt x="16112" y="10508"/>
                  </a:cubicBezTo>
                  <a:cubicBezTo>
                    <a:pt x="16680" y="12175"/>
                    <a:pt x="20349" y="13143"/>
                    <a:pt x="20349" y="13143"/>
                  </a:cubicBezTo>
                  <a:lnTo>
                    <a:pt x="20215" y="36293"/>
                  </a:lnTo>
                  <a:lnTo>
                    <a:pt x="1" y="61311"/>
                  </a:lnTo>
                  <a:lnTo>
                    <a:pt x="7473" y="67415"/>
                  </a:lnTo>
                  <a:cubicBezTo>
                    <a:pt x="7473" y="67415"/>
                    <a:pt x="29355" y="42364"/>
                    <a:pt x="31290" y="37794"/>
                  </a:cubicBezTo>
                  <a:cubicBezTo>
                    <a:pt x="33225" y="33257"/>
                    <a:pt x="30056" y="0"/>
                    <a:pt x="30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1955568" y="2813132"/>
              <a:ext cx="437018" cy="1707848"/>
            </a:xfrm>
            <a:custGeom>
              <a:avLst/>
              <a:gdLst/>
              <a:ahLst/>
              <a:cxnLst/>
              <a:rect l="l" t="t" r="r" b="b"/>
              <a:pathLst>
                <a:path w="18081" h="70318" extrusionOk="0">
                  <a:moveTo>
                    <a:pt x="17080" y="1"/>
                  </a:moveTo>
                  <a:lnTo>
                    <a:pt x="434" y="1635"/>
                  </a:lnTo>
                  <a:lnTo>
                    <a:pt x="201" y="6272"/>
                  </a:lnTo>
                  <a:cubicBezTo>
                    <a:pt x="1" y="10241"/>
                    <a:pt x="1535" y="12043"/>
                    <a:pt x="2603" y="13077"/>
                  </a:cubicBezTo>
                  <a:lnTo>
                    <a:pt x="7773" y="70318"/>
                  </a:lnTo>
                  <a:lnTo>
                    <a:pt x="18080" y="70251"/>
                  </a:lnTo>
                  <a:lnTo>
                    <a:pt x="17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2106340" y="3158258"/>
              <a:ext cx="96777" cy="704872"/>
            </a:xfrm>
            <a:custGeom>
              <a:avLst/>
              <a:gdLst/>
              <a:ahLst/>
              <a:cxnLst/>
              <a:rect l="l" t="t" r="r" b="b"/>
              <a:pathLst>
                <a:path w="4004" h="29022" extrusionOk="0">
                  <a:moveTo>
                    <a:pt x="1969" y="1"/>
                  </a:moveTo>
                  <a:cubicBezTo>
                    <a:pt x="1935" y="101"/>
                    <a:pt x="1935" y="201"/>
                    <a:pt x="1969" y="301"/>
                  </a:cubicBezTo>
                  <a:cubicBezTo>
                    <a:pt x="1969" y="534"/>
                    <a:pt x="2002" y="835"/>
                    <a:pt x="2002" y="1202"/>
                  </a:cubicBezTo>
                  <a:cubicBezTo>
                    <a:pt x="2002" y="1969"/>
                    <a:pt x="2069" y="3070"/>
                    <a:pt x="2169" y="4437"/>
                  </a:cubicBezTo>
                  <a:cubicBezTo>
                    <a:pt x="2335" y="7206"/>
                    <a:pt x="2636" y="10975"/>
                    <a:pt x="3036" y="15145"/>
                  </a:cubicBezTo>
                  <a:cubicBezTo>
                    <a:pt x="3301" y="18321"/>
                    <a:pt x="3598" y="21267"/>
                    <a:pt x="3798" y="23691"/>
                  </a:cubicBezTo>
                  <a:lnTo>
                    <a:pt x="3798" y="23691"/>
                  </a:lnTo>
                  <a:lnTo>
                    <a:pt x="1035" y="27554"/>
                  </a:lnTo>
                  <a:lnTo>
                    <a:pt x="267" y="28621"/>
                  </a:lnTo>
                  <a:cubicBezTo>
                    <a:pt x="167" y="28755"/>
                    <a:pt x="101" y="28855"/>
                    <a:pt x="67" y="28921"/>
                  </a:cubicBezTo>
                  <a:cubicBezTo>
                    <a:pt x="34" y="28955"/>
                    <a:pt x="0" y="28988"/>
                    <a:pt x="0" y="29022"/>
                  </a:cubicBezTo>
                  <a:cubicBezTo>
                    <a:pt x="0" y="29022"/>
                    <a:pt x="34" y="29022"/>
                    <a:pt x="101" y="28955"/>
                  </a:cubicBezTo>
                  <a:lnTo>
                    <a:pt x="334" y="28655"/>
                  </a:lnTo>
                  <a:lnTo>
                    <a:pt x="1135" y="27621"/>
                  </a:lnTo>
                  <a:lnTo>
                    <a:pt x="4003" y="23784"/>
                  </a:lnTo>
                  <a:lnTo>
                    <a:pt x="4003" y="23751"/>
                  </a:lnTo>
                  <a:cubicBezTo>
                    <a:pt x="3803" y="21283"/>
                    <a:pt x="3503" y="18347"/>
                    <a:pt x="3236" y="15145"/>
                  </a:cubicBezTo>
                  <a:cubicBezTo>
                    <a:pt x="2869" y="10942"/>
                    <a:pt x="2536" y="7173"/>
                    <a:pt x="2335" y="4437"/>
                  </a:cubicBezTo>
                  <a:cubicBezTo>
                    <a:pt x="2202" y="3070"/>
                    <a:pt x="2135" y="1969"/>
                    <a:pt x="2069" y="1202"/>
                  </a:cubicBezTo>
                  <a:cubicBezTo>
                    <a:pt x="2035" y="835"/>
                    <a:pt x="2002" y="534"/>
                    <a:pt x="2002" y="301"/>
                  </a:cubicBezTo>
                  <a:cubicBezTo>
                    <a:pt x="2002" y="201"/>
                    <a:pt x="1969" y="101"/>
                    <a:pt x="19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2052320" y="3130716"/>
              <a:ext cx="130639" cy="27566"/>
            </a:xfrm>
            <a:custGeom>
              <a:avLst/>
              <a:gdLst/>
              <a:ahLst/>
              <a:cxnLst/>
              <a:rect l="l" t="t" r="r" b="b"/>
              <a:pathLst>
                <a:path w="5405" h="1135" extrusionOk="0">
                  <a:moveTo>
                    <a:pt x="1" y="1"/>
                  </a:moveTo>
                  <a:lnTo>
                    <a:pt x="1" y="1"/>
                  </a:lnTo>
                  <a:cubicBezTo>
                    <a:pt x="868" y="301"/>
                    <a:pt x="1768" y="568"/>
                    <a:pt x="2669" y="701"/>
                  </a:cubicBezTo>
                  <a:cubicBezTo>
                    <a:pt x="3570" y="935"/>
                    <a:pt x="4470" y="1068"/>
                    <a:pt x="5404" y="1135"/>
                  </a:cubicBezTo>
                  <a:cubicBezTo>
                    <a:pt x="4504" y="868"/>
                    <a:pt x="3603" y="668"/>
                    <a:pt x="2702" y="501"/>
                  </a:cubicBezTo>
                  <a:cubicBezTo>
                    <a:pt x="1802" y="267"/>
                    <a:pt x="901" y="10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p:nvPr/>
          </p:nvSpPr>
          <p:spPr>
            <a:xfrm>
              <a:off x="2216797" y="3717817"/>
              <a:ext cx="136270" cy="23777"/>
            </a:xfrm>
            <a:custGeom>
              <a:avLst/>
              <a:gdLst/>
              <a:ahLst/>
              <a:cxnLst/>
              <a:rect l="l" t="t" r="r" b="b"/>
              <a:pathLst>
                <a:path w="5638" h="979" extrusionOk="0">
                  <a:moveTo>
                    <a:pt x="2417" y="0"/>
                  </a:moveTo>
                  <a:cubicBezTo>
                    <a:pt x="1869" y="0"/>
                    <a:pt x="1324" y="55"/>
                    <a:pt x="801" y="212"/>
                  </a:cubicBezTo>
                  <a:cubicBezTo>
                    <a:pt x="501" y="245"/>
                    <a:pt x="234" y="345"/>
                    <a:pt x="0" y="512"/>
                  </a:cubicBezTo>
                  <a:cubicBezTo>
                    <a:pt x="787" y="315"/>
                    <a:pt x="1596" y="237"/>
                    <a:pt x="2410" y="237"/>
                  </a:cubicBezTo>
                  <a:cubicBezTo>
                    <a:pt x="2563" y="237"/>
                    <a:pt x="2716" y="240"/>
                    <a:pt x="2869" y="245"/>
                  </a:cubicBezTo>
                  <a:cubicBezTo>
                    <a:pt x="3803" y="345"/>
                    <a:pt x="4737" y="579"/>
                    <a:pt x="5638" y="979"/>
                  </a:cubicBezTo>
                  <a:cubicBezTo>
                    <a:pt x="5404" y="779"/>
                    <a:pt x="5171" y="612"/>
                    <a:pt x="4904" y="512"/>
                  </a:cubicBezTo>
                  <a:cubicBezTo>
                    <a:pt x="4270" y="245"/>
                    <a:pt x="3570" y="78"/>
                    <a:pt x="2869" y="12"/>
                  </a:cubicBezTo>
                  <a:cubicBezTo>
                    <a:pt x="2718" y="4"/>
                    <a:pt x="2568" y="0"/>
                    <a:pt x="2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p:nvPr/>
          </p:nvSpPr>
          <p:spPr>
            <a:xfrm>
              <a:off x="2122462" y="3820165"/>
              <a:ext cx="319310" cy="418085"/>
            </a:xfrm>
            <a:custGeom>
              <a:avLst/>
              <a:gdLst/>
              <a:ahLst/>
              <a:cxnLst/>
              <a:rect l="l" t="t" r="r" b="b"/>
              <a:pathLst>
                <a:path w="13211" h="17214" extrusionOk="0">
                  <a:moveTo>
                    <a:pt x="13176" y="0"/>
                  </a:moveTo>
                  <a:cubicBezTo>
                    <a:pt x="13084" y="0"/>
                    <a:pt x="10125" y="3791"/>
                    <a:pt x="6539" y="8540"/>
                  </a:cubicBezTo>
                  <a:cubicBezTo>
                    <a:pt x="2903" y="13310"/>
                    <a:pt x="1" y="17180"/>
                    <a:pt x="67" y="17213"/>
                  </a:cubicBezTo>
                  <a:cubicBezTo>
                    <a:pt x="67" y="17213"/>
                    <a:pt x="68" y="17213"/>
                    <a:pt x="68" y="17213"/>
                  </a:cubicBezTo>
                  <a:cubicBezTo>
                    <a:pt x="126" y="17213"/>
                    <a:pt x="3085" y="13390"/>
                    <a:pt x="6705" y="8673"/>
                  </a:cubicBezTo>
                  <a:cubicBezTo>
                    <a:pt x="10308" y="3903"/>
                    <a:pt x="13210" y="34"/>
                    <a:pt x="13177" y="1"/>
                  </a:cubicBezTo>
                  <a:cubicBezTo>
                    <a:pt x="13176" y="0"/>
                    <a:pt x="13176" y="0"/>
                    <a:pt x="131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9"/>
            <p:cNvSpPr/>
            <p:nvPr/>
          </p:nvSpPr>
          <p:spPr>
            <a:xfrm>
              <a:off x="2281283" y="2926555"/>
              <a:ext cx="125805" cy="48915"/>
            </a:xfrm>
            <a:custGeom>
              <a:avLst/>
              <a:gdLst/>
              <a:ahLst/>
              <a:cxnLst/>
              <a:rect l="l" t="t" r="r" b="b"/>
              <a:pathLst>
                <a:path w="5205" h="2014" extrusionOk="0">
                  <a:moveTo>
                    <a:pt x="1" y="1"/>
                  </a:moveTo>
                  <a:lnTo>
                    <a:pt x="1" y="1"/>
                  </a:lnTo>
                  <a:cubicBezTo>
                    <a:pt x="68" y="301"/>
                    <a:pt x="201" y="601"/>
                    <a:pt x="435" y="868"/>
                  </a:cubicBezTo>
                  <a:cubicBezTo>
                    <a:pt x="1000" y="1621"/>
                    <a:pt x="1863" y="2013"/>
                    <a:pt x="2735" y="2013"/>
                  </a:cubicBezTo>
                  <a:cubicBezTo>
                    <a:pt x="3408" y="2013"/>
                    <a:pt x="4086" y="1781"/>
                    <a:pt x="4638" y="1302"/>
                  </a:cubicBezTo>
                  <a:cubicBezTo>
                    <a:pt x="4871" y="1101"/>
                    <a:pt x="5071" y="835"/>
                    <a:pt x="5205" y="534"/>
                  </a:cubicBezTo>
                  <a:lnTo>
                    <a:pt x="5205" y="534"/>
                  </a:lnTo>
                  <a:cubicBezTo>
                    <a:pt x="4971" y="768"/>
                    <a:pt x="4771" y="968"/>
                    <a:pt x="4504" y="1168"/>
                  </a:cubicBezTo>
                  <a:cubicBezTo>
                    <a:pt x="3982" y="1589"/>
                    <a:pt x="3353" y="1795"/>
                    <a:pt x="2726" y="1795"/>
                  </a:cubicBezTo>
                  <a:cubicBezTo>
                    <a:pt x="1911" y="1795"/>
                    <a:pt x="1100" y="1447"/>
                    <a:pt x="535" y="768"/>
                  </a:cubicBezTo>
                  <a:cubicBezTo>
                    <a:pt x="335" y="501"/>
                    <a:pt x="168" y="26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9"/>
            <p:cNvSpPr/>
            <p:nvPr/>
          </p:nvSpPr>
          <p:spPr>
            <a:xfrm>
              <a:off x="1976523" y="1757500"/>
              <a:ext cx="90323" cy="303837"/>
            </a:xfrm>
            <a:custGeom>
              <a:avLst/>
              <a:gdLst/>
              <a:ahLst/>
              <a:cxnLst/>
              <a:rect l="l" t="t" r="r" b="b"/>
              <a:pathLst>
                <a:path w="3737" h="12510" extrusionOk="0">
                  <a:moveTo>
                    <a:pt x="3270" y="0"/>
                  </a:moveTo>
                  <a:lnTo>
                    <a:pt x="3270" y="0"/>
                  </a:lnTo>
                  <a:cubicBezTo>
                    <a:pt x="1" y="3603"/>
                    <a:pt x="234" y="9173"/>
                    <a:pt x="3737" y="12509"/>
                  </a:cubicBezTo>
                  <a:lnTo>
                    <a:pt x="32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p:nvPr/>
          </p:nvSpPr>
          <p:spPr>
            <a:xfrm>
              <a:off x="1862054" y="2220906"/>
              <a:ext cx="159643" cy="318215"/>
            </a:xfrm>
            <a:custGeom>
              <a:avLst/>
              <a:gdLst/>
              <a:ahLst/>
              <a:cxnLst/>
              <a:rect l="l" t="t" r="r" b="b"/>
              <a:pathLst>
                <a:path w="6605" h="13102" extrusionOk="0">
                  <a:moveTo>
                    <a:pt x="2702" y="0"/>
                  </a:moveTo>
                  <a:cubicBezTo>
                    <a:pt x="2702" y="0"/>
                    <a:pt x="467" y="2502"/>
                    <a:pt x="0" y="12176"/>
                  </a:cubicBezTo>
                  <a:cubicBezTo>
                    <a:pt x="0" y="12176"/>
                    <a:pt x="4912" y="13102"/>
                    <a:pt x="6178" y="13102"/>
                  </a:cubicBezTo>
                  <a:cubicBezTo>
                    <a:pt x="6354" y="13102"/>
                    <a:pt x="6459" y="13084"/>
                    <a:pt x="6472" y="13043"/>
                  </a:cubicBezTo>
                  <a:cubicBezTo>
                    <a:pt x="6605" y="12676"/>
                    <a:pt x="2702" y="0"/>
                    <a:pt x="2702"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9"/>
            <p:cNvSpPr/>
            <p:nvPr/>
          </p:nvSpPr>
          <p:spPr>
            <a:xfrm>
              <a:off x="1864546" y="2220906"/>
              <a:ext cx="159643" cy="318215"/>
            </a:xfrm>
            <a:custGeom>
              <a:avLst/>
              <a:gdLst/>
              <a:ahLst/>
              <a:cxnLst/>
              <a:rect l="l" t="t" r="r" b="b"/>
              <a:pathLst>
                <a:path w="6605" h="13102" extrusionOk="0">
                  <a:moveTo>
                    <a:pt x="2702" y="0"/>
                  </a:moveTo>
                  <a:cubicBezTo>
                    <a:pt x="2702" y="0"/>
                    <a:pt x="467" y="2502"/>
                    <a:pt x="0" y="12176"/>
                  </a:cubicBezTo>
                  <a:cubicBezTo>
                    <a:pt x="0" y="12176"/>
                    <a:pt x="4912" y="13102"/>
                    <a:pt x="6178" y="13102"/>
                  </a:cubicBezTo>
                  <a:cubicBezTo>
                    <a:pt x="6354" y="13102"/>
                    <a:pt x="6459" y="13084"/>
                    <a:pt x="6472" y="13043"/>
                  </a:cubicBezTo>
                  <a:cubicBezTo>
                    <a:pt x="6605" y="12676"/>
                    <a:pt x="2702" y="0"/>
                    <a:pt x="2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9"/>
            <p:cNvSpPr/>
            <p:nvPr/>
          </p:nvSpPr>
          <p:spPr>
            <a:xfrm>
              <a:off x="1901548" y="2105054"/>
              <a:ext cx="704676" cy="798840"/>
            </a:xfrm>
            <a:custGeom>
              <a:avLst/>
              <a:gdLst/>
              <a:ahLst/>
              <a:cxnLst/>
              <a:rect l="l" t="t" r="r" b="b"/>
              <a:pathLst>
                <a:path w="29155" h="32891" extrusionOk="0">
                  <a:moveTo>
                    <a:pt x="26787" y="0"/>
                  </a:moveTo>
                  <a:cubicBezTo>
                    <a:pt x="22450" y="734"/>
                    <a:pt x="15879" y="1568"/>
                    <a:pt x="15879" y="1568"/>
                  </a:cubicBezTo>
                  <a:lnTo>
                    <a:pt x="14911" y="1635"/>
                  </a:lnTo>
                  <a:cubicBezTo>
                    <a:pt x="14911" y="1635"/>
                    <a:pt x="8140" y="2002"/>
                    <a:pt x="7973" y="2002"/>
                  </a:cubicBezTo>
                  <a:cubicBezTo>
                    <a:pt x="5138" y="2369"/>
                    <a:pt x="1869" y="2569"/>
                    <a:pt x="635" y="5604"/>
                  </a:cubicBezTo>
                  <a:cubicBezTo>
                    <a:pt x="1" y="7239"/>
                    <a:pt x="601" y="9674"/>
                    <a:pt x="1669" y="12176"/>
                  </a:cubicBezTo>
                  <a:lnTo>
                    <a:pt x="4170" y="19881"/>
                  </a:lnTo>
                  <a:cubicBezTo>
                    <a:pt x="5171" y="24151"/>
                    <a:pt x="3570" y="23918"/>
                    <a:pt x="2703" y="28187"/>
                  </a:cubicBezTo>
                  <a:cubicBezTo>
                    <a:pt x="2569" y="28854"/>
                    <a:pt x="2102" y="32324"/>
                    <a:pt x="2102" y="32891"/>
                  </a:cubicBezTo>
                  <a:lnTo>
                    <a:pt x="21650" y="32891"/>
                  </a:lnTo>
                  <a:lnTo>
                    <a:pt x="21349" y="29855"/>
                  </a:lnTo>
                  <a:cubicBezTo>
                    <a:pt x="21349" y="29855"/>
                    <a:pt x="19081" y="18213"/>
                    <a:pt x="19114" y="18080"/>
                  </a:cubicBezTo>
                  <a:lnTo>
                    <a:pt x="19481" y="17346"/>
                  </a:lnTo>
                  <a:cubicBezTo>
                    <a:pt x="20382" y="15378"/>
                    <a:pt x="20415" y="13143"/>
                    <a:pt x="19548" y="11175"/>
                  </a:cubicBezTo>
                  <a:lnTo>
                    <a:pt x="29155" y="7906"/>
                  </a:lnTo>
                  <a:lnTo>
                    <a:pt x="267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9"/>
            <p:cNvSpPr/>
            <p:nvPr/>
          </p:nvSpPr>
          <p:spPr>
            <a:xfrm>
              <a:off x="2338542" y="2300302"/>
              <a:ext cx="264468" cy="94818"/>
            </a:xfrm>
            <a:custGeom>
              <a:avLst/>
              <a:gdLst/>
              <a:ahLst/>
              <a:cxnLst/>
              <a:rect l="l" t="t" r="r" b="b"/>
              <a:pathLst>
                <a:path w="10942" h="3904" extrusionOk="0">
                  <a:moveTo>
                    <a:pt x="10941" y="0"/>
                  </a:moveTo>
                  <a:lnTo>
                    <a:pt x="10941" y="0"/>
                  </a:lnTo>
                  <a:cubicBezTo>
                    <a:pt x="10808" y="34"/>
                    <a:pt x="10675" y="67"/>
                    <a:pt x="10508" y="101"/>
                  </a:cubicBezTo>
                  <a:cubicBezTo>
                    <a:pt x="10241" y="201"/>
                    <a:pt x="9841" y="301"/>
                    <a:pt x="9307" y="467"/>
                  </a:cubicBezTo>
                  <a:cubicBezTo>
                    <a:pt x="8306" y="768"/>
                    <a:pt x="6905" y="1168"/>
                    <a:pt x="5371" y="1668"/>
                  </a:cubicBezTo>
                  <a:cubicBezTo>
                    <a:pt x="4070" y="2069"/>
                    <a:pt x="2769" y="2569"/>
                    <a:pt x="1501" y="3103"/>
                  </a:cubicBezTo>
                  <a:cubicBezTo>
                    <a:pt x="1001" y="3336"/>
                    <a:pt x="634" y="3536"/>
                    <a:pt x="367" y="3670"/>
                  </a:cubicBezTo>
                  <a:cubicBezTo>
                    <a:pt x="234" y="3736"/>
                    <a:pt x="100" y="3803"/>
                    <a:pt x="0" y="3903"/>
                  </a:cubicBezTo>
                  <a:cubicBezTo>
                    <a:pt x="134" y="3870"/>
                    <a:pt x="267" y="3803"/>
                    <a:pt x="401" y="3736"/>
                  </a:cubicBezTo>
                  <a:cubicBezTo>
                    <a:pt x="667" y="3636"/>
                    <a:pt x="1068" y="3470"/>
                    <a:pt x="1568" y="3269"/>
                  </a:cubicBezTo>
                  <a:cubicBezTo>
                    <a:pt x="2502" y="2869"/>
                    <a:pt x="3903" y="2369"/>
                    <a:pt x="5438" y="1868"/>
                  </a:cubicBezTo>
                  <a:cubicBezTo>
                    <a:pt x="6972" y="1368"/>
                    <a:pt x="8373" y="934"/>
                    <a:pt x="9374" y="601"/>
                  </a:cubicBezTo>
                  <a:cubicBezTo>
                    <a:pt x="9874" y="434"/>
                    <a:pt x="10274" y="267"/>
                    <a:pt x="10541" y="167"/>
                  </a:cubicBezTo>
                  <a:cubicBezTo>
                    <a:pt x="10675" y="134"/>
                    <a:pt x="10808" y="67"/>
                    <a:pt x="10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9"/>
            <p:cNvSpPr/>
            <p:nvPr/>
          </p:nvSpPr>
          <p:spPr>
            <a:xfrm>
              <a:off x="1915252" y="2334328"/>
              <a:ext cx="83870" cy="245498"/>
            </a:xfrm>
            <a:custGeom>
              <a:avLst/>
              <a:gdLst/>
              <a:ahLst/>
              <a:cxnLst/>
              <a:rect l="l" t="t" r="r" b="b"/>
              <a:pathLst>
                <a:path w="3470" h="10108" extrusionOk="0">
                  <a:moveTo>
                    <a:pt x="1" y="0"/>
                  </a:moveTo>
                  <a:cubicBezTo>
                    <a:pt x="1" y="134"/>
                    <a:pt x="34" y="267"/>
                    <a:pt x="68" y="401"/>
                  </a:cubicBezTo>
                  <a:cubicBezTo>
                    <a:pt x="134" y="701"/>
                    <a:pt x="234" y="1068"/>
                    <a:pt x="368" y="1535"/>
                  </a:cubicBezTo>
                  <a:cubicBezTo>
                    <a:pt x="635" y="2469"/>
                    <a:pt x="1035" y="3736"/>
                    <a:pt x="1535" y="5104"/>
                  </a:cubicBezTo>
                  <a:cubicBezTo>
                    <a:pt x="2036" y="6505"/>
                    <a:pt x="2536" y="7739"/>
                    <a:pt x="2870" y="8640"/>
                  </a:cubicBezTo>
                  <a:lnTo>
                    <a:pt x="3303" y="9707"/>
                  </a:lnTo>
                  <a:cubicBezTo>
                    <a:pt x="3337" y="9841"/>
                    <a:pt x="3403" y="9974"/>
                    <a:pt x="3470" y="10108"/>
                  </a:cubicBezTo>
                  <a:cubicBezTo>
                    <a:pt x="3437" y="9941"/>
                    <a:pt x="3403" y="9808"/>
                    <a:pt x="3370" y="9674"/>
                  </a:cubicBezTo>
                  <a:cubicBezTo>
                    <a:pt x="3270" y="9441"/>
                    <a:pt x="3170" y="9040"/>
                    <a:pt x="3003" y="8607"/>
                  </a:cubicBezTo>
                  <a:cubicBezTo>
                    <a:pt x="2736" y="7673"/>
                    <a:pt x="2269" y="6438"/>
                    <a:pt x="1769" y="5037"/>
                  </a:cubicBezTo>
                  <a:cubicBezTo>
                    <a:pt x="1235" y="3670"/>
                    <a:pt x="801" y="2402"/>
                    <a:pt x="501" y="1468"/>
                  </a:cubicBezTo>
                  <a:cubicBezTo>
                    <a:pt x="368" y="968"/>
                    <a:pt x="201" y="4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760633" y="49709"/>
            <a:ext cx="7401582" cy="769441"/>
          </a:xfrm>
          <a:prstGeom prst="rect">
            <a:avLst/>
          </a:prstGeom>
        </p:spPr>
        <p:txBody>
          <a:bodyPr wrap="square">
            <a:spAutoFit/>
          </a:bodyPr>
          <a:lstStyle/>
          <a:p>
            <a:pPr algn="ctr"/>
            <a:r>
              <a:rPr lang="mn-MN" sz="4400" b="1" dirty="0" smtClean="0">
                <a:ln w="11430"/>
                <a:solidFill>
                  <a:schemeClr val="accent3">
                    <a:lumMod val="75000"/>
                    <a:lumOff val="25000"/>
                  </a:schemeClr>
                </a:solidFill>
                <a:latin typeface="Times New Roman" pitchFamily="18" charset="0"/>
                <a:cs typeface="Times New Roman" pitchFamily="18" charset="0"/>
              </a:rPr>
              <a:t>Сурч </a:t>
            </a:r>
            <a:r>
              <a:rPr lang="mn-MN" sz="4400" b="1" dirty="0">
                <a:ln w="11430"/>
                <a:solidFill>
                  <a:schemeClr val="accent3">
                    <a:lumMod val="75000"/>
                    <a:lumOff val="25000"/>
                  </a:schemeClr>
                </a:solidFill>
                <a:latin typeface="Times New Roman" pitchFamily="18" charset="0"/>
                <a:cs typeface="Times New Roman" pitchFamily="18" charset="0"/>
              </a:rPr>
              <a:t>мэдсэн зүйлс</a:t>
            </a:r>
            <a:endParaRPr lang="en-US" sz="4400" b="1" dirty="0">
              <a:ln w="11430"/>
              <a:solidFill>
                <a:schemeClr val="accent3">
                  <a:lumMod val="75000"/>
                  <a:lumOff val="2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61" name="TextBox 60">
            <a:extLst>
              <a:ext uri="{FF2B5EF4-FFF2-40B4-BE49-F238E27FC236}">
                <a16:creationId xmlns="" xmlns:a16="http://schemas.microsoft.com/office/drawing/2014/main" id="{312AD845-209E-4676-891C-5A1F0A4CC25D}"/>
              </a:ext>
            </a:extLst>
          </p:cNvPr>
          <p:cNvSpPr txBox="1"/>
          <p:nvPr/>
        </p:nvSpPr>
        <p:spPr>
          <a:xfrm>
            <a:off x="3931692" y="1473290"/>
            <a:ext cx="4265779" cy="2893100"/>
          </a:xfrm>
          <a:prstGeom prst="rect">
            <a:avLst/>
          </a:prstGeom>
          <a:noFill/>
        </p:spPr>
        <p:txBody>
          <a:bodyPr wrap="square" rtlCol="0" anchor="b">
            <a:spAutoFit/>
          </a:bodyPr>
          <a:lstStyle/>
          <a:p>
            <a:pPr marL="285750" indent="-285750">
              <a:buFont typeface="Wingdings" pitchFamily="2" charset="2"/>
              <a:buChar char="Ø"/>
            </a:pPr>
            <a:r>
              <a:rPr lang="mn-MN" dirty="0" smtClean="0">
                <a:latin typeface="Times New Roman" pitchFamily="18" charset="0"/>
                <a:cs typeface="Times New Roman" pitchFamily="18" charset="0"/>
              </a:rPr>
              <a:t>Хэрэглэгчийн гомдлын дагуу мэдээлэл авч, цуглуулж сурсан.</a:t>
            </a:r>
          </a:p>
          <a:p>
            <a:pPr marL="285750" indent="-285750">
              <a:buFont typeface="Wingdings" pitchFamily="2" charset="2"/>
              <a:buChar char="Ø"/>
            </a:pPr>
            <a:r>
              <a:rPr lang="en-US" dirty="0" err="1" smtClean="0">
                <a:latin typeface="Times New Roman" pitchFamily="18" charset="0"/>
                <a:cs typeface="Times New Roman" pitchFamily="18" charset="0"/>
              </a:rPr>
              <a:t>Smartcare</a:t>
            </a:r>
            <a:r>
              <a:rPr lang="en-US" dirty="0" smtClean="0">
                <a:latin typeface="Times New Roman" pitchFamily="18" charset="0"/>
                <a:cs typeface="Times New Roman" pitchFamily="18" charset="0"/>
              </a:rPr>
              <a:t> </a:t>
            </a:r>
            <a:r>
              <a:rPr lang="mn-MN" dirty="0" smtClean="0">
                <a:latin typeface="Times New Roman" pitchFamily="18" charset="0"/>
                <a:cs typeface="Times New Roman" pitchFamily="18" charset="0"/>
              </a:rPr>
              <a:t>ашиглан хэрэглэгчийн мэдээлэл харах, хаанаас </a:t>
            </a:r>
            <a:r>
              <a:rPr lang="en-US" dirty="0" smtClean="0">
                <a:latin typeface="Times New Roman" pitchFamily="18" charset="0"/>
                <a:cs typeface="Times New Roman" pitchFamily="18" charset="0"/>
              </a:rPr>
              <a:t>coverage </a:t>
            </a:r>
            <a:r>
              <a:rPr lang="mn-MN" dirty="0" smtClean="0">
                <a:latin typeface="Times New Roman" pitchFamily="18" charset="0"/>
                <a:cs typeface="Times New Roman" pitchFamily="18" charset="0"/>
              </a:rPr>
              <a:t>авч байгааг харан лог шалгаж, түүний дагуу сүлжээг шалгах, ямар асуудал аль хэсгээс байгааг шалтгааныг олж сурсан.</a:t>
            </a:r>
          </a:p>
          <a:p>
            <a:pPr marL="285750" indent="-285750">
              <a:buFont typeface="Wingdings" pitchFamily="2" charset="2"/>
              <a:buChar char="Ø"/>
            </a:pPr>
            <a:r>
              <a:rPr lang="mn-MN" dirty="0" smtClean="0">
                <a:latin typeface="Times New Roman" pitchFamily="18" charset="0"/>
                <a:cs typeface="Times New Roman" pitchFamily="18" charset="0"/>
              </a:rPr>
              <a:t>Асуудал гарахад бусад хэсгүүдтэйгээ холбогдож гэмтэл саатлын шалтгааныг тодорхойлж сурсан.</a:t>
            </a:r>
          </a:p>
          <a:p>
            <a:pPr marL="285750" indent="-285750">
              <a:buFont typeface="Wingdings" pitchFamily="2" charset="2"/>
              <a:buChar char="Ø"/>
            </a:pPr>
            <a:r>
              <a:rPr lang="mn-MN" dirty="0" smtClean="0">
                <a:latin typeface="Times New Roman" pitchFamily="18" charset="0"/>
                <a:cs typeface="Times New Roman" pitchFamily="18" charset="0"/>
              </a:rPr>
              <a:t>Өрөө эргэлт хийж, бүртгэл хөтөлж сурсан. </a:t>
            </a:r>
          </a:p>
          <a:p>
            <a:pPr marL="285750" indent="-285750">
              <a:buFont typeface="Wingdings" pitchFamily="2" charset="2"/>
              <a:buChar char="Ø"/>
            </a:pPr>
            <a:r>
              <a:rPr lang="en-US" dirty="0">
                <a:latin typeface="Times New Roman" pitchFamily="18" charset="0"/>
                <a:cs typeface="Times New Roman" pitchFamily="18" charset="0"/>
              </a:rPr>
              <a:t>WOS </a:t>
            </a:r>
            <a:r>
              <a:rPr lang="mn-MN" dirty="0">
                <a:latin typeface="Times New Roman" pitchFamily="18" charset="0"/>
                <a:cs typeface="Times New Roman" pitchFamily="18" charset="0"/>
              </a:rPr>
              <a:t>бичиж сурсан</a:t>
            </a:r>
            <a:r>
              <a:rPr lang="mn-MN" dirty="0" smtClean="0">
                <a:latin typeface="Times New Roman" pitchFamily="18" charset="0"/>
                <a:cs typeface="Times New Roman" pitchFamily="18" charset="0"/>
              </a:rPr>
              <a:t>.</a:t>
            </a:r>
          </a:p>
          <a:p>
            <a:pPr marL="285750" indent="-285750">
              <a:buFont typeface="Wingdings" pitchFamily="2" charset="2"/>
              <a:buChar char="Ø"/>
            </a:pPr>
            <a:r>
              <a:rPr lang="mn-MN" dirty="0" smtClean="0">
                <a:latin typeface="Times New Roman" pitchFamily="18" charset="0"/>
                <a:cs typeface="Times New Roman" pitchFamily="18" charset="0"/>
              </a:rPr>
              <a:t>Онсайт ажил дээр нөөц бэлдэхэд суралцаж, </a:t>
            </a:r>
            <a:r>
              <a:rPr lang="en-US" dirty="0" smtClean="0">
                <a:latin typeface="Times New Roman" pitchFamily="18" charset="0"/>
                <a:cs typeface="Times New Roman" pitchFamily="18" charset="0"/>
              </a:rPr>
              <a:t>WOS-</a:t>
            </a:r>
            <a:r>
              <a:rPr lang="mn-MN" dirty="0" smtClean="0">
                <a:latin typeface="Times New Roman" pitchFamily="18" charset="0"/>
                <a:cs typeface="Times New Roman" pitchFamily="18" charset="0"/>
              </a:rPr>
              <a:t>оор туслан ажиллуулж сурсан.</a:t>
            </a:r>
          </a:p>
          <a:p>
            <a:pPr marL="285750" indent="-285750">
              <a:buFont typeface="Wingdings" pitchFamily="2" charset="2"/>
              <a:buChar char="Ø"/>
            </a:pPr>
            <a:endParaRPr lang="mn-MN" dirty="0">
              <a:latin typeface="Times New Roman" pitchFamily="18" charset="0"/>
              <a:cs typeface="Times New Roman" pitchFamily="18" charset="0"/>
            </a:endParaRPr>
          </a:p>
        </p:txBody>
      </p:sp>
      <p:sp>
        <p:nvSpPr>
          <p:cNvPr id="65" name="Rectangle 64"/>
          <p:cNvSpPr/>
          <p:nvPr/>
        </p:nvSpPr>
        <p:spPr>
          <a:xfrm>
            <a:off x="760633" y="49709"/>
            <a:ext cx="7401582" cy="769441"/>
          </a:xfrm>
          <a:prstGeom prst="rect">
            <a:avLst/>
          </a:prstGeom>
        </p:spPr>
        <p:txBody>
          <a:bodyPr wrap="square">
            <a:spAutoFit/>
          </a:bodyPr>
          <a:lstStyle/>
          <a:p>
            <a:pPr algn="ctr"/>
            <a:r>
              <a:rPr lang="mn-MN" sz="4400" b="1" dirty="0" smtClean="0">
                <a:ln w="11430"/>
                <a:solidFill>
                  <a:schemeClr val="accent3">
                    <a:lumMod val="75000"/>
                    <a:lumOff val="25000"/>
                  </a:schemeClr>
                </a:solidFill>
                <a:latin typeface="Times New Roman" pitchFamily="18" charset="0"/>
                <a:cs typeface="Times New Roman" pitchFamily="18" charset="0"/>
              </a:rPr>
              <a:t>Сурч </a:t>
            </a:r>
            <a:r>
              <a:rPr lang="mn-MN" sz="4400" b="1" dirty="0">
                <a:ln w="11430"/>
                <a:solidFill>
                  <a:schemeClr val="accent3">
                    <a:lumMod val="75000"/>
                    <a:lumOff val="25000"/>
                  </a:schemeClr>
                </a:solidFill>
                <a:latin typeface="Times New Roman" pitchFamily="18" charset="0"/>
                <a:cs typeface="Times New Roman" pitchFamily="18" charset="0"/>
              </a:rPr>
              <a:t>мэдсэн зүйлс</a:t>
            </a:r>
            <a:endParaRPr lang="en-US" sz="4400" b="1" dirty="0">
              <a:ln w="11430"/>
              <a:solidFill>
                <a:schemeClr val="accent3">
                  <a:lumMod val="75000"/>
                  <a:lumOff val="25000"/>
                </a:schemeClr>
              </a:solidFill>
              <a:latin typeface="Times New Roman" pitchFamily="18" charset="0"/>
              <a:cs typeface="Times New Roman" pitchFamily="18" charset="0"/>
            </a:endParaRPr>
          </a:p>
        </p:txBody>
      </p:sp>
      <p:cxnSp>
        <p:nvCxnSpPr>
          <p:cNvPr id="4" name="Google Shape;777;p39"/>
          <p:cNvCxnSpPr/>
          <p:nvPr/>
        </p:nvCxnSpPr>
        <p:spPr>
          <a:xfrm>
            <a:off x="832650" y="4599365"/>
            <a:ext cx="7478700" cy="0"/>
          </a:xfrm>
          <a:prstGeom prst="straightConnector1">
            <a:avLst/>
          </a:prstGeom>
          <a:noFill/>
          <a:ln w="9525" cap="rnd" cmpd="sng">
            <a:solidFill>
              <a:schemeClr val="dk1"/>
            </a:solidFill>
            <a:prstDash val="solid"/>
            <a:round/>
            <a:headEnd type="none" w="med" len="med"/>
            <a:tailEnd type="none" w="med" len="med"/>
          </a:ln>
        </p:spPr>
      </p:cxnSp>
      <p:grpSp>
        <p:nvGrpSpPr>
          <p:cNvPr id="5" name="Google Shape;778;p39"/>
          <p:cNvGrpSpPr/>
          <p:nvPr/>
        </p:nvGrpSpPr>
        <p:grpSpPr>
          <a:xfrm>
            <a:off x="11746" y="1276350"/>
            <a:ext cx="2960054" cy="3376172"/>
            <a:chOff x="1009925" y="538996"/>
            <a:chExt cx="3638520" cy="4074544"/>
          </a:xfrm>
        </p:grpSpPr>
        <p:grpSp>
          <p:nvGrpSpPr>
            <p:cNvPr id="6" name="Google Shape;779;p39"/>
            <p:cNvGrpSpPr/>
            <p:nvPr/>
          </p:nvGrpSpPr>
          <p:grpSpPr>
            <a:xfrm>
              <a:off x="1009925" y="3084550"/>
              <a:ext cx="1344002" cy="1510231"/>
              <a:chOff x="999957" y="3084550"/>
              <a:chExt cx="1344002" cy="1510231"/>
            </a:xfrm>
          </p:grpSpPr>
          <p:grpSp>
            <p:nvGrpSpPr>
              <p:cNvPr id="66" name="Google Shape;780;p39"/>
              <p:cNvGrpSpPr/>
              <p:nvPr/>
            </p:nvGrpSpPr>
            <p:grpSpPr>
              <a:xfrm>
                <a:off x="999957" y="3084550"/>
                <a:ext cx="1344002" cy="1510231"/>
                <a:chOff x="1132421" y="3084550"/>
                <a:chExt cx="1344002" cy="1510231"/>
              </a:xfrm>
            </p:grpSpPr>
            <p:sp>
              <p:nvSpPr>
                <p:cNvPr id="70" name="Google Shape;781;p39"/>
                <p:cNvSpPr/>
                <p:nvPr/>
              </p:nvSpPr>
              <p:spPr>
                <a:xfrm>
                  <a:off x="1172702" y="4337853"/>
                  <a:ext cx="127424" cy="254436"/>
                </a:xfrm>
                <a:custGeom>
                  <a:avLst/>
                  <a:gdLst/>
                  <a:ahLst/>
                  <a:cxnLst/>
                  <a:rect l="l" t="t" r="r" b="b"/>
                  <a:pathLst>
                    <a:path w="5272" h="10476" extrusionOk="0">
                      <a:moveTo>
                        <a:pt x="1" y="1"/>
                      </a:moveTo>
                      <a:lnTo>
                        <a:pt x="1" y="10475"/>
                      </a:lnTo>
                      <a:lnTo>
                        <a:pt x="2403" y="10475"/>
                      </a:lnTo>
                      <a:cubicBezTo>
                        <a:pt x="2269" y="9341"/>
                        <a:pt x="2269" y="8240"/>
                        <a:pt x="2403" y="7139"/>
                      </a:cubicBezTo>
                      <a:cubicBezTo>
                        <a:pt x="2636" y="5905"/>
                        <a:pt x="5271" y="2736"/>
                        <a:pt x="5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82;p39"/>
                <p:cNvSpPr/>
                <p:nvPr/>
              </p:nvSpPr>
              <p:spPr>
                <a:xfrm>
                  <a:off x="1639521" y="4340345"/>
                  <a:ext cx="127424" cy="254436"/>
                </a:xfrm>
                <a:custGeom>
                  <a:avLst/>
                  <a:gdLst/>
                  <a:ahLst/>
                  <a:cxnLst/>
                  <a:rect l="l" t="t" r="r" b="b"/>
                  <a:pathLst>
                    <a:path w="5272" h="10476" extrusionOk="0">
                      <a:moveTo>
                        <a:pt x="1" y="1"/>
                      </a:moveTo>
                      <a:lnTo>
                        <a:pt x="1" y="10475"/>
                      </a:lnTo>
                      <a:lnTo>
                        <a:pt x="2402" y="10475"/>
                      </a:lnTo>
                      <a:cubicBezTo>
                        <a:pt x="2269" y="9341"/>
                        <a:pt x="2269" y="8240"/>
                        <a:pt x="2402" y="7139"/>
                      </a:cubicBezTo>
                      <a:cubicBezTo>
                        <a:pt x="2636" y="5905"/>
                        <a:pt x="5271" y="2736"/>
                        <a:pt x="5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83;p39"/>
                <p:cNvSpPr/>
                <p:nvPr/>
              </p:nvSpPr>
              <p:spPr>
                <a:xfrm>
                  <a:off x="1969272" y="4340345"/>
                  <a:ext cx="127424" cy="254436"/>
                </a:xfrm>
                <a:custGeom>
                  <a:avLst/>
                  <a:gdLst/>
                  <a:ahLst/>
                  <a:cxnLst/>
                  <a:rect l="l" t="t" r="r" b="b"/>
                  <a:pathLst>
                    <a:path w="5272" h="10476" extrusionOk="0">
                      <a:moveTo>
                        <a:pt x="67" y="1"/>
                      </a:moveTo>
                      <a:cubicBezTo>
                        <a:pt x="1" y="2736"/>
                        <a:pt x="2603" y="5905"/>
                        <a:pt x="2836" y="7139"/>
                      </a:cubicBezTo>
                      <a:cubicBezTo>
                        <a:pt x="2970" y="8240"/>
                        <a:pt x="2970" y="9341"/>
                        <a:pt x="2836" y="10475"/>
                      </a:cubicBezTo>
                      <a:lnTo>
                        <a:pt x="5271" y="10475"/>
                      </a:lnTo>
                      <a:lnTo>
                        <a:pt x="52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84;p39"/>
                <p:cNvSpPr/>
                <p:nvPr/>
              </p:nvSpPr>
              <p:spPr>
                <a:xfrm>
                  <a:off x="1132421" y="3084550"/>
                  <a:ext cx="1344002" cy="1261444"/>
                </a:xfrm>
                <a:custGeom>
                  <a:avLst/>
                  <a:gdLst/>
                  <a:ahLst/>
                  <a:cxnLst/>
                  <a:rect l="l" t="t" r="r" b="b"/>
                  <a:pathLst>
                    <a:path w="57875" h="51938" extrusionOk="0">
                      <a:moveTo>
                        <a:pt x="0" y="0"/>
                      </a:moveTo>
                      <a:lnTo>
                        <a:pt x="0" y="51937"/>
                      </a:lnTo>
                      <a:lnTo>
                        <a:pt x="57875" y="51937"/>
                      </a:lnTo>
                      <a:lnTo>
                        <a:pt x="57875" y="0"/>
                      </a:lnTo>
                      <a:close/>
                    </a:path>
                  </a:pathLst>
                </a:custGeom>
                <a:solidFill>
                  <a:srgbClr val="E06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85;p39"/>
                <p:cNvSpPr/>
                <p:nvPr/>
              </p:nvSpPr>
              <p:spPr>
                <a:xfrm>
                  <a:off x="2153897" y="3084550"/>
                  <a:ext cx="322466" cy="1261444"/>
                </a:xfrm>
                <a:custGeom>
                  <a:avLst/>
                  <a:gdLst/>
                  <a:ahLst/>
                  <a:cxnLst/>
                  <a:rect l="l" t="t" r="r" b="b"/>
                  <a:pathLst>
                    <a:path w="15612" h="51938" extrusionOk="0">
                      <a:moveTo>
                        <a:pt x="1" y="0"/>
                      </a:moveTo>
                      <a:lnTo>
                        <a:pt x="434" y="51937"/>
                      </a:lnTo>
                      <a:lnTo>
                        <a:pt x="15612" y="51937"/>
                      </a:lnTo>
                      <a:lnTo>
                        <a:pt x="15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86;p39"/>
                <p:cNvSpPr/>
                <p:nvPr/>
              </p:nvSpPr>
              <p:spPr>
                <a:xfrm>
                  <a:off x="1195276" y="3176886"/>
                  <a:ext cx="898181" cy="320862"/>
                </a:xfrm>
                <a:custGeom>
                  <a:avLst/>
                  <a:gdLst/>
                  <a:ahLst/>
                  <a:cxnLst/>
                  <a:rect l="l" t="t" r="r" b="b"/>
                  <a:pathLst>
                    <a:path w="37161" h="13211" extrusionOk="0">
                      <a:moveTo>
                        <a:pt x="1" y="1"/>
                      </a:moveTo>
                      <a:lnTo>
                        <a:pt x="1" y="13210"/>
                      </a:lnTo>
                      <a:lnTo>
                        <a:pt x="37161" y="13210"/>
                      </a:lnTo>
                      <a:lnTo>
                        <a:pt x="37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87;p39"/>
                <p:cNvSpPr/>
                <p:nvPr/>
              </p:nvSpPr>
              <p:spPr>
                <a:xfrm>
                  <a:off x="1195276" y="3561722"/>
                  <a:ext cx="898181" cy="321664"/>
                </a:xfrm>
                <a:custGeom>
                  <a:avLst/>
                  <a:gdLst/>
                  <a:ahLst/>
                  <a:cxnLst/>
                  <a:rect l="l" t="t" r="r" b="b"/>
                  <a:pathLst>
                    <a:path w="37161" h="13244" extrusionOk="0">
                      <a:moveTo>
                        <a:pt x="1" y="1"/>
                      </a:moveTo>
                      <a:lnTo>
                        <a:pt x="1" y="13243"/>
                      </a:lnTo>
                      <a:lnTo>
                        <a:pt x="37161" y="13243"/>
                      </a:lnTo>
                      <a:lnTo>
                        <a:pt x="37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88;p39"/>
                <p:cNvSpPr/>
                <p:nvPr/>
              </p:nvSpPr>
              <p:spPr>
                <a:xfrm>
                  <a:off x="1195276" y="3947358"/>
                  <a:ext cx="898181" cy="320862"/>
                </a:xfrm>
                <a:custGeom>
                  <a:avLst/>
                  <a:gdLst/>
                  <a:ahLst/>
                  <a:cxnLst/>
                  <a:rect l="l" t="t" r="r" b="b"/>
                  <a:pathLst>
                    <a:path w="37161" h="13211" extrusionOk="0">
                      <a:moveTo>
                        <a:pt x="1" y="1"/>
                      </a:moveTo>
                      <a:lnTo>
                        <a:pt x="1" y="13210"/>
                      </a:lnTo>
                      <a:lnTo>
                        <a:pt x="37161" y="13210"/>
                      </a:lnTo>
                      <a:lnTo>
                        <a:pt x="37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789;p39"/>
              <p:cNvSpPr/>
              <p:nvPr/>
            </p:nvSpPr>
            <p:spPr>
              <a:xfrm>
                <a:off x="1454849" y="3321105"/>
                <a:ext cx="76619" cy="66499"/>
              </a:xfrm>
              <a:custGeom>
                <a:avLst/>
                <a:gdLst/>
                <a:ahLst/>
                <a:cxnLst/>
                <a:rect l="l" t="t" r="r" b="b"/>
                <a:pathLst>
                  <a:path w="3170" h="2738" extrusionOk="0">
                    <a:moveTo>
                      <a:pt x="1802" y="1"/>
                    </a:moveTo>
                    <a:cubicBezTo>
                      <a:pt x="601" y="1"/>
                      <a:pt x="1" y="1468"/>
                      <a:pt x="834" y="2336"/>
                    </a:cubicBezTo>
                    <a:cubicBezTo>
                      <a:pt x="1113" y="2614"/>
                      <a:pt x="1453" y="2738"/>
                      <a:pt x="1787" y="2738"/>
                    </a:cubicBezTo>
                    <a:cubicBezTo>
                      <a:pt x="2493" y="2738"/>
                      <a:pt x="3169" y="2184"/>
                      <a:pt x="3169" y="1368"/>
                    </a:cubicBezTo>
                    <a:cubicBezTo>
                      <a:pt x="3169" y="634"/>
                      <a:pt x="2569" y="1"/>
                      <a:pt x="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90;p39"/>
              <p:cNvSpPr/>
              <p:nvPr/>
            </p:nvSpPr>
            <p:spPr>
              <a:xfrm>
                <a:off x="1454849" y="3709997"/>
                <a:ext cx="76619" cy="66135"/>
              </a:xfrm>
              <a:custGeom>
                <a:avLst/>
                <a:gdLst/>
                <a:ahLst/>
                <a:cxnLst/>
                <a:rect l="l" t="t" r="r" b="b"/>
                <a:pathLst>
                  <a:path w="3170" h="2723" extrusionOk="0">
                    <a:moveTo>
                      <a:pt x="1802" y="0"/>
                    </a:moveTo>
                    <a:cubicBezTo>
                      <a:pt x="601" y="0"/>
                      <a:pt x="1" y="1468"/>
                      <a:pt x="834" y="2335"/>
                    </a:cubicBezTo>
                    <a:cubicBezTo>
                      <a:pt x="1112" y="2602"/>
                      <a:pt x="1452" y="2722"/>
                      <a:pt x="1786" y="2722"/>
                    </a:cubicBezTo>
                    <a:cubicBezTo>
                      <a:pt x="2492" y="2722"/>
                      <a:pt x="3169" y="2184"/>
                      <a:pt x="3169" y="1368"/>
                    </a:cubicBezTo>
                    <a:cubicBezTo>
                      <a:pt x="3169" y="600"/>
                      <a:pt x="2569" y="0"/>
                      <a:pt x="1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91;p39"/>
              <p:cNvSpPr/>
              <p:nvPr/>
            </p:nvSpPr>
            <p:spPr>
              <a:xfrm>
                <a:off x="1454849" y="4098864"/>
                <a:ext cx="76619" cy="66135"/>
              </a:xfrm>
              <a:custGeom>
                <a:avLst/>
                <a:gdLst/>
                <a:ahLst/>
                <a:cxnLst/>
                <a:rect l="l" t="t" r="r" b="b"/>
                <a:pathLst>
                  <a:path w="3170" h="2723" extrusionOk="0">
                    <a:moveTo>
                      <a:pt x="1802" y="0"/>
                    </a:moveTo>
                    <a:cubicBezTo>
                      <a:pt x="601" y="0"/>
                      <a:pt x="1" y="1468"/>
                      <a:pt x="834" y="2335"/>
                    </a:cubicBezTo>
                    <a:cubicBezTo>
                      <a:pt x="1112" y="2603"/>
                      <a:pt x="1452" y="2723"/>
                      <a:pt x="1786" y="2723"/>
                    </a:cubicBezTo>
                    <a:cubicBezTo>
                      <a:pt x="2492" y="2723"/>
                      <a:pt x="3169" y="2184"/>
                      <a:pt x="3169" y="1368"/>
                    </a:cubicBezTo>
                    <a:cubicBezTo>
                      <a:pt x="3169" y="601"/>
                      <a:pt x="2569" y="0"/>
                      <a:pt x="1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792;p39"/>
            <p:cNvSpPr/>
            <p:nvPr/>
          </p:nvSpPr>
          <p:spPr>
            <a:xfrm>
              <a:off x="1997503" y="2877130"/>
              <a:ext cx="125781" cy="207440"/>
            </a:xfrm>
            <a:custGeom>
              <a:avLst/>
              <a:gdLst/>
              <a:ahLst/>
              <a:cxnLst/>
              <a:rect l="l" t="t" r="r" b="b"/>
              <a:pathLst>
                <a:path w="5204" h="8541" extrusionOk="0">
                  <a:moveTo>
                    <a:pt x="968" y="1"/>
                  </a:moveTo>
                  <a:lnTo>
                    <a:pt x="0" y="8474"/>
                  </a:lnTo>
                  <a:lnTo>
                    <a:pt x="5204" y="8540"/>
                  </a:lnTo>
                  <a:lnTo>
                    <a:pt x="96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3;p39"/>
            <p:cNvSpPr/>
            <p:nvPr/>
          </p:nvSpPr>
          <p:spPr>
            <a:xfrm>
              <a:off x="2204712" y="806353"/>
              <a:ext cx="2443732" cy="3365446"/>
            </a:xfrm>
            <a:custGeom>
              <a:avLst/>
              <a:gdLst/>
              <a:ahLst/>
              <a:cxnLst/>
              <a:rect l="l" t="t" r="r" b="b"/>
              <a:pathLst>
                <a:path w="101106" h="138567" extrusionOk="0">
                  <a:moveTo>
                    <a:pt x="0" y="1"/>
                  </a:moveTo>
                  <a:lnTo>
                    <a:pt x="0" y="138567"/>
                  </a:lnTo>
                  <a:lnTo>
                    <a:pt x="101106" y="138567"/>
                  </a:lnTo>
                  <a:lnTo>
                    <a:pt x="101106" y="1"/>
                  </a:lnTo>
                  <a:close/>
                </a:path>
              </a:pathLst>
            </a:custGeom>
            <a:solidFill>
              <a:srgbClr val="E06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4;p39"/>
            <p:cNvSpPr/>
            <p:nvPr/>
          </p:nvSpPr>
          <p:spPr>
            <a:xfrm>
              <a:off x="2407885" y="942460"/>
              <a:ext cx="2143806" cy="3029234"/>
            </a:xfrm>
            <a:custGeom>
              <a:avLst/>
              <a:gdLst/>
              <a:ahLst/>
              <a:cxnLst/>
              <a:rect l="l" t="t" r="r" b="b"/>
              <a:pathLst>
                <a:path w="88697" h="124724" extrusionOk="0">
                  <a:moveTo>
                    <a:pt x="0" y="1"/>
                  </a:moveTo>
                  <a:lnTo>
                    <a:pt x="0" y="124723"/>
                  </a:lnTo>
                  <a:lnTo>
                    <a:pt x="88697" y="124723"/>
                  </a:lnTo>
                  <a:lnTo>
                    <a:pt x="88697" y="109212"/>
                  </a:lnTo>
                  <a:lnTo>
                    <a:pt x="88697"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5;p39"/>
            <p:cNvSpPr/>
            <p:nvPr/>
          </p:nvSpPr>
          <p:spPr>
            <a:xfrm>
              <a:off x="2393359" y="901949"/>
              <a:ext cx="2124470" cy="3013034"/>
            </a:xfrm>
            <a:custGeom>
              <a:avLst/>
              <a:gdLst/>
              <a:ahLst/>
              <a:cxnLst/>
              <a:rect l="l" t="t" r="r" b="b"/>
              <a:pathLst>
                <a:path w="87897" h="124057" extrusionOk="0">
                  <a:moveTo>
                    <a:pt x="1" y="1"/>
                  </a:moveTo>
                  <a:lnTo>
                    <a:pt x="1" y="124056"/>
                  </a:lnTo>
                  <a:lnTo>
                    <a:pt x="87897" y="124056"/>
                  </a:lnTo>
                  <a:lnTo>
                    <a:pt x="87897" y="108645"/>
                  </a:lnTo>
                  <a:lnTo>
                    <a:pt x="878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p39"/>
            <p:cNvSpPr/>
            <p:nvPr/>
          </p:nvSpPr>
          <p:spPr>
            <a:xfrm>
              <a:off x="2353865" y="910061"/>
              <a:ext cx="2143806" cy="2970896"/>
            </a:xfrm>
            <a:custGeom>
              <a:avLst/>
              <a:gdLst/>
              <a:ahLst/>
              <a:cxnLst/>
              <a:rect l="l" t="t" r="r" b="b"/>
              <a:pathLst>
                <a:path w="88697" h="122322" extrusionOk="0">
                  <a:moveTo>
                    <a:pt x="0" y="1"/>
                  </a:moveTo>
                  <a:lnTo>
                    <a:pt x="0" y="122321"/>
                  </a:lnTo>
                  <a:lnTo>
                    <a:pt x="69983" y="122321"/>
                  </a:lnTo>
                  <a:lnTo>
                    <a:pt x="80091" y="114082"/>
                  </a:lnTo>
                  <a:lnTo>
                    <a:pt x="88697" y="107111"/>
                  </a:lnTo>
                  <a:lnTo>
                    <a:pt x="886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7;p39"/>
            <p:cNvSpPr/>
            <p:nvPr/>
          </p:nvSpPr>
          <p:spPr>
            <a:xfrm>
              <a:off x="2987554" y="702646"/>
              <a:ext cx="877226" cy="302234"/>
            </a:xfrm>
            <a:custGeom>
              <a:avLst/>
              <a:gdLst/>
              <a:ahLst/>
              <a:cxnLst/>
              <a:rect l="l" t="t" r="r" b="b"/>
              <a:pathLst>
                <a:path w="36294" h="12444" extrusionOk="0">
                  <a:moveTo>
                    <a:pt x="6111" y="1"/>
                  </a:moveTo>
                  <a:cubicBezTo>
                    <a:pt x="2737" y="1"/>
                    <a:pt x="1" y="2757"/>
                    <a:pt x="1" y="6139"/>
                  </a:cubicBezTo>
                  <a:lnTo>
                    <a:pt x="1" y="12443"/>
                  </a:lnTo>
                  <a:lnTo>
                    <a:pt x="36293" y="12443"/>
                  </a:lnTo>
                  <a:lnTo>
                    <a:pt x="36293" y="5872"/>
                  </a:lnTo>
                  <a:cubicBezTo>
                    <a:pt x="36293" y="2636"/>
                    <a:pt x="33658" y="1"/>
                    <a:pt x="30423" y="1"/>
                  </a:cubicBezTo>
                  <a:lnTo>
                    <a:pt x="6172" y="1"/>
                  </a:lnTo>
                  <a:cubicBezTo>
                    <a:pt x="6152" y="1"/>
                    <a:pt x="6131"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8;p39"/>
            <p:cNvSpPr/>
            <p:nvPr/>
          </p:nvSpPr>
          <p:spPr>
            <a:xfrm>
              <a:off x="3170570" y="538996"/>
              <a:ext cx="505540" cy="163698"/>
            </a:xfrm>
            <a:custGeom>
              <a:avLst/>
              <a:gdLst/>
              <a:ahLst/>
              <a:cxnLst/>
              <a:rect l="l" t="t" r="r" b="b"/>
              <a:pathLst>
                <a:path w="20916" h="6740" extrusionOk="0">
                  <a:moveTo>
                    <a:pt x="1" y="1"/>
                  </a:moveTo>
                  <a:lnTo>
                    <a:pt x="1335" y="6739"/>
                  </a:lnTo>
                  <a:lnTo>
                    <a:pt x="19748" y="6739"/>
                  </a:lnTo>
                  <a:lnTo>
                    <a:pt x="209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9;p39"/>
            <p:cNvSpPr/>
            <p:nvPr/>
          </p:nvSpPr>
          <p:spPr>
            <a:xfrm>
              <a:off x="2577994" y="1383206"/>
              <a:ext cx="361221" cy="362977"/>
            </a:xfrm>
            <a:custGeom>
              <a:avLst/>
              <a:gdLst/>
              <a:ahLst/>
              <a:cxnLst/>
              <a:rect l="l" t="t" r="r" b="b"/>
              <a:pathLst>
                <a:path w="14945" h="14945" extrusionOk="0">
                  <a:moveTo>
                    <a:pt x="14511" y="434"/>
                  </a:moveTo>
                  <a:lnTo>
                    <a:pt x="14511" y="14544"/>
                  </a:lnTo>
                  <a:lnTo>
                    <a:pt x="434" y="14544"/>
                  </a:lnTo>
                  <a:lnTo>
                    <a:pt x="434" y="434"/>
                  </a:lnTo>
                  <a:close/>
                  <a:moveTo>
                    <a:pt x="0" y="0"/>
                  </a:moveTo>
                  <a:lnTo>
                    <a:pt x="0" y="14944"/>
                  </a:lnTo>
                  <a:lnTo>
                    <a:pt x="14944" y="14944"/>
                  </a:lnTo>
                  <a:lnTo>
                    <a:pt x="14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0;p39"/>
            <p:cNvSpPr/>
            <p:nvPr/>
          </p:nvSpPr>
          <p:spPr>
            <a:xfrm>
              <a:off x="3092380" y="1468260"/>
              <a:ext cx="1123107" cy="4882"/>
            </a:xfrm>
            <a:custGeom>
              <a:avLst/>
              <a:gdLst/>
              <a:ahLst/>
              <a:cxnLst/>
              <a:rect l="l" t="t" r="r" b="b"/>
              <a:pathLst>
                <a:path w="46467" h="201" extrusionOk="0">
                  <a:moveTo>
                    <a:pt x="23250" y="1"/>
                  </a:moveTo>
                  <a:cubicBezTo>
                    <a:pt x="10408" y="1"/>
                    <a:pt x="0" y="67"/>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1;p39"/>
            <p:cNvSpPr/>
            <p:nvPr/>
          </p:nvSpPr>
          <p:spPr>
            <a:xfrm>
              <a:off x="3092380" y="1543600"/>
              <a:ext cx="1123107" cy="4882"/>
            </a:xfrm>
            <a:custGeom>
              <a:avLst/>
              <a:gdLst/>
              <a:ahLst/>
              <a:cxnLst/>
              <a:rect l="l" t="t" r="r" b="b"/>
              <a:pathLst>
                <a:path w="46467" h="201" extrusionOk="0">
                  <a:moveTo>
                    <a:pt x="23250" y="1"/>
                  </a:moveTo>
                  <a:cubicBezTo>
                    <a:pt x="10408" y="1"/>
                    <a:pt x="0" y="34"/>
                    <a:pt x="0" y="101"/>
                  </a:cubicBezTo>
                  <a:cubicBezTo>
                    <a:pt x="0" y="168"/>
                    <a:pt x="10408" y="201"/>
                    <a:pt x="23250" y="201"/>
                  </a:cubicBezTo>
                  <a:cubicBezTo>
                    <a:pt x="36059" y="201"/>
                    <a:pt x="46467" y="168"/>
                    <a:pt x="46467" y="101"/>
                  </a:cubicBezTo>
                  <a:cubicBezTo>
                    <a:pt x="46467" y="68"/>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2;p39"/>
            <p:cNvSpPr/>
            <p:nvPr/>
          </p:nvSpPr>
          <p:spPr>
            <a:xfrm>
              <a:off x="3092380" y="1618964"/>
              <a:ext cx="1123107" cy="5683"/>
            </a:xfrm>
            <a:custGeom>
              <a:avLst/>
              <a:gdLst/>
              <a:ahLst/>
              <a:cxnLst/>
              <a:rect l="l" t="t" r="r" b="b"/>
              <a:pathLst>
                <a:path w="46467" h="234" extrusionOk="0">
                  <a:moveTo>
                    <a:pt x="23250" y="0"/>
                  </a:moveTo>
                  <a:cubicBezTo>
                    <a:pt x="10408" y="0"/>
                    <a:pt x="0" y="67"/>
                    <a:pt x="0" y="100"/>
                  </a:cubicBezTo>
                  <a:cubicBezTo>
                    <a:pt x="0" y="167"/>
                    <a:pt x="10408" y="234"/>
                    <a:pt x="23250" y="234"/>
                  </a:cubicBezTo>
                  <a:cubicBezTo>
                    <a:pt x="36059" y="234"/>
                    <a:pt x="46467" y="167"/>
                    <a:pt x="46467" y="100"/>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3;p39"/>
            <p:cNvSpPr/>
            <p:nvPr/>
          </p:nvSpPr>
          <p:spPr>
            <a:xfrm>
              <a:off x="3092380" y="1694304"/>
              <a:ext cx="1123107" cy="5683"/>
            </a:xfrm>
            <a:custGeom>
              <a:avLst/>
              <a:gdLst/>
              <a:ahLst/>
              <a:cxnLst/>
              <a:rect l="l" t="t" r="r" b="b"/>
              <a:pathLst>
                <a:path w="46467" h="234" extrusionOk="0">
                  <a:moveTo>
                    <a:pt x="23250" y="0"/>
                  </a:moveTo>
                  <a:cubicBezTo>
                    <a:pt x="10408" y="0"/>
                    <a:pt x="0" y="67"/>
                    <a:pt x="0" y="134"/>
                  </a:cubicBezTo>
                  <a:cubicBezTo>
                    <a:pt x="0" y="167"/>
                    <a:pt x="10408" y="234"/>
                    <a:pt x="23250" y="234"/>
                  </a:cubicBezTo>
                  <a:cubicBezTo>
                    <a:pt x="36059" y="234"/>
                    <a:pt x="46467" y="167"/>
                    <a:pt x="46467" y="134"/>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4;p39"/>
            <p:cNvSpPr/>
            <p:nvPr/>
          </p:nvSpPr>
          <p:spPr>
            <a:xfrm>
              <a:off x="2577994" y="1942207"/>
              <a:ext cx="361221" cy="362977"/>
            </a:xfrm>
            <a:custGeom>
              <a:avLst/>
              <a:gdLst/>
              <a:ahLst/>
              <a:cxnLst/>
              <a:rect l="l" t="t" r="r" b="b"/>
              <a:pathLst>
                <a:path w="14945" h="14945" extrusionOk="0">
                  <a:moveTo>
                    <a:pt x="14511" y="434"/>
                  </a:moveTo>
                  <a:lnTo>
                    <a:pt x="14511" y="14544"/>
                  </a:lnTo>
                  <a:lnTo>
                    <a:pt x="434" y="14544"/>
                  </a:lnTo>
                  <a:lnTo>
                    <a:pt x="434" y="434"/>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5;p39"/>
            <p:cNvSpPr/>
            <p:nvPr/>
          </p:nvSpPr>
          <p:spPr>
            <a:xfrm>
              <a:off x="2649754" y="1965693"/>
              <a:ext cx="354767" cy="280351"/>
            </a:xfrm>
            <a:custGeom>
              <a:avLst/>
              <a:gdLst/>
              <a:ahLst/>
              <a:cxnLst/>
              <a:rect l="l" t="t" r="r" b="b"/>
              <a:pathLst>
                <a:path w="14678" h="11543" extrusionOk="0">
                  <a:moveTo>
                    <a:pt x="12876" y="1"/>
                  </a:moveTo>
                  <a:lnTo>
                    <a:pt x="5304" y="7340"/>
                  </a:lnTo>
                  <a:lnTo>
                    <a:pt x="2002" y="4704"/>
                  </a:lnTo>
                  <a:lnTo>
                    <a:pt x="0" y="6839"/>
                  </a:lnTo>
                  <a:lnTo>
                    <a:pt x="5137" y="11543"/>
                  </a:lnTo>
                  <a:lnTo>
                    <a:pt x="14677" y="2136"/>
                  </a:lnTo>
                  <a:lnTo>
                    <a:pt x="128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6;p39"/>
            <p:cNvSpPr/>
            <p:nvPr/>
          </p:nvSpPr>
          <p:spPr>
            <a:xfrm>
              <a:off x="3092380" y="2027286"/>
              <a:ext cx="1123107" cy="5683"/>
            </a:xfrm>
            <a:custGeom>
              <a:avLst/>
              <a:gdLst/>
              <a:ahLst/>
              <a:cxnLst/>
              <a:rect l="l" t="t" r="r" b="b"/>
              <a:pathLst>
                <a:path w="46467" h="234" extrusionOk="0">
                  <a:moveTo>
                    <a:pt x="23250" y="0"/>
                  </a:moveTo>
                  <a:cubicBezTo>
                    <a:pt x="10408" y="0"/>
                    <a:pt x="0" y="67"/>
                    <a:pt x="0" y="134"/>
                  </a:cubicBezTo>
                  <a:cubicBezTo>
                    <a:pt x="0" y="167"/>
                    <a:pt x="10408" y="234"/>
                    <a:pt x="23250" y="234"/>
                  </a:cubicBezTo>
                  <a:cubicBezTo>
                    <a:pt x="36059" y="234"/>
                    <a:pt x="46467" y="167"/>
                    <a:pt x="46467" y="134"/>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7;p39"/>
            <p:cNvSpPr/>
            <p:nvPr/>
          </p:nvSpPr>
          <p:spPr>
            <a:xfrm>
              <a:off x="3092380" y="2103427"/>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8;p39"/>
            <p:cNvSpPr/>
            <p:nvPr/>
          </p:nvSpPr>
          <p:spPr>
            <a:xfrm>
              <a:off x="3092380" y="2178767"/>
              <a:ext cx="1123107" cy="4906"/>
            </a:xfrm>
            <a:custGeom>
              <a:avLst/>
              <a:gdLst/>
              <a:ahLst/>
              <a:cxnLst/>
              <a:rect l="l" t="t" r="r" b="b"/>
              <a:pathLst>
                <a:path w="46467" h="202"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9;p39"/>
            <p:cNvSpPr/>
            <p:nvPr/>
          </p:nvSpPr>
          <p:spPr>
            <a:xfrm>
              <a:off x="3092380" y="2254131"/>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0;p39"/>
            <p:cNvSpPr/>
            <p:nvPr/>
          </p:nvSpPr>
          <p:spPr>
            <a:xfrm>
              <a:off x="2577994" y="2484207"/>
              <a:ext cx="361221" cy="362977"/>
            </a:xfrm>
            <a:custGeom>
              <a:avLst/>
              <a:gdLst/>
              <a:ahLst/>
              <a:cxnLst/>
              <a:rect l="l" t="t" r="r" b="b"/>
              <a:pathLst>
                <a:path w="14945" h="14945" extrusionOk="0">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1;p39"/>
            <p:cNvSpPr/>
            <p:nvPr/>
          </p:nvSpPr>
          <p:spPr>
            <a:xfrm>
              <a:off x="2649754" y="2506891"/>
              <a:ext cx="354767" cy="280351"/>
            </a:xfrm>
            <a:custGeom>
              <a:avLst/>
              <a:gdLst/>
              <a:ahLst/>
              <a:cxnLst/>
              <a:rect l="l" t="t" r="r" b="b"/>
              <a:pathLst>
                <a:path w="14678" h="11543" extrusionOk="0">
                  <a:moveTo>
                    <a:pt x="12876" y="1"/>
                  </a:moveTo>
                  <a:lnTo>
                    <a:pt x="5304" y="7339"/>
                  </a:lnTo>
                  <a:lnTo>
                    <a:pt x="2002" y="4704"/>
                  </a:lnTo>
                  <a:lnTo>
                    <a:pt x="0" y="6839"/>
                  </a:lnTo>
                  <a:lnTo>
                    <a:pt x="5137" y="11542"/>
                  </a:lnTo>
                  <a:lnTo>
                    <a:pt x="14677" y="2135"/>
                  </a:lnTo>
                  <a:lnTo>
                    <a:pt x="128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2;p39"/>
            <p:cNvSpPr/>
            <p:nvPr/>
          </p:nvSpPr>
          <p:spPr>
            <a:xfrm>
              <a:off x="3092380" y="2569286"/>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3;p39"/>
            <p:cNvSpPr/>
            <p:nvPr/>
          </p:nvSpPr>
          <p:spPr>
            <a:xfrm>
              <a:off x="3092380" y="2644626"/>
              <a:ext cx="1123107" cy="4882"/>
            </a:xfrm>
            <a:custGeom>
              <a:avLst/>
              <a:gdLst/>
              <a:ahLst/>
              <a:cxnLst/>
              <a:rect l="l" t="t" r="r" b="b"/>
              <a:pathLst>
                <a:path w="46467" h="201" extrusionOk="0">
                  <a:moveTo>
                    <a:pt x="23250" y="0"/>
                  </a:moveTo>
                  <a:cubicBezTo>
                    <a:pt x="10408" y="0"/>
                    <a:pt x="0" y="34"/>
                    <a:pt x="0" y="100"/>
                  </a:cubicBezTo>
                  <a:cubicBezTo>
                    <a:pt x="0" y="167"/>
                    <a:pt x="10408" y="200"/>
                    <a:pt x="23250" y="200"/>
                  </a:cubicBezTo>
                  <a:cubicBezTo>
                    <a:pt x="36059" y="200"/>
                    <a:pt x="46467" y="167"/>
                    <a:pt x="46467" y="100"/>
                  </a:cubicBezTo>
                  <a:cubicBezTo>
                    <a:pt x="46467" y="34"/>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4;p39"/>
            <p:cNvSpPr/>
            <p:nvPr/>
          </p:nvSpPr>
          <p:spPr>
            <a:xfrm>
              <a:off x="3092380" y="2719965"/>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5;p39"/>
            <p:cNvSpPr/>
            <p:nvPr/>
          </p:nvSpPr>
          <p:spPr>
            <a:xfrm>
              <a:off x="3092380" y="2795305"/>
              <a:ext cx="1123107" cy="4882"/>
            </a:xfrm>
            <a:custGeom>
              <a:avLst/>
              <a:gdLst/>
              <a:ahLst/>
              <a:cxnLst/>
              <a:rect l="l" t="t" r="r" b="b"/>
              <a:pathLst>
                <a:path w="46467" h="201"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6;p39"/>
            <p:cNvSpPr/>
            <p:nvPr/>
          </p:nvSpPr>
          <p:spPr>
            <a:xfrm>
              <a:off x="2577994" y="3006752"/>
              <a:ext cx="361221" cy="362977"/>
            </a:xfrm>
            <a:custGeom>
              <a:avLst/>
              <a:gdLst/>
              <a:ahLst/>
              <a:cxnLst/>
              <a:rect l="l" t="t" r="r" b="b"/>
              <a:pathLst>
                <a:path w="14945" h="14945" extrusionOk="0">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7;p39"/>
            <p:cNvSpPr/>
            <p:nvPr/>
          </p:nvSpPr>
          <p:spPr>
            <a:xfrm>
              <a:off x="2649754" y="3029437"/>
              <a:ext cx="354767" cy="280351"/>
            </a:xfrm>
            <a:custGeom>
              <a:avLst/>
              <a:gdLst/>
              <a:ahLst/>
              <a:cxnLst/>
              <a:rect l="l" t="t" r="r" b="b"/>
              <a:pathLst>
                <a:path w="14678" h="11543" extrusionOk="0">
                  <a:moveTo>
                    <a:pt x="12876" y="1"/>
                  </a:moveTo>
                  <a:lnTo>
                    <a:pt x="5304" y="7340"/>
                  </a:lnTo>
                  <a:lnTo>
                    <a:pt x="2002" y="4704"/>
                  </a:lnTo>
                  <a:lnTo>
                    <a:pt x="0" y="6839"/>
                  </a:lnTo>
                  <a:lnTo>
                    <a:pt x="5137" y="11543"/>
                  </a:lnTo>
                  <a:lnTo>
                    <a:pt x="14677" y="2136"/>
                  </a:lnTo>
                  <a:lnTo>
                    <a:pt x="128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8;p39"/>
            <p:cNvSpPr/>
            <p:nvPr/>
          </p:nvSpPr>
          <p:spPr>
            <a:xfrm>
              <a:off x="3092380" y="3091831"/>
              <a:ext cx="1123107" cy="4882"/>
            </a:xfrm>
            <a:custGeom>
              <a:avLst/>
              <a:gdLst/>
              <a:ahLst/>
              <a:cxnLst/>
              <a:rect l="l" t="t" r="r" b="b"/>
              <a:pathLst>
                <a:path w="46467" h="201" extrusionOk="0">
                  <a:moveTo>
                    <a:pt x="23250" y="0"/>
                  </a:moveTo>
                  <a:cubicBezTo>
                    <a:pt x="10408" y="0"/>
                    <a:pt x="0" y="34"/>
                    <a:pt x="0" y="101"/>
                  </a:cubicBezTo>
                  <a:cubicBezTo>
                    <a:pt x="0" y="167"/>
                    <a:pt x="10408" y="201"/>
                    <a:pt x="23250" y="201"/>
                  </a:cubicBezTo>
                  <a:cubicBezTo>
                    <a:pt x="36059" y="201"/>
                    <a:pt x="46467" y="167"/>
                    <a:pt x="46467" y="101"/>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9;p39"/>
            <p:cNvSpPr/>
            <p:nvPr/>
          </p:nvSpPr>
          <p:spPr>
            <a:xfrm>
              <a:off x="3092380" y="3167171"/>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20;p39"/>
            <p:cNvSpPr/>
            <p:nvPr/>
          </p:nvSpPr>
          <p:spPr>
            <a:xfrm>
              <a:off x="3092380" y="3242511"/>
              <a:ext cx="1123107" cy="4906"/>
            </a:xfrm>
            <a:custGeom>
              <a:avLst/>
              <a:gdLst/>
              <a:ahLst/>
              <a:cxnLst/>
              <a:rect l="l" t="t" r="r" b="b"/>
              <a:pathLst>
                <a:path w="46467" h="202"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1;p39"/>
            <p:cNvSpPr/>
            <p:nvPr/>
          </p:nvSpPr>
          <p:spPr>
            <a:xfrm>
              <a:off x="3092380" y="3317875"/>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2;p39"/>
            <p:cNvSpPr/>
            <p:nvPr/>
          </p:nvSpPr>
          <p:spPr>
            <a:xfrm>
              <a:off x="3876841" y="3389159"/>
              <a:ext cx="235464" cy="489369"/>
            </a:xfrm>
            <a:custGeom>
              <a:avLst/>
              <a:gdLst/>
              <a:ahLst/>
              <a:cxnLst/>
              <a:rect l="l" t="t" r="r" b="b"/>
              <a:pathLst>
                <a:path w="9742" h="20149" extrusionOk="0">
                  <a:moveTo>
                    <a:pt x="9741" y="1"/>
                  </a:moveTo>
                  <a:lnTo>
                    <a:pt x="1" y="20148"/>
                  </a:lnTo>
                  <a:lnTo>
                    <a:pt x="6972" y="20148"/>
                  </a:lnTo>
                  <a:lnTo>
                    <a:pt x="97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3;p39"/>
            <p:cNvSpPr/>
            <p:nvPr/>
          </p:nvSpPr>
          <p:spPr>
            <a:xfrm>
              <a:off x="4045354" y="3391588"/>
              <a:ext cx="452317" cy="489369"/>
            </a:xfrm>
            <a:custGeom>
              <a:avLst/>
              <a:gdLst/>
              <a:ahLst/>
              <a:cxnLst/>
              <a:rect l="l" t="t" r="r" b="b"/>
              <a:pathLst>
                <a:path w="18714" h="20149" extrusionOk="0">
                  <a:moveTo>
                    <a:pt x="2769" y="1"/>
                  </a:moveTo>
                  <a:lnTo>
                    <a:pt x="0" y="20148"/>
                  </a:lnTo>
                  <a:lnTo>
                    <a:pt x="18714" y="4938"/>
                  </a:lnTo>
                  <a:lnTo>
                    <a:pt x="27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4;p39"/>
            <p:cNvSpPr/>
            <p:nvPr/>
          </p:nvSpPr>
          <p:spPr>
            <a:xfrm>
              <a:off x="3613195" y="538996"/>
              <a:ext cx="62915" cy="163698"/>
            </a:xfrm>
            <a:custGeom>
              <a:avLst/>
              <a:gdLst/>
              <a:ahLst/>
              <a:cxnLst/>
              <a:rect l="l" t="t" r="r" b="b"/>
              <a:pathLst>
                <a:path w="2603" h="6740" extrusionOk="0">
                  <a:moveTo>
                    <a:pt x="1135" y="1"/>
                  </a:moveTo>
                  <a:lnTo>
                    <a:pt x="1" y="6739"/>
                  </a:lnTo>
                  <a:lnTo>
                    <a:pt x="1435" y="6739"/>
                  </a:lnTo>
                  <a:lnTo>
                    <a:pt x="2603" y="1"/>
                  </a:lnTo>
                  <a:close/>
                </a:path>
              </a:pathLst>
            </a:custGeom>
            <a:solidFill>
              <a:srgbClr val="CE4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5;p39"/>
            <p:cNvSpPr/>
            <p:nvPr/>
          </p:nvSpPr>
          <p:spPr>
            <a:xfrm>
              <a:off x="2085385" y="1716940"/>
              <a:ext cx="263646" cy="542340"/>
            </a:xfrm>
            <a:custGeom>
              <a:avLst/>
              <a:gdLst/>
              <a:ahLst/>
              <a:cxnLst/>
              <a:rect l="l" t="t" r="r" b="b"/>
              <a:pathLst>
                <a:path w="10908" h="22330" extrusionOk="0">
                  <a:moveTo>
                    <a:pt x="5979" y="1"/>
                  </a:moveTo>
                  <a:cubicBezTo>
                    <a:pt x="3883" y="1"/>
                    <a:pt x="1799" y="619"/>
                    <a:pt x="0" y="1837"/>
                  </a:cubicBezTo>
                  <a:lnTo>
                    <a:pt x="167" y="12611"/>
                  </a:lnTo>
                  <a:lnTo>
                    <a:pt x="167" y="18415"/>
                  </a:lnTo>
                  <a:cubicBezTo>
                    <a:pt x="167" y="20350"/>
                    <a:pt x="1201" y="22151"/>
                    <a:pt x="3136" y="22318"/>
                  </a:cubicBezTo>
                  <a:cubicBezTo>
                    <a:pt x="3235" y="22326"/>
                    <a:pt x="3333" y="22330"/>
                    <a:pt x="3431" y="22330"/>
                  </a:cubicBezTo>
                  <a:cubicBezTo>
                    <a:pt x="5406" y="22330"/>
                    <a:pt x="7077" y="20750"/>
                    <a:pt x="7172" y="18716"/>
                  </a:cubicBezTo>
                  <a:cubicBezTo>
                    <a:pt x="7239" y="16681"/>
                    <a:pt x="7305" y="14613"/>
                    <a:pt x="7305" y="14613"/>
                  </a:cubicBezTo>
                  <a:cubicBezTo>
                    <a:pt x="7305" y="14613"/>
                    <a:pt x="10408" y="14313"/>
                    <a:pt x="10641" y="11277"/>
                  </a:cubicBezTo>
                  <a:cubicBezTo>
                    <a:pt x="10908" y="8242"/>
                    <a:pt x="10775" y="1136"/>
                    <a:pt x="10775" y="1136"/>
                  </a:cubicBezTo>
                  <a:cubicBezTo>
                    <a:pt x="9255" y="376"/>
                    <a:pt x="7613" y="1"/>
                    <a:pt x="5979" y="1"/>
                  </a:cubicBezTo>
                  <a:close/>
                </a:path>
              </a:pathLst>
            </a:custGeom>
            <a:solidFill>
              <a:srgbClr val="D19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26;p39"/>
            <p:cNvSpPr/>
            <p:nvPr/>
          </p:nvSpPr>
          <p:spPr>
            <a:xfrm>
              <a:off x="2045069" y="1653258"/>
              <a:ext cx="364435" cy="440430"/>
            </a:xfrm>
            <a:custGeom>
              <a:avLst/>
              <a:gdLst/>
              <a:ahLst/>
              <a:cxnLst/>
              <a:rect l="l" t="t" r="r" b="b"/>
              <a:pathLst>
                <a:path w="15078" h="18134" extrusionOk="0">
                  <a:moveTo>
                    <a:pt x="9066" y="0"/>
                  </a:moveTo>
                  <a:cubicBezTo>
                    <a:pt x="8358" y="0"/>
                    <a:pt x="7626" y="247"/>
                    <a:pt x="7005" y="589"/>
                  </a:cubicBezTo>
                  <a:cubicBezTo>
                    <a:pt x="6005" y="1090"/>
                    <a:pt x="5104" y="1790"/>
                    <a:pt x="4037" y="2124"/>
                  </a:cubicBezTo>
                  <a:cubicBezTo>
                    <a:pt x="3203" y="2391"/>
                    <a:pt x="2235" y="2458"/>
                    <a:pt x="1501" y="2925"/>
                  </a:cubicBezTo>
                  <a:cubicBezTo>
                    <a:pt x="834" y="3425"/>
                    <a:pt x="367" y="4125"/>
                    <a:pt x="234" y="4959"/>
                  </a:cubicBezTo>
                  <a:cubicBezTo>
                    <a:pt x="67" y="5760"/>
                    <a:pt x="0" y="6560"/>
                    <a:pt x="67" y="7394"/>
                  </a:cubicBezTo>
                  <a:lnTo>
                    <a:pt x="200" y="14166"/>
                  </a:lnTo>
                  <a:cubicBezTo>
                    <a:pt x="234" y="15100"/>
                    <a:pt x="267" y="16134"/>
                    <a:pt x="834" y="16901"/>
                  </a:cubicBezTo>
                  <a:cubicBezTo>
                    <a:pt x="1455" y="17803"/>
                    <a:pt x="2623" y="18134"/>
                    <a:pt x="3756" y="18134"/>
                  </a:cubicBezTo>
                  <a:cubicBezTo>
                    <a:pt x="3963" y="18134"/>
                    <a:pt x="4169" y="18123"/>
                    <a:pt x="4370" y="18102"/>
                  </a:cubicBezTo>
                  <a:cubicBezTo>
                    <a:pt x="5704" y="17969"/>
                    <a:pt x="6972" y="17402"/>
                    <a:pt x="7906" y="16434"/>
                  </a:cubicBezTo>
                  <a:cubicBezTo>
                    <a:pt x="8506" y="15834"/>
                    <a:pt x="8873" y="15100"/>
                    <a:pt x="9007" y="14299"/>
                  </a:cubicBezTo>
                  <a:cubicBezTo>
                    <a:pt x="9040" y="13699"/>
                    <a:pt x="8640" y="13165"/>
                    <a:pt x="8073" y="13032"/>
                  </a:cubicBezTo>
                  <a:cubicBezTo>
                    <a:pt x="7439" y="12898"/>
                    <a:pt x="6905" y="12498"/>
                    <a:pt x="6572" y="11898"/>
                  </a:cubicBezTo>
                  <a:cubicBezTo>
                    <a:pt x="6205" y="11130"/>
                    <a:pt x="6438" y="10196"/>
                    <a:pt x="7172" y="9696"/>
                  </a:cubicBezTo>
                  <a:cubicBezTo>
                    <a:pt x="7424" y="9540"/>
                    <a:pt x="7701" y="9466"/>
                    <a:pt x="7975" y="9466"/>
                  </a:cubicBezTo>
                  <a:cubicBezTo>
                    <a:pt x="8463" y="9466"/>
                    <a:pt x="8941" y="9702"/>
                    <a:pt x="9240" y="10130"/>
                  </a:cubicBezTo>
                  <a:lnTo>
                    <a:pt x="9274" y="10130"/>
                  </a:lnTo>
                  <a:cubicBezTo>
                    <a:pt x="9807" y="10096"/>
                    <a:pt x="9841" y="9596"/>
                    <a:pt x="9941" y="9262"/>
                  </a:cubicBezTo>
                  <a:cubicBezTo>
                    <a:pt x="10308" y="8195"/>
                    <a:pt x="9974" y="7428"/>
                    <a:pt x="10007" y="7094"/>
                  </a:cubicBezTo>
                  <a:lnTo>
                    <a:pt x="10007" y="7094"/>
                  </a:lnTo>
                  <a:cubicBezTo>
                    <a:pt x="10487" y="7329"/>
                    <a:pt x="11017" y="7442"/>
                    <a:pt x="11549" y="7442"/>
                  </a:cubicBezTo>
                  <a:cubicBezTo>
                    <a:pt x="12981" y="7442"/>
                    <a:pt x="14425" y="6627"/>
                    <a:pt x="14911" y="5193"/>
                  </a:cubicBezTo>
                  <a:cubicBezTo>
                    <a:pt x="15078" y="4659"/>
                    <a:pt x="15078" y="4125"/>
                    <a:pt x="14911" y="3625"/>
                  </a:cubicBezTo>
                  <a:cubicBezTo>
                    <a:pt x="14411" y="2157"/>
                    <a:pt x="13076" y="2291"/>
                    <a:pt x="12076" y="1724"/>
                  </a:cubicBezTo>
                  <a:cubicBezTo>
                    <a:pt x="11408" y="1323"/>
                    <a:pt x="10908" y="623"/>
                    <a:pt x="10208" y="256"/>
                  </a:cubicBezTo>
                  <a:cubicBezTo>
                    <a:pt x="9849" y="77"/>
                    <a:pt x="9461" y="0"/>
                    <a:pt x="9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7;p39"/>
            <p:cNvSpPr/>
            <p:nvPr/>
          </p:nvSpPr>
          <p:spPr>
            <a:xfrm>
              <a:off x="1932993" y="1581610"/>
              <a:ext cx="158869" cy="170717"/>
            </a:xfrm>
            <a:custGeom>
              <a:avLst/>
              <a:gdLst/>
              <a:ahLst/>
              <a:cxnLst/>
              <a:rect l="l" t="t" r="r" b="b"/>
              <a:pathLst>
                <a:path w="6573" h="7029" extrusionOk="0">
                  <a:moveTo>
                    <a:pt x="3559" y="1"/>
                  </a:moveTo>
                  <a:cubicBezTo>
                    <a:pt x="3518" y="1"/>
                    <a:pt x="3477" y="2"/>
                    <a:pt x="3436" y="4"/>
                  </a:cubicBezTo>
                  <a:cubicBezTo>
                    <a:pt x="2002" y="104"/>
                    <a:pt x="768" y="1071"/>
                    <a:pt x="368" y="2439"/>
                  </a:cubicBezTo>
                  <a:cubicBezTo>
                    <a:pt x="1" y="3840"/>
                    <a:pt x="501" y="5307"/>
                    <a:pt x="1602" y="6208"/>
                  </a:cubicBezTo>
                  <a:cubicBezTo>
                    <a:pt x="2306" y="6747"/>
                    <a:pt x="3165" y="7028"/>
                    <a:pt x="4026" y="7028"/>
                  </a:cubicBezTo>
                  <a:cubicBezTo>
                    <a:pt x="4507" y="7028"/>
                    <a:pt x="4989" y="6940"/>
                    <a:pt x="5445" y="6761"/>
                  </a:cubicBezTo>
                  <a:lnTo>
                    <a:pt x="5445" y="6761"/>
                  </a:lnTo>
                  <a:cubicBezTo>
                    <a:pt x="5442" y="6766"/>
                    <a:pt x="5440" y="6770"/>
                    <a:pt x="5438" y="6775"/>
                  </a:cubicBezTo>
                  <a:lnTo>
                    <a:pt x="5571" y="6708"/>
                  </a:lnTo>
                  <a:lnTo>
                    <a:pt x="5571" y="6708"/>
                  </a:lnTo>
                  <a:cubicBezTo>
                    <a:pt x="5529" y="6727"/>
                    <a:pt x="5487" y="6744"/>
                    <a:pt x="5445" y="6761"/>
                  </a:cubicBezTo>
                  <a:lnTo>
                    <a:pt x="5445" y="6761"/>
                  </a:lnTo>
                  <a:cubicBezTo>
                    <a:pt x="5908" y="5798"/>
                    <a:pt x="6239" y="4768"/>
                    <a:pt x="6405" y="3706"/>
                  </a:cubicBezTo>
                  <a:cubicBezTo>
                    <a:pt x="6572" y="2605"/>
                    <a:pt x="6205" y="1505"/>
                    <a:pt x="5471" y="737"/>
                  </a:cubicBezTo>
                  <a:cubicBezTo>
                    <a:pt x="4936" y="265"/>
                    <a:pt x="4252" y="1"/>
                    <a:pt x="3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8;p39"/>
            <p:cNvSpPr/>
            <p:nvPr/>
          </p:nvSpPr>
          <p:spPr>
            <a:xfrm>
              <a:off x="2043450" y="1719369"/>
              <a:ext cx="35506" cy="34100"/>
            </a:xfrm>
            <a:custGeom>
              <a:avLst/>
              <a:gdLst/>
              <a:ahLst/>
              <a:cxnLst/>
              <a:rect l="l" t="t" r="r" b="b"/>
              <a:pathLst>
                <a:path w="1469" h="1404" extrusionOk="0">
                  <a:moveTo>
                    <a:pt x="1461" y="1"/>
                  </a:moveTo>
                  <a:cubicBezTo>
                    <a:pt x="1390" y="1"/>
                    <a:pt x="1221" y="450"/>
                    <a:pt x="835" y="836"/>
                  </a:cubicBezTo>
                  <a:cubicBezTo>
                    <a:pt x="468" y="1237"/>
                    <a:pt x="1" y="1370"/>
                    <a:pt x="1" y="1403"/>
                  </a:cubicBezTo>
                  <a:cubicBezTo>
                    <a:pt x="801" y="1403"/>
                    <a:pt x="1402" y="770"/>
                    <a:pt x="1468" y="2"/>
                  </a:cubicBezTo>
                  <a:cubicBezTo>
                    <a:pt x="1466" y="1"/>
                    <a:pt x="1464" y="1"/>
                    <a:pt x="1461"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9;p39"/>
            <p:cNvSpPr/>
            <p:nvPr/>
          </p:nvSpPr>
          <p:spPr>
            <a:xfrm>
              <a:off x="1968475" y="1669992"/>
              <a:ext cx="86287" cy="90034"/>
            </a:xfrm>
            <a:custGeom>
              <a:avLst/>
              <a:gdLst/>
              <a:ahLst/>
              <a:cxnLst/>
              <a:rect l="l" t="t" r="r" b="b"/>
              <a:pathLst>
                <a:path w="3570" h="3707" extrusionOk="0">
                  <a:moveTo>
                    <a:pt x="1368" y="1"/>
                  </a:moveTo>
                  <a:lnTo>
                    <a:pt x="1368" y="1"/>
                  </a:lnTo>
                  <a:cubicBezTo>
                    <a:pt x="1101" y="201"/>
                    <a:pt x="834" y="434"/>
                    <a:pt x="634" y="734"/>
                  </a:cubicBezTo>
                  <a:cubicBezTo>
                    <a:pt x="401" y="1035"/>
                    <a:pt x="234" y="1368"/>
                    <a:pt x="134" y="1735"/>
                  </a:cubicBezTo>
                  <a:cubicBezTo>
                    <a:pt x="0" y="2202"/>
                    <a:pt x="67" y="2703"/>
                    <a:pt x="367" y="3136"/>
                  </a:cubicBezTo>
                  <a:cubicBezTo>
                    <a:pt x="648" y="3480"/>
                    <a:pt x="1076" y="3706"/>
                    <a:pt x="1540" y="3706"/>
                  </a:cubicBezTo>
                  <a:cubicBezTo>
                    <a:pt x="1571" y="3706"/>
                    <a:pt x="1603" y="3705"/>
                    <a:pt x="1635" y="3703"/>
                  </a:cubicBezTo>
                  <a:cubicBezTo>
                    <a:pt x="2035" y="3670"/>
                    <a:pt x="2402" y="3570"/>
                    <a:pt x="2736" y="3403"/>
                  </a:cubicBezTo>
                  <a:cubicBezTo>
                    <a:pt x="3036" y="3236"/>
                    <a:pt x="3336" y="3036"/>
                    <a:pt x="3570" y="2769"/>
                  </a:cubicBezTo>
                  <a:cubicBezTo>
                    <a:pt x="3567" y="2767"/>
                    <a:pt x="3564" y="2766"/>
                    <a:pt x="3560" y="2766"/>
                  </a:cubicBezTo>
                  <a:cubicBezTo>
                    <a:pt x="3493" y="2766"/>
                    <a:pt x="3168" y="2989"/>
                    <a:pt x="2669" y="3270"/>
                  </a:cubicBezTo>
                  <a:cubicBezTo>
                    <a:pt x="2335" y="3436"/>
                    <a:pt x="2002" y="3503"/>
                    <a:pt x="1635" y="3503"/>
                  </a:cubicBezTo>
                  <a:cubicBezTo>
                    <a:pt x="1603" y="3505"/>
                    <a:pt x="1572" y="3507"/>
                    <a:pt x="1541" y="3507"/>
                  </a:cubicBezTo>
                  <a:cubicBezTo>
                    <a:pt x="1144" y="3507"/>
                    <a:pt x="782" y="3312"/>
                    <a:pt x="534" y="3003"/>
                  </a:cubicBezTo>
                  <a:cubicBezTo>
                    <a:pt x="301" y="2669"/>
                    <a:pt x="234" y="2202"/>
                    <a:pt x="334" y="1802"/>
                  </a:cubicBezTo>
                  <a:cubicBezTo>
                    <a:pt x="401" y="1435"/>
                    <a:pt x="567" y="1135"/>
                    <a:pt x="768" y="834"/>
                  </a:cubicBezTo>
                  <a:cubicBezTo>
                    <a:pt x="968" y="568"/>
                    <a:pt x="1168" y="301"/>
                    <a:pt x="1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0;p39"/>
            <p:cNvSpPr/>
            <p:nvPr/>
          </p:nvSpPr>
          <p:spPr>
            <a:xfrm>
              <a:off x="1928957" y="1745818"/>
              <a:ext cx="123388" cy="123696"/>
            </a:xfrm>
            <a:custGeom>
              <a:avLst/>
              <a:gdLst/>
              <a:ahLst/>
              <a:cxnLst/>
              <a:rect l="l" t="t" r="r" b="b"/>
              <a:pathLst>
                <a:path w="5105" h="5093" extrusionOk="0">
                  <a:moveTo>
                    <a:pt x="4854" y="0"/>
                  </a:moveTo>
                  <a:cubicBezTo>
                    <a:pt x="4816" y="0"/>
                    <a:pt x="4777" y="4"/>
                    <a:pt x="4738" y="14"/>
                  </a:cubicBezTo>
                  <a:cubicBezTo>
                    <a:pt x="4371" y="81"/>
                    <a:pt x="4070" y="281"/>
                    <a:pt x="3837" y="548"/>
                  </a:cubicBezTo>
                  <a:cubicBezTo>
                    <a:pt x="3503" y="948"/>
                    <a:pt x="3303" y="1415"/>
                    <a:pt x="3270" y="1949"/>
                  </a:cubicBezTo>
                  <a:cubicBezTo>
                    <a:pt x="3203" y="2549"/>
                    <a:pt x="3103" y="3150"/>
                    <a:pt x="2936" y="3717"/>
                  </a:cubicBezTo>
                  <a:cubicBezTo>
                    <a:pt x="2803" y="4284"/>
                    <a:pt x="2336" y="4718"/>
                    <a:pt x="1802" y="4884"/>
                  </a:cubicBezTo>
                  <a:cubicBezTo>
                    <a:pt x="1749" y="4892"/>
                    <a:pt x="1696" y="4896"/>
                    <a:pt x="1643" y="4896"/>
                  </a:cubicBezTo>
                  <a:cubicBezTo>
                    <a:pt x="1231" y="4896"/>
                    <a:pt x="838" y="4672"/>
                    <a:pt x="601" y="4317"/>
                  </a:cubicBezTo>
                  <a:cubicBezTo>
                    <a:pt x="401" y="4050"/>
                    <a:pt x="234" y="3750"/>
                    <a:pt x="134" y="3450"/>
                  </a:cubicBezTo>
                  <a:cubicBezTo>
                    <a:pt x="101" y="3350"/>
                    <a:pt x="68" y="3216"/>
                    <a:pt x="1" y="3116"/>
                  </a:cubicBezTo>
                  <a:lnTo>
                    <a:pt x="1" y="3116"/>
                  </a:lnTo>
                  <a:cubicBezTo>
                    <a:pt x="1" y="3250"/>
                    <a:pt x="1" y="3350"/>
                    <a:pt x="68" y="3483"/>
                  </a:cubicBezTo>
                  <a:cubicBezTo>
                    <a:pt x="134" y="3817"/>
                    <a:pt x="268" y="4150"/>
                    <a:pt x="468" y="4417"/>
                  </a:cubicBezTo>
                  <a:cubicBezTo>
                    <a:pt x="601" y="4617"/>
                    <a:pt x="801" y="4784"/>
                    <a:pt x="1002" y="4918"/>
                  </a:cubicBezTo>
                  <a:cubicBezTo>
                    <a:pt x="1195" y="5028"/>
                    <a:pt x="1434" y="5093"/>
                    <a:pt x="1681" y="5093"/>
                  </a:cubicBezTo>
                  <a:cubicBezTo>
                    <a:pt x="1733" y="5093"/>
                    <a:pt x="1784" y="5090"/>
                    <a:pt x="1836" y="5084"/>
                  </a:cubicBezTo>
                  <a:cubicBezTo>
                    <a:pt x="2469" y="4918"/>
                    <a:pt x="2970" y="4417"/>
                    <a:pt x="3136" y="3784"/>
                  </a:cubicBezTo>
                  <a:cubicBezTo>
                    <a:pt x="3303" y="3183"/>
                    <a:pt x="3403" y="2583"/>
                    <a:pt x="3470" y="1982"/>
                  </a:cubicBezTo>
                  <a:cubicBezTo>
                    <a:pt x="3503" y="1482"/>
                    <a:pt x="3670" y="1015"/>
                    <a:pt x="3970" y="648"/>
                  </a:cubicBezTo>
                  <a:cubicBezTo>
                    <a:pt x="4171" y="381"/>
                    <a:pt x="4437" y="181"/>
                    <a:pt x="4738" y="114"/>
                  </a:cubicBezTo>
                  <a:cubicBezTo>
                    <a:pt x="4971" y="48"/>
                    <a:pt x="5105" y="48"/>
                    <a:pt x="5105" y="48"/>
                  </a:cubicBezTo>
                  <a:cubicBezTo>
                    <a:pt x="5034" y="24"/>
                    <a:pt x="4946"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1;p39"/>
            <p:cNvSpPr/>
            <p:nvPr/>
          </p:nvSpPr>
          <p:spPr>
            <a:xfrm>
              <a:off x="1854803" y="2446124"/>
              <a:ext cx="197541" cy="338252"/>
            </a:xfrm>
            <a:custGeom>
              <a:avLst/>
              <a:gdLst/>
              <a:ahLst/>
              <a:cxnLst/>
              <a:rect l="l" t="t" r="r" b="b"/>
              <a:pathLst>
                <a:path w="8173" h="13927" extrusionOk="0">
                  <a:moveTo>
                    <a:pt x="1568" y="1"/>
                  </a:moveTo>
                  <a:cubicBezTo>
                    <a:pt x="1568" y="1"/>
                    <a:pt x="0" y="11442"/>
                    <a:pt x="1568" y="12877"/>
                  </a:cubicBezTo>
                  <a:cubicBezTo>
                    <a:pt x="2500" y="13749"/>
                    <a:pt x="3397" y="13926"/>
                    <a:pt x="3971" y="13926"/>
                  </a:cubicBezTo>
                  <a:cubicBezTo>
                    <a:pt x="4362" y="13926"/>
                    <a:pt x="4603" y="13844"/>
                    <a:pt x="4603" y="13844"/>
                  </a:cubicBezTo>
                  <a:lnTo>
                    <a:pt x="7605" y="11342"/>
                  </a:lnTo>
                  <a:lnTo>
                    <a:pt x="8173" y="1"/>
                  </a:lnTo>
                  <a:close/>
                </a:path>
              </a:pathLst>
            </a:custGeom>
            <a:solidFill>
              <a:srgbClr val="D19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2;p39"/>
            <p:cNvSpPr/>
            <p:nvPr/>
          </p:nvSpPr>
          <p:spPr>
            <a:xfrm>
              <a:off x="2673127" y="1500660"/>
              <a:ext cx="354767" cy="280351"/>
            </a:xfrm>
            <a:custGeom>
              <a:avLst/>
              <a:gdLst/>
              <a:ahLst/>
              <a:cxnLst/>
              <a:rect l="l" t="t" r="r" b="b"/>
              <a:pathLst>
                <a:path w="14678" h="11543" extrusionOk="0">
                  <a:moveTo>
                    <a:pt x="12843" y="1"/>
                  </a:moveTo>
                  <a:lnTo>
                    <a:pt x="5271" y="7339"/>
                  </a:lnTo>
                  <a:lnTo>
                    <a:pt x="1969" y="4704"/>
                  </a:lnTo>
                  <a:lnTo>
                    <a:pt x="1" y="6839"/>
                  </a:lnTo>
                  <a:lnTo>
                    <a:pt x="5138" y="11543"/>
                  </a:lnTo>
                  <a:lnTo>
                    <a:pt x="14678" y="2136"/>
                  </a:lnTo>
                  <a:lnTo>
                    <a:pt x="128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3;p39"/>
            <p:cNvSpPr/>
            <p:nvPr/>
          </p:nvSpPr>
          <p:spPr>
            <a:xfrm>
              <a:off x="2489314" y="1680533"/>
              <a:ext cx="428123" cy="614109"/>
            </a:xfrm>
            <a:custGeom>
              <a:avLst/>
              <a:gdLst/>
              <a:ahLst/>
              <a:cxnLst/>
              <a:rect l="l" t="t" r="r" b="b"/>
              <a:pathLst>
                <a:path w="17713" h="25285" extrusionOk="0">
                  <a:moveTo>
                    <a:pt x="16912" y="0"/>
                  </a:moveTo>
                  <a:lnTo>
                    <a:pt x="14043" y="1868"/>
                  </a:lnTo>
                  <a:cubicBezTo>
                    <a:pt x="13935" y="942"/>
                    <a:pt x="13336" y="16"/>
                    <a:pt x="13139" y="16"/>
                  </a:cubicBezTo>
                  <a:cubicBezTo>
                    <a:pt x="13094" y="16"/>
                    <a:pt x="13070" y="63"/>
                    <a:pt x="13076" y="167"/>
                  </a:cubicBezTo>
                  <a:cubicBezTo>
                    <a:pt x="13143" y="734"/>
                    <a:pt x="13076" y="3703"/>
                    <a:pt x="13076" y="3703"/>
                  </a:cubicBezTo>
                  <a:lnTo>
                    <a:pt x="7972" y="14511"/>
                  </a:lnTo>
                  <a:cubicBezTo>
                    <a:pt x="7272" y="16212"/>
                    <a:pt x="5871" y="17279"/>
                    <a:pt x="4804" y="17546"/>
                  </a:cubicBezTo>
                  <a:lnTo>
                    <a:pt x="0" y="18980"/>
                  </a:lnTo>
                  <a:lnTo>
                    <a:pt x="1868" y="25285"/>
                  </a:lnTo>
                  <a:lnTo>
                    <a:pt x="8540" y="23083"/>
                  </a:lnTo>
                  <a:cubicBezTo>
                    <a:pt x="10274" y="22516"/>
                    <a:pt x="11608" y="21149"/>
                    <a:pt x="12209" y="19414"/>
                  </a:cubicBezTo>
                  <a:lnTo>
                    <a:pt x="16779" y="5437"/>
                  </a:lnTo>
                  <a:cubicBezTo>
                    <a:pt x="17079" y="4570"/>
                    <a:pt x="17312" y="3636"/>
                    <a:pt x="17513" y="2702"/>
                  </a:cubicBezTo>
                  <a:cubicBezTo>
                    <a:pt x="17713" y="1535"/>
                    <a:pt x="16912" y="0"/>
                    <a:pt x="16912" y="0"/>
                  </a:cubicBezTo>
                  <a:close/>
                </a:path>
              </a:pathLst>
            </a:custGeom>
            <a:solidFill>
              <a:srgbClr val="D19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4;p39"/>
            <p:cNvSpPr/>
            <p:nvPr/>
          </p:nvSpPr>
          <p:spPr>
            <a:xfrm>
              <a:off x="2182138" y="4475714"/>
              <a:ext cx="270100" cy="118717"/>
            </a:xfrm>
            <a:custGeom>
              <a:avLst/>
              <a:gdLst/>
              <a:ahLst/>
              <a:cxnLst/>
              <a:rect l="l" t="t" r="r" b="b"/>
              <a:pathLst>
                <a:path w="11175" h="4888" extrusionOk="0">
                  <a:moveTo>
                    <a:pt x="5971" y="0"/>
                  </a:moveTo>
                  <a:lnTo>
                    <a:pt x="0" y="101"/>
                  </a:lnTo>
                  <a:lnTo>
                    <a:pt x="33" y="4771"/>
                  </a:lnTo>
                  <a:lnTo>
                    <a:pt x="434" y="4804"/>
                  </a:lnTo>
                  <a:cubicBezTo>
                    <a:pt x="1268" y="4837"/>
                    <a:pt x="3369" y="4887"/>
                    <a:pt x="5400" y="4887"/>
                  </a:cubicBezTo>
                  <a:cubicBezTo>
                    <a:pt x="7430" y="4887"/>
                    <a:pt x="9390" y="4837"/>
                    <a:pt x="9940" y="4670"/>
                  </a:cubicBezTo>
                  <a:cubicBezTo>
                    <a:pt x="11175" y="4270"/>
                    <a:pt x="6071" y="3203"/>
                    <a:pt x="6071" y="3203"/>
                  </a:cubicBezTo>
                  <a:lnTo>
                    <a:pt x="5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5;p39"/>
            <p:cNvSpPr/>
            <p:nvPr/>
          </p:nvSpPr>
          <p:spPr>
            <a:xfrm>
              <a:off x="1682254" y="4370277"/>
              <a:ext cx="203560" cy="243264"/>
            </a:xfrm>
            <a:custGeom>
              <a:avLst/>
              <a:gdLst/>
              <a:ahLst/>
              <a:cxnLst/>
              <a:rect l="l" t="t" r="r" b="b"/>
              <a:pathLst>
                <a:path w="8422" h="10016" extrusionOk="0">
                  <a:moveTo>
                    <a:pt x="3003" y="0"/>
                  </a:moveTo>
                  <a:lnTo>
                    <a:pt x="1" y="3603"/>
                  </a:lnTo>
                  <a:lnTo>
                    <a:pt x="267" y="3836"/>
                  </a:lnTo>
                  <a:cubicBezTo>
                    <a:pt x="1468" y="4970"/>
                    <a:pt x="6505" y="9507"/>
                    <a:pt x="7573" y="9974"/>
                  </a:cubicBezTo>
                  <a:cubicBezTo>
                    <a:pt x="7641" y="10002"/>
                    <a:pt x="7695" y="10016"/>
                    <a:pt x="7736" y="10016"/>
                  </a:cubicBezTo>
                  <a:cubicBezTo>
                    <a:pt x="8421" y="10016"/>
                    <a:pt x="5571" y="6305"/>
                    <a:pt x="5571" y="6305"/>
                  </a:cubicBezTo>
                  <a:lnTo>
                    <a:pt x="7606" y="3836"/>
                  </a:lnTo>
                  <a:lnTo>
                    <a:pt x="30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6;p39"/>
            <p:cNvSpPr/>
            <p:nvPr/>
          </p:nvSpPr>
          <p:spPr>
            <a:xfrm>
              <a:off x="1694339" y="2886869"/>
              <a:ext cx="803048" cy="1637366"/>
            </a:xfrm>
            <a:custGeom>
              <a:avLst/>
              <a:gdLst/>
              <a:ahLst/>
              <a:cxnLst/>
              <a:rect l="l" t="t" r="r" b="b"/>
              <a:pathLst>
                <a:path w="33225" h="67416" extrusionOk="0">
                  <a:moveTo>
                    <a:pt x="30056" y="0"/>
                  </a:moveTo>
                  <a:lnTo>
                    <a:pt x="17547" y="400"/>
                  </a:lnTo>
                  <a:cubicBezTo>
                    <a:pt x="17547" y="400"/>
                    <a:pt x="15545" y="8840"/>
                    <a:pt x="16112" y="10508"/>
                  </a:cubicBezTo>
                  <a:cubicBezTo>
                    <a:pt x="16680" y="12175"/>
                    <a:pt x="20349" y="13143"/>
                    <a:pt x="20349" y="13143"/>
                  </a:cubicBezTo>
                  <a:lnTo>
                    <a:pt x="20215" y="36293"/>
                  </a:lnTo>
                  <a:lnTo>
                    <a:pt x="1" y="61311"/>
                  </a:lnTo>
                  <a:lnTo>
                    <a:pt x="7473" y="67415"/>
                  </a:lnTo>
                  <a:cubicBezTo>
                    <a:pt x="7473" y="67415"/>
                    <a:pt x="29355" y="42364"/>
                    <a:pt x="31290" y="37794"/>
                  </a:cubicBezTo>
                  <a:cubicBezTo>
                    <a:pt x="33225" y="33257"/>
                    <a:pt x="30056" y="0"/>
                    <a:pt x="30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7;p39"/>
            <p:cNvSpPr/>
            <p:nvPr/>
          </p:nvSpPr>
          <p:spPr>
            <a:xfrm>
              <a:off x="1955568" y="2813132"/>
              <a:ext cx="437018" cy="1707848"/>
            </a:xfrm>
            <a:custGeom>
              <a:avLst/>
              <a:gdLst/>
              <a:ahLst/>
              <a:cxnLst/>
              <a:rect l="l" t="t" r="r" b="b"/>
              <a:pathLst>
                <a:path w="18081" h="70318" extrusionOk="0">
                  <a:moveTo>
                    <a:pt x="17080" y="1"/>
                  </a:moveTo>
                  <a:lnTo>
                    <a:pt x="434" y="1635"/>
                  </a:lnTo>
                  <a:lnTo>
                    <a:pt x="201" y="6272"/>
                  </a:lnTo>
                  <a:cubicBezTo>
                    <a:pt x="1" y="10241"/>
                    <a:pt x="1535" y="12043"/>
                    <a:pt x="2603" y="13077"/>
                  </a:cubicBezTo>
                  <a:lnTo>
                    <a:pt x="7773" y="70318"/>
                  </a:lnTo>
                  <a:lnTo>
                    <a:pt x="18080" y="70251"/>
                  </a:lnTo>
                  <a:lnTo>
                    <a:pt x="17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8;p39"/>
            <p:cNvSpPr/>
            <p:nvPr/>
          </p:nvSpPr>
          <p:spPr>
            <a:xfrm>
              <a:off x="2106340" y="3158258"/>
              <a:ext cx="96777" cy="704872"/>
            </a:xfrm>
            <a:custGeom>
              <a:avLst/>
              <a:gdLst/>
              <a:ahLst/>
              <a:cxnLst/>
              <a:rect l="l" t="t" r="r" b="b"/>
              <a:pathLst>
                <a:path w="4004" h="29022" extrusionOk="0">
                  <a:moveTo>
                    <a:pt x="1969" y="1"/>
                  </a:moveTo>
                  <a:cubicBezTo>
                    <a:pt x="1935" y="101"/>
                    <a:pt x="1935" y="201"/>
                    <a:pt x="1969" y="301"/>
                  </a:cubicBezTo>
                  <a:cubicBezTo>
                    <a:pt x="1969" y="534"/>
                    <a:pt x="2002" y="835"/>
                    <a:pt x="2002" y="1202"/>
                  </a:cubicBezTo>
                  <a:cubicBezTo>
                    <a:pt x="2002" y="1969"/>
                    <a:pt x="2069" y="3070"/>
                    <a:pt x="2169" y="4437"/>
                  </a:cubicBezTo>
                  <a:cubicBezTo>
                    <a:pt x="2335" y="7206"/>
                    <a:pt x="2636" y="10975"/>
                    <a:pt x="3036" y="15145"/>
                  </a:cubicBezTo>
                  <a:cubicBezTo>
                    <a:pt x="3301" y="18321"/>
                    <a:pt x="3598" y="21267"/>
                    <a:pt x="3798" y="23691"/>
                  </a:cubicBezTo>
                  <a:lnTo>
                    <a:pt x="3798" y="23691"/>
                  </a:lnTo>
                  <a:lnTo>
                    <a:pt x="1035" y="27554"/>
                  </a:lnTo>
                  <a:lnTo>
                    <a:pt x="267" y="28621"/>
                  </a:lnTo>
                  <a:cubicBezTo>
                    <a:pt x="167" y="28755"/>
                    <a:pt x="101" y="28855"/>
                    <a:pt x="67" y="28921"/>
                  </a:cubicBezTo>
                  <a:cubicBezTo>
                    <a:pt x="34" y="28955"/>
                    <a:pt x="0" y="28988"/>
                    <a:pt x="0" y="29022"/>
                  </a:cubicBezTo>
                  <a:cubicBezTo>
                    <a:pt x="0" y="29022"/>
                    <a:pt x="34" y="29022"/>
                    <a:pt x="101" y="28955"/>
                  </a:cubicBezTo>
                  <a:lnTo>
                    <a:pt x="334" y="28655"/>
                  </a:lnTo>
                  <a:lnTo>
                    <a:pt x="1135" y="27621"/>
                  </a:lnTo>
                  <a:lnTo>
                    <a:pt x="4003" y="23784"/>
                  </a:lnTo>
                  <a:lnTo>
                    <a:pt x="4003" y="23751"/>
                  </a:lnTo>
                  <a:cubicBezTo>
                    <a:pt x="3803" y="21283"/>
                    <a:pt x="3503" y="18347"/>
                    <a:pt x="3236" y="15145"/>
                  </a:cubicBezTo>
                  <a:cubicBezTo>
                    <a:pt x="2869" y="10942"/>
                    <a:pt x="2536" y="7173"/>
                    <a:pt x="2335" y="4437"/>
                  </a:cubicBezTo>
                  <a:cubicBezTo>
                    <a:pt x="2202" y="3070"/>
                    <a:pt x="2135" y="1969"/>
                    <a:pt x="2069" y="1202"/>
                  </a:cubicBezTo>
                  <a:cubicBezTo>
                    <a:pt x="2035" y="835"/>
                    <a:pt x="2002" y="534"/>
                    <a:pt x="2002" y="301"/>
                  </a:cubicBezTo>
                  <a:cubicBezTo>
                    <a:pt x="2002" y="201"/>
                    <a:pt x="1969" y="101"/>
                    <a:pt x="19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9;p39"/>
            <p:cNvSpPr/>
            <p:nvPr/>
          </p:nvSpPr>
          <p:spPr>
            <a:xfrm>
              <a:off x="2052320" y="3130716"/>
              <a:ext cx="130639" cy="27566"/>
            </a:xfrm>
            <a:custGeom>
              <a:avLst/>
              <a:gdLst/>
              <a:ahLst/>
              <a:cxnLst/>
              <a:rect l="l" t="t" r="r" b="b"/>
              <a:pathLst>
                <a:path w="5405" h="1135" extrusionOk="0">
                  <a:moveTo>
                    <a:pt x="1" y="1"/>
                  </a:moveTo>
                  <a:lnTo>
                    <a:pt x="1" y="1"/>
                  </a:lnTo>
                  <a:cubicBezTo>
                    <a:pt x="868" y="301"/>
                    <a:pt x="1768" y="568"/>
                    <a:pt x="2669" y="701"/>
                  </a:cubicBezTo>
                  <a:cubicBezTo>
                    <a:pt x="3570" y="935"/>
                    <a:pt x="4470" y="1068"/>
                    <a:pt x="5404" y="1135"/>
                  </a:cubicBezTo>
                  <a:cubicBezTo>
                    <a:pt x="4504" y="868"/>
                    <a:pt x="3603" y="668"/>
                    <a:pt x="2702" y="501"/>
                  </a:cubicBezTo>
                  <a:cubicBezTo>
                    <a:pt x="1802" y="267"/>
                    <a:pt x="901" y="10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0;p39"/>
            <p:cNvSpPr/>
            <p:nvPr/>
          </p:nvSpPr>
          <p:spPr>
            <a:xfrm>
              <a:off x="2216797" y="3717817"/>
              <a:ext cx="136270" cy="23777"/>
            </a:xfrm>
            <a:custGeom>
              <a:avLst/>
              <a:gdLst/>
              <a:ahLst/>
              <a:cxnLst/>
              <a:rect l="l" t="t" r="r" b="b"/>
              <a:pathLst>
                <a:path w="5638" h="979" extrusionOk="0">
                  <a:moveTo>
                    <a:pt x="2417" y="0"/>
                  </a:moveTo>
                  <a:cubicBezTo>
                    <a:pt x="1869" y="0"/>
                    <a:pt x="1324" y="55"/>
                    <a:pt x="801" y="212"/>
                  </a:cubicBezTo>
                  <a:cubicBezTo>
                    <a:pt x="501" y="245"/>
                    <a:pt x="234" y="345"/>
                    <a:pt x="0" y="512"/>
                  </a:cubicBezTo>
                  <a:cubicBezTo>
                    <a:pt x="787" y="315"/>
                    <a:pt x="1596" y="237"/>
                    <a:pt x="2410" y="237"/>
                  </a:cubicBezTo>
                  <a:cubicBezTo>
                    <a:pt x="2563" y="237"/>
                    <a:pt x="2716" y="240"/>
                    <a:pt x="2869" y="245"/>
                  </a:cubicBezTo>
                  <a:cubicBezTo>
                    <a:pt x="3803" y="345"/>
                    <a:pt x="4737" y="579"/>
                    <a:pt x="5638" y="979"/>
                  </a:cubicBezTo>
                  <a:cubicBezTo>
                    <a:pt x="5404" y="779"/>
                    <a:pt x="5171" y="612"/>
                    <a:pt x="4904" y="512"/>
                  </a:cubicBezTo>
                  <a:cubicBezTo>
                    <a:pt x="4270" y="245"/>
                    <a:pt x="3570" y="78"/>
                    <a:pt x="2869" y="12"/>
                  </a:cubicBezTo>
                  <a:cubicBezTo>
                    <a:pt x="2718" y="4"/>
                    <a:pt x="2568" y="0"/>
                    <a:pt x="2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1;p39"/>
            <p:cNvSpPr/>
            <p:nvPr/>
          </p:nvSpPr>
          <p:spPr>
            <a:xfrm>
              <a:off x="2122462" y="3820165"/>
              <a:ext cx="319310" cy="418085"/>
            </a:xfrm>
            <a:custGeom>
              <a:avLst/>
              <a:gdLst/>
              <a:ahLst/>
              <a:cxnLst/>
              <a:rect l="l" t="t" r="r" b="b"/>
              <a:pathLst>
                <a:path w="13211" h="17214" extrusionOk="0">
                  <a:moveTo>
                    <a:pt x="13176" y="0"/>
                  </a:moveTo>
                  <a:cubicBezTo>
                    <a:pt x="13084" y="0"/>
                    <a:pt x="10125" y="3791"/>
                    <a:pt x="6539" y="8540"/>
                  </a:cubicBezTo>
                  <a:cubicBezTo>
                    <a:pt x="2903" y="13310"/>
                    <a:pt x="1" y="17180"/>
                    <a:pt x="67" y="17213"/>
                  </a:cubicBezTo>
                  <a:cubicBezTo>
                    <a:pt x="67" y="17213"/>
                    <a:pt x="68" y="17213"/>
                    <a:pt x="68" y="17213"/>
                  </a:cubicBezTo>
                  <a:cubicBezTo>
                    <a:pt x="126" y="17213"/>
                    <a:pt x="3085" y="13390"/>
                    <a:pt x="6705" y="8673"/>
                  </a:cubicBezTo>
                  <a:cubicBezTo>
                    <a:pt x="10308" y="3903"/>
                    <a:pt x="13210" y="34"/>
                    <a:pt x="13177" y="1"/>
                  </a:cubicBezTo>
                  <a:cubicBezTo>
                    <a:pt x="13176" y="0"/>
                    <a:pt x="13176" y="0"/>
                    <a:pt x="131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2;p39"/>
            <p:cNvSpPr/>
            <p:nvPr/>
          </p:nvSpPr>
          <p:spPr>
            <a:xfrm>
              <a:off x="2281283" y="2926555"/>
              <a:ext cx="125805" cy="48915"/>
            </a:xfrm>
            <a:custGeom>
              <a:avLst/>
              <a:gdLst/>
              <a:ahLst/>
              <a:cxnLst/>
              <a:rect l="l" t="t" r="r" b="b"/>
              <a:pathLst>
                <a:path w="5205" h="2014" extrusionOk="0">
                  <a:moveTo>
                    <a:pt x="1" y="1"/>
                  </a:moveTo>
                  <a:lnTo>
                    <a:pt x="1" y="1"/>
                  </a:lnTo>
                  <a:cubicBezTo>
                    <a:pt x="68" y="301"/>
                    <a:pt x="201" y="601"/>
                    <a:pt x="435" y="868"/>
                  </a:cubicBezTo>
                  <a:cubicBezTo>
                    <a:pt x="1000" y="1621"/>
                    <a:pt x="1863" y="2013"/>
                    <a:pt x="2735" y="2013"/>
                  </a:cubicBezTo>
                  <a:cubicBezTo>
                    <a:pt x="3408" y="2013"/>
                    <a:pt x="4086" y="1781"/>
                    <a:pt x="4638" y="1302"/>
                  </a:cubicBezTo>
                  <a:cubicBezTo>
                    <a:pt x="4871" y="1101"/>
                    <a:pt x="5071" y="835"/>
                    <a:pt x="5205" y="534"/>
                  </a:cubicBezTo>
                  <a:lnTo>
                    <a:pt x="5205" y="534"/>
                  </a:lnTo>
                  <a:cubicBezTo>
                    <a:pt x="4971" y="768"/>
                    <a:pt x="4771" y="968"/>
                    <a:pt x="4504" y="1168"/>
                  </a:cubicBezTo>
                  <a:cubicBezTo>
                    <a:pt x="3982" y="1589"/>
                    <a:pt x="3353" y="1795"/>
                    <a:pt x="2726" y="1795"/>
                  </a:cubicBezTo>
                  <a:cubicBezTo>
                    <a:pt x="1911" y="1795"/>
                    <a:pt x="1100" y="1447"/>
                    <a:pt x="535" y="768"/>
                  </a:cubicBezTo>
                  <a:cubicBezTo>
                    <a:pt x="335" y="501"/>
                    <a:pt x="168" y="26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3;p39"/>
            <p:cNvSpPr/>
            <p:nvPr/>
          </p:nvSpPr>
          <p:spPr>
            <a:xfrm>
              <a:off x="1976523" y="1757500"/>
              <a:ext cx="90323" cy="303837"/>
            </a:xfrm>
            <a:custGeom>
              <a:avLst/>
              <a:gdLst/>
              <a:ahLst/>
              <a:cxnLst/>
              <a:rect l="l" t="t" r="r" b="b"/>
              <a:pathLst>
                <a:path w="3737" h="12510" extrusionOk="0">
                  <a:moveTo>
                    <a:pt x="3270" y="0"/>
                  </a:moveTo>
                  <a:lnTo>
                    <a:pt x="3270" y="0"/>
                  </a:lnTo>
                  <a:cubicBezTo>
                    <a:pt x="1" y="3603"/>
                    <a:pt x="234" y="9173"/>
                    <a:pt x="3737" y="12509"/>
                  </a:cubicBezTo>
                  <a:lnTo>
                    <a:pt x="32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44;p39"/>
            <p:cNvSpPr/>
            <p:nvPr/>
          </p:nvSpPr>
          <p:spPr>
            <a:xfrm>
              <a:off x="1862054" y="2220906"/>
              <a:ext cx="159643" cy="318215"/>
            </a:xfrm>
            <a:custGeom>
              <a:avLst/>
              <a:gdLst/>
              <a:ahLst/>
              <a:cxnLst/>
              <a:rect l="l" t="t" r="r" b="b"/>
              <a:pathLst>
                <a:path w="6605" h="13102" extrusionOk="0">
                  <a:moveTo>
                    <a:pt x="2702" y="0"/>
                  </a:moveTo>
                  <a:cubicBezTo>
                    <a:pt x="2702" y="0"/>
                    <a:pt x="467" y="2502"/>
                    <a:pt x="0" y="12176"/>
                  </a:cubicBezTo>
                  <a:cubicBezTo>
                    <a:pt x="0" y="12176"/>
                    <a:pt x="4912" y="13102"/>
                    <a:pt x="6178" y="13102"/>
                  </a:cubicBezTo>
                  <a:cubicBezTo>
                    <a:pt x="6354" y="13102"/>
                    <a:pt x="6459" y="13084"/>
                    <a:pt x="6472" y="13043"/>
                  </a:cubicBezTo>
                  <a:cubicBezTo>
                    <a:pt x="6605" y="12676"/>
                    <a:pt x="2702" y="0"/>
                    <a:pt x="2702"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45;p39"/>
            <p:cNvSpPr/>
            <p:nvPr/>
          </p:nvSpPr>
          <p:spPr>
            <a:xfrm>
              <a:off x="1864546" y="2220906"/>
              <a:ext cx="159643" cy="318215"/>
            </a:xfrm>
            <a:custGeom>
              <a:avLst/>
              <a:gdLst/>
              <a:ahLst/>
              <a:cxnLst/>
              <a:rect l="l" t="t" r="r" b="b"/>
              <a:pathLst>
                <a:path w="6605" h="13102" extrusionOk="0">
                  <a:moveTo>
                    <a:pt x="2702" y="0"/>
                  </a:moveTo>
                  <a:cubicBezTo>
                    <a:pt x="2702" y="0"/>
                    <a:pt x="467" y="2502"/>
                    <a:pt x="0" y="12176"/>
                  </a:cubicBezTo>
                  <a:cubicBezTo>
                    <a:pt x="0" y="12176"/>
                    <a:pt x="4912" y="13102"/>
                    <a:pt x="6178" y="13102"/>
                  </a:cubicBezTo>
                  <a:cubicBezTo>
                    <a:pt x="6354" y="13102"/>
                    <a:pt x="6459" y="13084"/>
                    <a:pt x="6472" y="13043"/>
                  </a:cubicBezTo>
                  <a:cubicBezTo>
                    <a:pt x="6605" y="12676"/>
                    <a:pt x="2702" y="0"/>
                    <a:pt x="2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46;p39"/>
            <p:cNvSpPr/>
            <p:nvPr/>
          </p:nvSpPr>
          <p:spPr>
            <a:xfrm>
              <a:off x="1901548" y="2105054"/>
              <a:ext cx="704676" cy="798840"/>
            </a:xfrm>
            <a:custGeom>
              <a:avLst/>
              <a:gdLst/>
              <a:ahLst/>
              <a:cxnLst/>
              <a:rect l="l" t="t" r="r" b="b"/>
              <a:pathLst>
                <a:path w="29155" h="32891" extrusionOk="0">
                  <a:moveTo>
                    <a:pt x="26787" y="0"/>
                  </a:moveTo>
                  <a:cubicBezTo>
                    <a:pt x="22450" y="734"/>
                    <a:pt x="15879" y="1568"/>
                    <a:pt x="15879" y="1568"/>
                  </a:cubicBezTo>
                  <a:lnTo>
                    <a:pt x="14911" y="1635"/>
                  </a:lnTo>
                  <a:cubicBezTo>
                    <a:pt x="14911" y="1635"/>
                    <a:pt x="8140" y="2002"/>
                    <a:pt x="7973" y="2002"/>
                  </a:cubicBezTo>
                  <a:cubicBezTo>
                    <a:pt x="5138" y="2369"/>
                    <a:pt x="1869" y="2569"/>
                    <a:pt x="635" y="5604"/>
                  </a:cubicBezTo>
                  <a:cubicBezTo>
                    <a:pt x="1" y="7239"/>
                    <a:pt x="601" y="9674"/>
                    <a:pt x="1669" y="12176"/>
                  </a:cubicBezTo>
                  <a:lnTo>
                    <a:pt x="4170" y="19881"/>
                  </a:lnTo>
                  <a:cubicBezTo>
                    <a:pt x="5171" y="24151"/>
                    <a:pt x="3570" y="23918"/>
                    <a:pt x="2703" y="28187"/>
                  </a:cubicBezTo>
                  <a:cubicBezTo>
                    <a:pt x="2569" y="28854"/>
                    <a:pt x="2102" y="32324"/>
                    <a:pt x="2102" y="32891"/>
                  </a:cubicBezTo>
                  <a:lnTo>
                    <a:pt x="21650" y="32891"/>
                  </a:lnTo>
                  <a:lnTo>
                    <a:pt x="21349" y="29855"/>
                  </a:lnTo>
                  <a:cubicBezTo>
                    <a:pt x="21349" y="29855"/>
                    <a:pt x="19081" y="18213"/>
                    <a:pt x="19114" y="18080"/>
                  </a:cubicBezTo>
                  <a:lnTo>
                    <a:pt x="19481" y="17346"/>
                  </a:lnTo>
                  <a:cubicBezTo>
                    <a:pt x="20382" y="15378"/>
                    <a:pt x="20415" y="13143"/>
                    <a:pt x="19548" y="11175"/>
                  </a:cubicBezTo>
                  <a:lnTo>
                    <a:pt x="29155" y="7906"/>
                  </a:lnTo>
                  <a:lnTo>
                    <a:pt x="267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47;p39"/>
            <p:cNvSpPr/>
            <p:nvPr/>
          </p:nvSpPr>
          <p:spPr>
            <a:xfrm>
              <a:off x="2338542" y="2300302"/>
              <a:ext cx="264468" cy="94818"/>
            </a:xfrm>
            <a:custGeom>
              <a:avLst/>
              <a:gdLst/>
              <a:ahLst/>
              <a:cxnLst/>
              <a:rect l="l" t="t" r="r" b="b"/>
              <a:pathLst>
                <a:path w="10942" h="3904" extrusionOk="0">
                  <a:moveTo>
                    <a:pt x="10941" y="0"/>
                  </a:moveTo>
                  <a:lnTo>
                    <a:pt x="10941" y="0"/>
                  </a:lnTo>
                  <a:cubicBezTo>
                    <a:pt x="10808" y="34"/>
                    <a:pt x="10675" y="67"/>
                    <a:pt x="10508" y="101"/>
                  </a:cubicBezTo>
                  <a:cubicBezTo>
                    <a:pt x="10241" y="201"/>
                    <a:pt x="9841" y="301"/>
                    <a:pt x="9307" y="467"/>
                  </a:cubicBezTo>
                  <a:cubicBezTo>
                    <a:pt x="8306" y="768"/>
                    <a:pt x="6905" y="1168"/>
                    <a:pt x="5371" y="1668"/>
                  </a:cubicBezTo>
                  <a:cubicBezTo>
                    <a:pt x="4070" y="2069"/>
                    <a:pt x="2769" y="2569"/>
                    <a:pt x="1501" y="3103"/>
                  </a:cubicBezTo>
                  <a:cubicBezTo>
                    <a:pt x="1001" y="3336"/>
                    <a:pt x="634" y="3536"/>
                    <a:pt x="367" y="3670"/>
                  </a:cubicBezTo>
                  <a:cubicBezTo>
                    <a:pt x="234" y="3736"/>
                    <a:pt x="100" y="3803"/>
                    <a:pt x="0" y="3903"/>
                  </a:cubicBezTo>
                  <a:cubicBezTo>
                    <a:pt x="134" y="3870"/>
                    <a:pt x="267" y="3803"/>
                    <a:pt x="401" y="3736"/>
                  </a:cubicBezTo>
                  <a:cubicBezTo>
                    <a:pt x="667" y="3636"/>
                    <a:pt x="1068" y="3470"/>
                    <a:pt x="1568" y="3269"/>
                  </a:cubicBezTo>
                  <a:cubicBezTo>
                    <a:pt x="2502" y="2869"/>
                    <a:pt x="3903" y="2369"/>
                    <a:pt x="5438" y="1868"/>
                  </a:cubicBezTo>
                  <a:cubicBezTo>
                    <a:pt x="6972" y="1368"/>
                    <a:pt x="8373" y="934"/>
                    <a:pt x="9374" y="601"/>
                  </a:cubicBezTo>
                  <a:cubicBezTo>
                    <a:pt x="9874" y="434"/>
                    <a:pt x="10274" y="267"/>
                    <a:pt x="10541" y="167"/>
                  </a:cubicBezTo>
                  <a:cubicBezTo>
                    <a:pt x="10675" y="134"/>
                    <a:pt x="10808" y="67"/>
                    <a:pt x="10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8;p39"/>
            <p:cNvSpPr/>
            <p:nvPr/>
          </p:nvSpPr>
          <p:spPr>
            <a:xfrm>
              <a:off x="1915252" y="2334328"/>
              <a:ext cx="83870" cy="245498"/>
            </a:xfrm>
            <a:custGeom>
              <a:avLst/>
              <a:gdLst/>
              <a:ahLst/>
              <a:cxnLst/>
              <a:rect l="l" t="t" r="r" b="b"/>
              <a:pathLst>
                <a:path w="3470" h="10108" extrusionOk="0">
                  <a:moveTo>
                    <a:pt x="1" y="0"/>
                  </a:moveTo>
                  <a:cubicBezTo>
                    <a:pt x="1" y="134"/>
                    <a:pt x="34" y="267"/>
                    <a:pt x="68" y="401"/>
                  </a:cubicBezTo>
                  <a:cubicBezTo>
                    <a:pt x="134" y="701"/>
                    <a:pt x="234" y="1068"/>
                    <a:pt x="368" y="1535"/>
                  </a:cubicBezTo>
                  <a:cubicBezTo>
                    <a:pt x="635" y="2469"/>
                    <a:pt x="1035" y="3736"/>
                    <a:pt x="1535" y="5104"/>
                  </a:cubicBezTo>
                  <a:cubicBezTo>
                    <a:pt x="2036" y="6505"/>
                    <a:pt x="2536" y="7739"/>
                    <a:pt x="2870" y="8640"/>
                  </a:cubicBezTo>
                  <a:lnTo>
                    <a:pt x="3303" y="9707"/>
                  </a:lnTo>
                  <a:cubicBezTo>
                    <a:pt x="3337" y="9841"/>
                    <a:pt x="3403" y="9974"/>
                    <a:pt x="3470" y="10108"/>
                  </a:cubicBezTo>
                  <a:cubicBezTo>
                    <a:pt x="3437" y="9941"/>
                    <a:pt x="3403" y="9808"/>
                    <a:pt x="3370" y="9674"/>
                  </a:cubicBezTo>
                  <a:cubicBezTo>
                    <a:pt x="3270" y="9441"/>
                    <a:pt x="3170" y="9040"/>
                    <a:pt x="3003" y="8607"/>
                  </a:cubicBezTo>
                  <a:cubicBezTo>
                    <a:pt x="2736" y="7673"/>
                    <a:pt x="2269" y="6438"/>
                    <a:pt x="1769" y="5037"/>
                  </a:cubicBezTo>
                  <a:cubicBezTo>
                    <a:pt x="1235" y="3670"/>
                    <a:pt x="801" y="2402"/>
                    <a:pt x="501" y="1468"/>
                  </a:cubicBezTo>
                  <a:cubicBezTo>
                    <a:pt x="368" y="968"/>
                    <a:pt x="201" y="4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5"/>
          <p:cNvSpPr txBox="1">
            <a:spLocks noGrp="1"/>
          </p:cNvSpPr>
          <p:nvPr>
            <p:ph type="title"/>
          </p:nvPr>
        </p:nvSpPr>
        <p:spPr>
          <a:xfrm>
            <a:off x="720000" y="11842"/>
            <a:ext cx="7704000" cy="612600"/>
          </a:xfrm>
          <a:prstGeom prst="rect">
            <a:avLst/>
          </a:prstGeom>
        </p:spPr>
        <p:txBody>
          <a:bodyPr spcFirstLastPara="1" wrap="square" lIns="91425" tIns="91425" rIns="91425" bIns="91425" anchor="t" anchorCtr="0">
            <a:noAutofit/>
          </a:bodyPr>
          <a:lstStyle/>
          <a:p>
            <a:pPr algn="ctr"/>
            <a:r>
              <a:rPr lang="mn-MN" sz="4400" dirty="0" smtClean="0">
                <a:ln w="11430"/>
                <a:solidFill>
                  <a:schemeClr val="accent3">
                    <a:lumMod val="75000"/>
                    <a:lumOff val="25000"/>
                  </a:schemeClr>
                </a:solidFill>
                <a:effectLst>
                  <a:outerShdw blurRad="50800" dist="39000" dir="5460000" algn="tl">
                    <a:srgbClr val="000000">
                      <a:alpha val="38000"/>
                    </a:srgbClr>
                  </a:outerShdw>
                </a:effectLst>
                <a:latin typeface="Times New Roman" pitchFamily="18" charset="0"/>
                <a:cs typeface="Times New Roman" pitchFamily="18" charset="0"/>
              </a:rPr>
              <a:t>Агуулга</a:t>
            </a:r>
            <a:endParaRPr sz="4400" dirty="0">
              <a:solidFill>
                <a:schemeClr val="accent3">
                  <a:lumMod val="75000"/>
                  <a:lumOff val="25000"/>
                </a:schemeClr>
              </a:solidFill>
              <a:latin typeface="Times New Roman" pitchFamily="18" charset="0"/>
              <a:cs typeface="Times New Roman" pitchFamily="18" charset="0"/>
            </a:endParaRPr>
          </a:p>
        </p:txBody>
      </p:sp>
      <p:sp>
        <p:nvSpPr>
          <p:cNvPr id="5" name="Freeform 68">
            <a:extLst>
              <a:ext uri="{FF2B5EF4-FFF2-40B4-BE49-F238E27FC236}">
                <a16:creationId xmlns="" xmlns:a16="http://schemas.microsoft.com/office/drawing/2014/main" id="{9D87E5CD-6F7A-084A-B29D-05CF4F27EE48}"/>
              </a:ext>
            </a:extLst>
          </p:cNvPr>
          <p:cNvSpPr>
            <a:spLocks noChangeArrowheads="1"/>
          </p:cNvSpPr>
          <p:nvPr/>
        </p:nvSpPr>
        <p:spPr bwMode="auto">
          <a:xfrm>
            <a:off x="50882" y="964634"/>
            <a:ext cx="9144000" cy="4038600"/>
          </a:xfrm>
          <a:custGeom>
            <a:avLst/>
            <a:gdLst>
              <a:gd name="T0" fmla="*/ 11096 w 19570"/>
              <a:gd name="T1" fmla="*/ 560 h 7882"/>
              <a:gd name="T2" fmla="*/ 11096 w 19570"/>
              <a:gd name="T3" fmla="*/ 560 h 7882"/>
              <a:gd name="T4" fmla="*/ 12036 w 19570"/>
              <a:gd name="T5" fmla="*/ 1501 h 7882"/>
              <a:gd name="T6" fmla="*/ 12036 w 19570"/>
              <a:gd name="T7" fmla="*/ 1501 h 7882"/>
              <a:gd name="T8" fmla="*/ 12836 w 19570"/>
              <a:gd name="T9" fmla="*/ 2300 h 7882"/>
              <a:gd name="T10" fmla="*/ 19569 w 19570"/>
              <a:gd name="T11" fmla="*/ 2300 h 7882"/>
              <a:gd name="T12" fmla="*/ 19569 w 19570"/>
              <a:gd name="T13" fmla="*/ 1740 h 7882"/>
              <a:gd name="T14" fmla="*/ 12836 w 19570"/>
              <a:gd name="T15" fmla="*/ 1740 h 7882"/>
              <a:gd name="T16" fmla="*/ 12836 w 19570"/>
              <a:gd name="T17" fmla="*/ 1740 h 7882"/>
              <a:gd name="T18" fmla="*/ 12597 w 19570"/>
              <a:gd name="T19" fmla="*/ 1501 h 7882"/>
              <a:gd name="T20" fmla="*/ 12597 w 19570"/>
              <a:gd name="T21" fmla="*/ 1501 h 7882"/>
              <a:gd name="T22" fmla="*/ 11096 w 19570"/>
              <a:gd name="T23" fmla="*/ 0 h 7882"/>
              <a:gd name="T24" fmla="*/ 11096 w 19570"/>
              <a:gd name="T25" fmla="*/ 0 h 7882"/>
              <a:gd name="T26" fmla="*/ 9597 w 19570"/>
              <a:gd name="T27" fmla="*/ 1501 h 7882"/>
              <a:gd name="T28" fmla="*/ 9597 w 19570"/>
              <a:gd name="T29" fmla="*/ 1501 h 7882"/>
              <a:gd name="T30" fmla="*/ 11096 w 19570"/>
              <a:gd name="T31" fmla="*/ 3000 h 7882"/>
              <a:gd name="T32" fmla="*/ 11096 w 19570"/>
              <a:gd name="T33" fmla="*/ 3000 h 7882"/>
              <a:gd name="T34" fmla="*/ 12036 w 19570"/>
              <a:gd name="T35" fmla="*/ 3940 h 7882"/>
              <a:gd name="T36" fmla="*/ 12036 w 19570"/>
              <a:gd name="T37" fmla="*/ 3940 h 7882"/>
              <a:gd name="T38" fmla="*/ 11096 w 19570"/>
              <a:gd name="T39" fmla="*/ 4880 h 7882"/>
              <a:gd name="T40" fmla="*/ 11096 w 19570"/>
              <a:gd name="T41" fmla="*/ 4880 h 7882"/>
              <a:gd name="T42" fmla="*/ 10156 w 19570"/>
              <a:gd name="T43" fmla="*/ 3940 h 7882"/>
              <a:gd name="T44" fmla="*/ 10156 w 19570"/>
              <a:gd name="T45" fmla="*/ 3940 h 7882"/>
              <a:gd name="T46" fmla="*/ 8657 w 19570"/>
              <a:gd name="T47" fmla="*/ 2441 h 7882"/>
              <a:gd name="T48" fmla="*/ 8657 w 19570"/>
              <a:gd name="T49" fmla="*/ 2441 h 7882"/>
              <a:gd name="T50" fmla="*/ 7156 w 19570"/>
              <a:gd name="T51" fmla="*/ 3940 h 7882"/>
              <a:gd name="T52" fmla="*/ 7156 w 19570"/>
              <a:gd name="T53" fmla="*/ 3940 h 7882"/>
              <a:gd name="T54" fmla="*/ 8657 w 19570"/>
              <a:gd name="T55" fmla="*/ 5441 h 7882"/>
              <a:gd name="T56" fmla="*/ 8657 w 19570"/>
              <a:gd name="T57" fmla="*/ 5441 h 7882"/>
              <a:gd name="T58" fmla="*/ 9597 w 19570"/>
              <a:gd name="T59" fmla="*/ 6381 h 7882"/>
              <a:gd name="T60" fmla="*/ 9597 w 19570"/>
              <a:gd name="T61" fmla="*/ 6381 h 7882"/>
              <a:gd name="T62" fmla="*/ 8657 w 19570"/>
              <a:gd name="T63" fmla="*/ 7320 h 7882"/>
              <a:gd name="T64" fmla="*/ 8657 w 19570"/>
              <a:gd name="T65" fmla="*/ 7320 h 7882"/>
              <a:gd name="T66" fmla="*/ 7716 w 19570"/>
              <a:gd name="T67" fmla="*/ 6381 h 7882"/>
              <a:gd name="T68" fmla="*/ 7716 w 19570"/>
              <a:gd name="T69" fmla="*/ 6381 h 7882"/>
              <a:gd name="T70" fmla="*/ 6917 w 19570"/>
              <a:gd name="T71" fmla="*/ 5581 h 7882"/>
              <a:gd name="T72" fmla="*/ 0 w 19570"/>
              <a:gd name="T73" fmla="*/ 5581 h 7882"/>
              <a:gd name="T74" fmla="*/ 0 w 19570"/>
              <a:gd name="T75" fmla="*/ 6141 h 7882"/>
              <a:gd name="T76" fmla="*/ 6917 w 19570"/>
              <a:gd name="T77" fmla="*/ 6141 h 7882"/>
              <a:gd name="T78" fmla="*/ 6917 w 19570"/>
              <a:gd name="T79" fmla="*/ 6141 h 7882"/>
              <a:gd name="T80" fmla="*/ 7156 w 19570"/>
              <a:gd name="T81" fmla="*/ 6381 h 7882"/>
              <a:gd name="T82" fmla="*/ 7156 w 19570"/>
              <a:gd name="T83" fmla="*/ 6381 h 7882"/>
              <a:gd name="T84" fmla="*/ 8657 w 19570"/>
              <a:gd name="T85" fmla="*/ 7881 h 7882"/>
              <a:gd name="T86" fmla="*/ 8657 w 19570"/>
              <a:gd name="T87" fmla="*/ 7881 h 7882"/>
              <a:gd name="T88" fmla="*/ 10156 w 19570"/>
              <a:gd name="T89" fmla="*/ 6381 h 7882"/>
              <a:gd name="T90" fmla="*/ 10156 w 19570"/>
              <a:gd name="T91" fmla="*/ 6381 h 7882"/>
              <a:gd name="T92" fmla="*/ 8657 w 19570"/>
              <a:gd name="T93" fmla="*/ 4880 h 7882"/>
              <a:gd name="T94" fmla="*/ 8657 w 19570"/>
              <a:gd name="T95" fmla="*/ 4880 h 7882"/>
              <a:gd name="T96" fmla="*/ 7716 w 19570"/>
              <a:gd name="T97" fmla="*/ 3940 h 7882"/>
              <a:gd name="T98" fmla="*/ 7716 w 19570"/>
              <a:gd name="T99" fmla="*/ 3940 h 7882"/>
              <a:gd name="T100" fmla="*/ 8657 w 19570"/>
              <a:gd name="T101" fmla="*/ 3000 h 7882"/>
              <a:gd name="T102" fmla="*/ 8657 w 19570"/>
              <a:gd name="T103" fmla="*/ 3000 h 7882"/>
              <a:gd name="T104" fmla="*/ 9597 w 19570"/>
              <a:gd name="T105" fmla="*/ 3940 h 7882"/>
              <a:gd name="T106" fmla="*/ 9597 w 19570"/>
              <a:gd name="T107" fmla="*/ 3940 h 7882"/>
              <a:gd name="T108" fmla="*/ 11096 w 19570"/>
              <a:gd name="T109" fmla="*/ 5441 h 7882"/>
              <a:gd name="T110" fmla="*/ 11096 w 19570"/>
              <a:gd name="T111" fmla="*/ 5441 h 7882"/>
              <a:gd name="T112" fmla="*/ 12597 w 19570"/>
              <a:gd name="T113" fmla="*/ 3940 h 7882"/>
              <a:gd name="T114" fmla="*/ 12597 w 19570"/>
              <a:gd name="T115" fmla="*/ 3940 h 7882"/>
              <a:gd name="T116" fmla="*/ 11096 w 19570"/>
              <a:gd name="T117" fmla="*/ 2441 h 7882"/>
              <a:gd name="T118" fmla="*/ 11096 w 19570"/>
              <a:gd name="T119" fmla="*/ 2441 h 7882"/>
              <a:gd name="T120" fmla="*/ 10156 w 19570"/>
              <a:gd name="T121" fmla="*/ 1501 h 7882"/>
              <a:gd name="T122" fmla="*/ 10156 w 19570"/>
              <a:gd name="T123" fmla="*/ 1501 h 7882"/>
              <a:gd name="T124" fmla="*/ 11096 w 19570"/>
              <a:gd name="T125" fmla="*/ 560 h 7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70" h="7882">
                <a:moveTo>
                  <a:pt x="11096" y="560"/>
                </a:moveTo>
                <a:lnTo>
                  <a:pt x="11096" y="560"/>
                </a:lnTo>
                <a:cubicBezTo>
                  <a:pt x="11615" y="560"/>
                  <a:pt x="12036" y="982"/>
                  <a:pt x="12036" y="1501"/>
                </a:cubicBezTo>
                <a:lnTo>
                  <a:pt x="12036" y="1501"/>
                </a:lnTo>
                <a:cubicBezTo>
                  <a:pt x="12036" y="1942"/>
                  <a:pt x="12395" y="2300"/>
                  <a:pt x="12836" y="2300"/>
                </a:cubicBezTo>
                <a:lnTo>
                  <a:pt x="19569" y="2300"/>
                </a:lnTo>
                <a:lnTo>
                  <a:pt x="19569" y="1740"/>
                </a:lnTo>
                <a:lnTo>
                  <a:pt x="12836" y="1740"/>
                </a:lnTo>
                <a:lnTo>
                  <a:pt x="12836" y="1740"/>
                </a:lnTo>
                <a:cubicBezTo>
                  <a:pt x="12704" y="1740"/>
                  <a:pt x="12597" y="1632"/>
                  <a:pt x="12597" y="1501"/>
                </a:cubicBezTo>
                <a:lnTo>
                  <a:pt x="12597" y="1501"/>
                </a:lnTo>
                <a:cubicBezTo>
                  <a:pt x="12597" y="673"/>
                  <a:pt x="11923" y="0"/>
                  <a:pt x="11096" y="0"/>
                </a:cubicBezTo>
                <a:lnTo>
                  <a:pt x="11096" y="0"/>
                </a:lnTo>
                <a:cubicBezTo>
                  <a:pt x="10268" y="0"/>
                  <a:pt x="9597" y="673"/>
                  <a:pt x="9597" y="1501"/>
                </a:cubicBezTo>
                <a:lnTo>
                  <a:pt x="9597" y="1501"/>
                </a:lnTo>
                <a:cubicBezTo>
                  <a:pt x="9597" y="2328"/>
                  <a:pt x="10268" y="3000"/>
                  <a:pt x="11096" y="3000"/>
                </a:cubicBezTo>
                <a:lnTo>
                  <a:pt x="11096" y="3000"/>
                </a:lnTo>
                <a:cubicBezTo>
                  <a:pt x="11615" y="3000"/>
                  <a:pt x="12036" y="3422"/>
                  <a:pt x="12036" y="3940"/>
                </a:cubicBezTo>
                <a:lnTo>
                  <a:pt x="12036" y="3940"/>
                </a:lnTo>
                <a:cubicBezTo>
                  <a:pt x="12036" y="4458"/>
                  <a:pt x="11615" y="4880"/>
                  <a:pt x="11096" y="4880"/>
                </a:cubicBezTo>
                <a:lnTo>
                  <a:pt x="11096" y="4880"/>
                </a:lnTo>
                <a:cubicBezTo>
                  <a:pt x="10578" y="4880"/>
                  <a:pt x="10156" y="4458"/>
                  <a:pt x="10156" y="3940"/>
                </a:cubicBezTo>
                <a:lnTo>
                  <a:pt x="10156" y="3940"/>
                </a:lnTo>
                <a:cubicBezTo>
                  <a:pt x="10156" y="3112"/>
                  <a:pt x="9484" y="2441"/>
                  <a:pt x="8657" y="2441"/>
                </a:cubicBezTo>
                <a:lnTo>
                  <a:pt x="8657" y="2441"/>
                </a:lnTo>
                <a:cubicBezTo>
                  <a:pt x="7829" y="2441"/>
                  <a:pt x="7156" y="3112"/>
                  <a:pt x="7156" y="3940"/>
                </a:cubicBezTo>
                <a:lnTo>
                  <a:pt x="7156" y="3940"/>
                </a:lnTo>
                <a:cubicBezTo>
                  <a:pt x="7156" y="4767"/>
                  <a:pt x="7829" y="5441"/>
                  <a:pt x="8657" y="5441"/>
                </a:cubicBezTo>
                <a:lnTo>
                  <a:pt x="8657" y="5441"/>
                </a:lnTo>
                <a:cubicBezTo>
                  <a:pt x="9175" y="5441"/>
                  <a:pt x="9597" y="5862"/>
                  <a:pt x="9597" y="6381"/>
                </a:cubicBezTo>
                <a:lnTo>
                  <a:pt x="9597" y="6381"/>
                </a:lnTo>
                <a:cubicBezTo>
                  <a:pt x="9597" y="6899"/>
                  <a:pt x="9175" y="7320"/>
                  <a:pt x="8657" y="7320"/>
                </a:cubicBezTo>
                <a:lnTo>
                  <a:pt x="8657" y="7320"/>
                </a:lnTo>
                <a:cubicBezTo>
                  <a:pt x="8138" y="7320"/>
                  <a:pt x="7716" y="6899"/>
                  <a:pt x="7716" y="6381"/>
                </a:cubicBezTo>
                <a:lnTo>
                  <a:pt x="7716" y="6381"/>
                </a:lnTo>
                <a:cubicBezTo>
                  <a:pt x="7716" y="5940"/>
                  <a:pt x="7358" y="5581"/>
                  <a:pt x="6917" y="5581"/>
                </a:cubicBezTo>
                <a:lnTo>
                  <a:pt x="0" y="5581"/>
                </a:lnTo>
                <a:lnTo>
                  <a:pt x="0" y="6141"/>
                </a:lnTo>
                <a:lnTo>
                  <a:pt x="6917" y="6141"/>
                </a:lnTo>
                <a:lnTo>
                  <a:pt x="6917" y="6141"/>
                </a:lnTo>
                <a:cubicBezTo>
                  <a:pt x="7048" y="6141"/>
                  <a:pt x="7156" y="6249"/>
                  <a:pt x="7156" y="6381"/>
                </a:cubicBezTo>
                <a:lnTo>
                  <a:pt x="7156" y="6381"/>
                </a:lnTo>
                <a:cubicBezTo>
                  <a:pt x="7156" y="7208"/>
                  <a:pt x="7829" y="7881"/>
                  <a:pt x="8657" y="7881"/>
                </a:cubicBezTo>
                <a:lnTo>
                  <a:pt x="8657" y="7881"/>
                </a:lnTo>
                <a:cubicBezTo>
                  <a:pt x="9484" y="7881"/>
                  <a:pt x="10156" y="7208"/>
                  <a:pt x="10156" y="6381"/>
                </a:cubicBezTo>
                <a:lnTo>
                  <a:pt x="10156" y="6381"/>
                </a:lnTo>
                <a:cubicBezTo>
                  <a:pt x="10156" y="5553"/>
                  <a:pt x="9484" y="4880"/>
                  <a:pt x="8657" y="4880"/>
                </a:cubicBezTo>
                <a:lnTo>
                  <a:pt x="8657" y="4880"/>
                </a:lnTo>
                <a:cubicBezTo>
                  <a:pt x="8138" y="4880"/>
                  <a:pt x="7716" y="4458"/>
                  <a:pt x="7716" y="3940"/>
                </a:cubicBezTo>
                <a:lnTo>
                  <a:pt x="7716" y="3940"/>
                </a:lnTo>
                <a:cubicBezTo>
                  <a:pt x="7716" y="3422"/>
                  <a:pt x="8138" y="3000"/>
                  <a:pt x="8657" y="3000"/>
                </a:cubicBezTo>
                <a:lnTo>
                  <a:pt x="8657" y="3000"/>
                </a:lnTo>
                <a:cubicBezTo>
                  <a:pt x="9175" y="3000"/>
                  <a:pt x="9597" y="3422"/>
                  <a:pt x="9597" y="3940"/>
                </a:cubicBezTo>
                <a:lnTo>
                  <a:pt x="9597" y="3940"/>
                </a:lnTo>
                <a:cubicBezTo>
                  <a:pt x="9597" y="4767"/>
                  <a:pt x="10268" y="5441"/>
                  <a:pt x="11096" y="5441"/>
                </a:cubicBezTo>
                <a:lnTo>
                  <a:pt x="11096" y="5441"/>
                </a:lnTo>
                <a:cubicBezTo>
                  <a:pt x="11923" y="5441"/>
                  <a:pt x="12597" y="4767"/>
                  <a:pt x="12597" y="3940"/>
                </a:cubicBezTo>
                <a:lnTo>
                  <a:pt x="12597" y="3940"/>
                </a:lnTo>
                <a:cubicBezTo>
                  <a:pt x="12597" y="3112"/>
                  <a:pt x="11923" y="2441"/>
                  <a:pt x="11096" y="2441"/>
                </a:cubicBezTo>
                <a:lnTo>
                  <a:pt x="11096" y="2441"/>
                </a:lnTo>
                <a:cubicBezTo>
                  <a:pt x="10578" y="2441"/>
                  <a:pt x="10156" y="2019"/>
                  <a:pt x="10156" y="1501"/>
                </a:cubicBezTo>
                <a:lnTo>
                  <a:pt x="10156" y="1501"/>
                </a:lnTo>
                <a:cubicBezTo>
                  <a:pt x="10156" y="982"/>
                  <a:pt x="10578" y="560"/>
                  <a:pt x="11096" y="560"/>
                </a:cubicBezTo>
              </a:path>
            </a:pathLst>
          </a:custGeom>
          <a:solidFill>
            <a:schemeClr val="bg1">
              <a:lumMod val="85000"/>
            </a:schemeClr>
          </a:solidFill>
          <a:ln>
            <a:solidFill>
              <a:srgbClr val="002060"/>
            </a:solidFill>
          </a:ln>
        </p:spPr>
        <p:style>
          <a:lnRef idx="3">
            <a:schemeClr val="accent1"/>
          </a:lnRef>
          <a:fillRef idx="0">
            <a:schemeClr val="accent1"/>
          </a:fillRef>
          <a:effectRef idx="2">
            <a:schemeClr val="accent1"/>
          </a:effectRef>
          <a:fontRef idx="minor">
            <a:schemeClr val="tx1"/>
          </a:fontRef>
        </p:style>
        <p:txBody>
          <a:bodyPr wrap="none" anchor="ctr"/>
          <a:lstStyle/>
          <a:p>
            <a:endParaRPr lang="en-US" sz="6530" dirty="0">
              <a:latin typeface="DM Sans" pitchFamily="2" charset="77"/>
            </a:endParaRPr>
          </a:p>
        </p:txBody>
      </p:sp>
      <p:sp>
        <p:nvSpPr>
          <p:cNvPr id="6" name="Freeform 5">
            <a:extLst>
              <a:ext uri="{FF2B5EF4-FFF2-40B4-BE49-F238E27FC236}">
                <a16:creationId xmlns="" xmlns:a16="http://schemas.microsoft.com/office/drawing/2014/main" id="{A907821E-9A3C-D646-9CA4-4AD06823A925}"/>
              </a:ext>
            </a:extLst>
          </p:cNvPr>
          <p:cNvSpPr>
            <a:spLocks noChangeArrowheads="1"/>
          </p:cNvSpPr>
          <p:nvPr/>
        </p:nvSpPr>
        <p:spPr bwMode="auto">
          <a:xfrm>
            <a:off x="50882" y="1097984"/>
            <a:ext cx="9144000" cy="3829050"/>
          </a:xfrm>
          <a:custGeom>
            <a:avLst/>
            <a:gdLst>
              <a:gd name="connsiteX0" fmla="*/ 6065080 w 13440753"/>
              <a:gd name="connsiteY0" fmla="*/ 5042347 h 5096174"/>
              <a:gd name="connsiteX1" fmla="*/ 6071892 w 13440753"/>
              <a:gd name="connsiteY1" fmla="*/ 5084443 h 5096174"/>
              <a:gd name="connsiteX2" fmla="*/ 5963596 w 13440753"/>
              <a:gd name="connsiteY2" fmla="*/ 5095484 h 5096174"/>
              <a:gd name="connsiteX3" fmla="*/ 5930224 w 13440753"/>
              <a:gd name="connsiteY3" fmla="*/ 5096174 h 5096174"/>
              <a:gd name="connsiteX4" fmla="*/ 5930224 w 13440753"/>
              <a:gd name="connsiteY4" fmla="*/ 5054079 h 5096174"/>
              <a:gd name="connsiteX5" fmla="*/ 5962235 w 13440753"/>
              <a:gd name="connsiteY5" fmla="*/ 5053389 h 5096174"/>
              <a:gd name="connsiteX6" fmla="*/ 6065080 w 13440753"/>
              <a:gd name="connsiteY6" fmla="*/ 5042347 h 5096174"/>
              <a:gd name="connsiteX7" fmla="*/ 5662202 w 13440753"/>
              <a:gd name="connsiteY7" fmla="*/ 5009029 h 5096174"/>
              <a:gd name="connsiteX8" fmla="*/ 5793247 w 13440753"/>
              <a:gd name="connsiteY8" fmla="*/ 5042455 h 5096174"/>
              <a:gd name="connsiteX9" fmla="*/ 5786419 w 13440753"/>
              <a:gd name="connsiteY9" fmla="*/ 5084066 h 5096174"/>
              <a:gd name="connsiteX10" fmla="*/ 5648551 w 13440753"/>
              <a:gd name="connsiteY10" fmla="*/ 5049276 h 5096174"/>
              <a:gd name="connsiteX11" fmla="*/ 6324485 w 13440753"/>
              <a:gd name="connsiteY11" fmla="*/ 4951484 h 5096174"/>
              <a:gd name="connsiteX12" fmla="*/ 6344467 w 13440753"/>
              <a:gd name="connsiteY12" fmla="*/ 4988438 h 5096174"/>
              <a:gd name="connsiteX13" fmla="*/ 6213559 w 13440753"/>
              <a:gd name="connsiteY13" fmla="*/ 5047706 h 5096174"/>
              <a:gd name="connsiteX14" fmla="*/ 6199778 w 13440753"/>
              <a:gd name="connsiteY14" fmla="*/ 5007264 h 5096174"/>
              <a:gd name="connsiteX15" fmla="*/ 6324485 w 13440753"/>
              <a:gd name="connsiteY15" fmla="*/ 4951484 h 5096174"/>
              <a:gd name="connsiteX16" fmla="*/ 5426151 w 13440753"/>
              <a:gd name="connsiteY16" fmla="*/ 4878797 h 5096174"/>
              <a:gd name="connsiteX17" fmla="*/ 5538837 w 13440753"/>
              <a:gd name="connsiteY17" fmla="*/ 4953277 h 5096174"/>
              <a:gd name="connsiteX18" fmla="*/ 5519031 w 13440753"/>
              <a:gd name="connsiteY18" fmla="*/ 4990175 h 5096174"/>
              <a:gd name="connsiteX19" fmla="*/ 5400198 w 13440753"/>
              <a:gd name="connsiteY19" fmla="*/ 4911595 h 5096174"/>
              <a:gd name="connsiteX20" fmla="*/ 6534890 w 13440753"/>
              <a:gd name="connsiteY20" fmla="*/ 4781878 h 5096174"/>
              <a:gd name="connsiteX21" fmla="*/ 6565577 w 13440753"/>
              <a:gd name="connsiteY21" fmla="*/ 4810223 h 5096174"/>
              <a:gd name="connsiteX22" fmla="*/ 6461931 w 13440753"/>
              <a:gd name="connsiteY22" fmla="*/ 4908392 h 5096174"/>
              <a:gd name="connsiteX23" fmla="*/ 6436020 w 13440753"/>
              <a:gd name="connsiteY23" fmla="*/ 4875900 h 5096174"/>
              <a:gd name="connsiteX24" fmla="*/ 6534890 w 13440753"/>
              <a:gd name="connsiteY24" fmla="*/ 4781878 h 5096174"/>
              <a:gd name="connsiteX25" fmla="*/ 5241659 w 13440753"/>
              <a:gd name="connsiteY25" fmla="*/ 4678902 h 5096174"/>
              <a:gd name="connsiteX26" fmla="*/ 5323802 w 13440753"/>
              <a:gd name="connsiteY26" fmla="*/ 4786428 h 5096174"/>
              <a:gd name="connsiteX27" fmla="*/ 5293253 w 13440753"/>
              <a:gd name="connsiteY27" fmla="*/ 4814508 h 5096174"/>
              <a:gd name="connsiteX28" fmla="*/ 5206360 w 13440753"/>
              <a:gd name="connsiteY28" fmla="*/ 4701503 h 5096174"/>
              <a:gd name="connsiteX29" fmla="*/ 6684613 w 13440753"/>
              <a:gd name="connsiteY29" fmla="*/ 4554723 h 5096174"/>
              <a:gd name="connsiteX30" fmla="*/ 6723056 w 13440753"/>
              <a:gd name="connsiteY30" fmla="*/ 4571069 h 5096174"/>
              <a:gd name="connsiteX31" fmla="*/ 6655788 w 13440753"/>
              <a:gd name="connsiteY31" fmla="*/ 4696393 h 5096174"/>
              <a:gd name="connsiteX32" fmla="*/ 6620767 w 13440753"/>
              <a:gd name="connsiteY32" fmla="*/ 4673916 h 5096174"/>
              <a:gd name="connsiteX33" fmla="*/ 6684613 w 13440753"/>
              <a:gd name="connsiteY33" fmla="*/ 4554723 h 5096174"/>
              <a:gd name="connsiteX34" fmla="*/ 5131972 w 13440753"/>
              <a:gd name="connsiteY34" fmla="*/ 4430545 h 5096174"/>
              <a:gd name="connsiteX35" fmla="*/ 5175391 w 13440753"/>
              <a:gd name="connsiteY35" fmla="*/ 4558177 h 5096174"/>
              <a:gd name="connsiteX36" fmla="*/ 5137399 w 13440753"/>
              <a:gd name="connsiteY36" fmla="*/ 4575240 h 5096174"/>
              <a:gd name="connsiteX37" fmla="*/ 5091265 w 13440753"/>
              <a:gd name="connsiteY37" fmla="*/ 4440100 h 5096174"/>
              <a:gd name="connsiteX38" fmla="*/ 6746818 w 13440753"/>
              <a:gd name="connsiteY38" fmla="*/ 4291224 h 5096174"/>
              <a:gd name="connsiteX39" fmla="*/ 6789682 w 13440753"/>
              <a:gd name="connsiteY39" fmla="*/ 4293980 h 5096174"/>
              <a:gd name="connsiteX40" fmla="*/ 6767559 w 13440753"/>
              <a:gd name="connsiteY40" fmla="*/ 4435913 h 5096174"/>
              <a:gd name="connsiteX41" fmla="*/ 6726769 w 13440753"/>
              <a:gd name="connsiteY41" fmla="*/ 4425578 h 5096174"/>
              <a:gd name="connsiteX42" fmla="*/ 6746818 w 13440753"/>
              <a:gd name="connsiteY42" fmla="*/ 4291224 h 5096174"/>
              <a:gd name="connsiteX43" fmla="*/ 5099829 w 13440753"/>
              <a:gd name="connsiteY43" fmla="*/ 4151903 h 5096174"/>
              <a:gd name="connsiteX44" fmla="*/ 5106007 w 13440753"/>
              <a:gd name="connsiteY44" fmla="*/ 4219792 h 5096174"/>
              <a:gd name="connsiteX45" fmla="*/ 5108753 w 13440753"/>
              <a:gd name="connsiteY45" fmla="*/ 4293166 h 5096174"/>
              <a:gd name="connsiteX46" fmla="*/ 5066877 w 13440753"/>
              <a:gd name="connsiteY46" fmla="*/ 4296595 h 5096174"/>
              <a:gd name="connsiteX47" fmla="*/ 5064131 w 13440753"/>
              <a:gd name="connsiteY47" fmla="*/ 4219792 h 5096174"/>
              <a:gd name="connsiteX48" fmla="*/ 5057953 w 13440753"/>
              <a:gd name="connsiteY48" fmla="*/ 4158760 h 5096174"/>
              <a:gd name="connsiteX49" fmla="*/ 6760970 w 13440753"/>
              <a:gd name="connsiteY49" fmla="*/ 4009552 h 5096174"/>
              <a:gd name="connsiteX50" fmla="*/ 6786651 w 13440753"/>
              <a:gd name="connsiteY50" fmla="*/ 4150130 h 5096174"/>
              <a:gd name="connsiteX51" fmla="*/ 6745006 w 13440753"/>
              <a:gd name="connsiteY51" fmla="*/ 4154244 h 5096174"/>
              <a:gd name="connsiteX52" fmla="*/ 6720713 w 13440753"/>
              <a:gd name="connsiteY52" fmla="*/ 4020524 h 5096174"/>
              <a:gd name="connsiteX53" fmla="*/ 4950074 w 13440753"/>
              <a:gd name="connsiteY53" fmla="*/ 3906576 h 5096174"/>
              <a:gd name="connsiteX54" fmla="*/ 5048178 w 13440753"/>
              <a:gd name="connsiteY54" fmla="*/ 4017054 h 5096174"/>
              <a:gd name="connsiteX55" fmla="*/ 5011817 w 13440753"/>
              <a:gd name="connsiteY55" fmla="*/ 4039149 h 5096174"/>
              <a:gd name="connsiteX56" fmla="*/ 4924689 w 13440753"/>
              <a:gd name="connsiteY56" fmla="*/ 3940410 h 5096174"/>
              <a:gd name="connsiteX57" fmla="*/ 4676334 w 13440753"/>
              <a:gd name="connsiteY57" fmla="*/ 3821774 h 5096174"/>
              <a:gd name="connsiteX58" fmla="*/ 4705959 w 13440753"/>
              <a:gd name="connsiteY58" fmla="*/ 3821774 h 5096174"/>
              <a:gd name="connsiteX59" fmla="*/ 4821022 w 13440753"/>
              <a:gd name="connsiteY59" fmla="*/ 3838216 h 5096174"/>
              <a:gd name="connsiteX60" fmla="*/ 4809308 w 13440753"/>
              <a:gd name="connsiteY60" fmla="*/ 3878636 h 5096174"/>
              <a:gd name="connsiteX61" fmla="*/ 4705959 w 13440753"/>
              <a:gd name="connsiteY61" fmla="*/ 3863564 h 5096174"/>
              <a:gd name="connsiteX62" fmla="*/ 4676334 w 13440753"/>
              <a:gd name="connsiteY62" fmla="*/ 3863564 h 5096174"/>
              <a:gd name="connsiteX63" fmla="*/ 4397693 w 13440753"/>
              <a:gd name="connsiteY63" fmla="*/ 3821774 h 5096174"/>
              <a:gd name="connsiteX64" fmla="*/ 4536335 w 13440753"/>
              <a:gd name="connsiteY64" fmla="*/ 3821774 h 5096174"/>
              <a:gd name="connsiteX65" fmla="*/ 4536335 w 13440753"/>
              <a:gd name="connsiteY65" fmla="*/ 3863492 h 5096174"/>
              <a:gd name="connsiteX66" fmla="*/ 4397693 w 13440753"/>
              <a:gd name="connsiteY66" fmla="*/ 3863492 h 5096174"/>
              <a:gd name="connsiteX67" fmla="*/ 4116026 w 13440753"/>
              <a:gd name="connsiteY67" fmla="*/ 3821774 h 5096174"/>
              <a:gd name="connsiteX68" fmla="*/ 4254660 w 13440753"/>
              <a:gd name="connsiteY68" fmla="*/ 3821774 h 5096174"/>
              <a:gd name="connsiteX69" fmla="*/ 4254660 w 13440753"/>
              <a:gd name="connsiteY69" fmla="*/ 3863492 h 5096174"/>
              <a:gd name="connsiteX70" fmla="*/ 4116026 w 13440753"/>
              <a:gd name="connsiteY70" fmla="*/ 3863492 h 5096174"/>
              <a:gd name="connsiteX71" fmla="*/ 3837384 w 13440753"/>
              <a:gd name="connsiteY71" fmla="*/ 3821774 h 5096174"/>
              <a:gd name="connsiteX72" fmla="*/ 3976026 w 13440753"/>
              <a:gd name="connsiteY72" fmla="*/ 3821774 h 5096174"/>
              <a:gd name="connsiteX73" fmla="*/ 3976026 w 13440753"/>
              <a:gd name="connsiteY73" fmla="*/ 3863492 h 5096174"/>
              <a:gd name="connsiteX74" fmla="*/ 3837384 w 13440753"/>
              <a:gd name="connsiteY74" fmla="*/ 3863492 h 5096174"/>
              <a:gd name="connsiteX75" fmla="*/ 3555716 w 13440753"/>
              <a:gd name="connsiteY75" fmla="*/ 3821774 h 5096174"/>
              <a:gd name="connsiteX76" fmla="*/ 3694357 w 13440753"/>
              <a:gd name="connsiteY76" fmla="*/ 3821774 h 5096174"/>
              <a:gd name="connsiteX77" fmla="*/ 3694357 w 13440753"/>
              <a:gd name="connsiteY77" fmla="*/ 3863492 h 5096174"/>
              <a:gd name="connsiteX78" fmla="*/ 3555716 w 13440753"/>
              <a:gd name="connsiteY78" fmla="*/ 3863492 h 5096174"/>
              <a:gd name="connsiteX79" fmla="*/ 3277074 w 13440753"/>
              <a:gd name="connsiteY79" fmla="*/ 3821774 h 5096174"/>
              <a:gd name="connsiteX80" fmla="*/ 3415712 w 13440753"/>
              <a:gd name="connsiteY80" fmla="*/ 3821774 h 5096174"/>
              <a:gd name="connsiteX81" fmla="*/ 3415712 w 13440753"/>
              <a:gd name="connsiteY81" fmla="*/ 3863492 h 5096174"/>
              <a:gd name="connsiteX82" fmla="*/ 3277074 w 13440753"/>
              <a:gd name="connsiteY82" fmla="*/ 3863492 h 5096174"/>
              <a:gd name="connsiteX83" fmla="*/ 2995403 w 13440753"/>
              <a:gd name="connsiteY83" fmla="*/ 3821774 h 5096174"/>
              <a:gd name="connsiteX84" fmla="*/ 3134045 w 13440753"/>
              <a:gd name="connsiteY84" fmla="*/ 3821774 h 5096174"/>
              <a:gd name="connsiteX85" fmla="*/ 3134045 w 13440753"/>
              <a:gd name="connsiteY85" fmla="*/ 3863492 h 5096174"/>
              <a:gd name="connsiteX86" fmla="*/ 2995403 w 13440753"/>
              <a:gd name="connsiteY86" fmla="*/ 3863492 h 5096174"/>
              <a:gd name="connsiteX87" fmla="*/ 2716759 w 13440753"/>
              <a:gd name="connsiteY87" fmla="*/ 3821774 h 5096174"/>
              <a:gd name="connsiteX88" fmla="*/ 2855401 w 13440753"/>
              <a:gd name="connsiteY88" fmla="*/ 3821774 h 5096174"/>
              <a:gd name="connsiteX89" fmla="*/ 2855401 w 13440753"/>
              <a:gd name="connsiteY89" fmla="*/ 3863492 h 5096174"/>
              <a:gd name="connsiteX90" fmla="*/ 2716759 w 13440753"/>
              <a:gd name="connsiteY90" fmla="*/ 3863492 h 5096174"/>
              <a:gd name="connsiteX91" fmla="*/ 2435090 w 13440753"/>
              <a:gd name="connsiteY91" fmla="*/ 3821774 h 5096174"/>
              <a:gd name="connsiteX92" fmla="*/ 2573730 w 13440753"/>
              <a:gd name="connsiteY92" fmla="*/ 3821774 h 5096174"/>
              <a:gd name="connsiteX93" fmla="*/ 2573730 w 13440753"/>
              <a:gd name="connsiteY93" fmla="*/ 3863492 h 5096174"/>
              <a:gd name="connsiteX94" fmla="*/ 2435090 w 13440753"/>
              <a:gd name="connsiteY94" fmla="*/ 3863492 h 5096174"/>
              <a:gd name="connsiteX95" fmla="*/ 2156446 w 13440753"/>
              <a:gd name="connsiteY95" fmla="*/ 3821774 h 5096174"/>
              <a:gd name="connsiteX96" fmla="*/ 2298104 w 13440753"/>
              <a:gd name="connsiteY96" fmla="*/ 3821774 h 5096174"/>
              <a:gd name="connsiteX97" fmla="*/ 2298104 w 13440753"/>
              <a:gd name="connsiteY97" fmla="*/ 3863492 h 5096174"/>
              <a:gd name="connsiteX98" fmla="*/ 2156446 w 13440753"/>
              <a:gd name="connsiteY98" fmla="*/ 3863492 h 5096174"/>
              <a:gd name="connsiteX99" fmla="*/ 1877806 w 13440753"/>
              <a:gd name="connsiteY99" fmla="*/ 3821774 h 5096174"/>
              <a:gd name="connsiteX100" fmla="*/ 2016447 w 13440753"/>
              <a:gd name="connsiteY100" fmla="*/ 3821774 h 5096174"/>
              <a:gd name="connsiteX101" fmla="*/ 2016447 w 13440753"/>
              <a:gd name="connsiteY101" fmla="*/ 3863492 h 5096174"/>
              <a:gd name="connsiteX102" fmla="*/ 1877806 w 13440753"/>
              <a:gd name="connsiteY102" fmla="*/ 3863492 h 5096174"/>
              <a:gd name="connsiteX103" fmla="*/ 1596135 w 13440753"/>
              <a:gd name="connsiteY103" fmla="*/ 3821774 h 5096174"/>
              <a:gd name="connsiteX104" fmla="*/ 1734777 w 13440753"/>
              <a:gd name="connsiteY104" fmla="*/ 3821774 h 5096174"/>
              <a:gd name="connsiteX105" fmla="*/ 1734777 w 13440753"/>
              <a:gd name="connsiteY105" fmla="*/ 3863492 h 5096174"/>
              <a:gd name="connsiteX106" fmla="*/ 1596135 w 13440753"/>
              <a:gd name="connsiteY106" fmla="*/ 3863492 h 5096174"/>
              <a:gd name="connsiteX107" fmla="*/ 1317493 w 13440753"/>
              <a:gd name="connsiteY107" fmla="*/ 3821774 h 5096174"/>
              <a:gd name="connsiteX108" fmla="*/ 1459153 w 13440753"/>
              <a:gd name="connsiteY108" fmla="*/ 3821774 h 5096174"/>
              <a:gd name="connsiteX109" fmla="*/ 1459153 w 13440753"/>
              <a:gd name="connsiteY109" fmla="*/ 3863492 h 5096174"/>
              <a:gd name="connsiteX110" fmla="*/ 1317493 w 13440753"/>
              <a:gd name="connsiteY110" fmla="*/ 3863492 h 5096174"/>
              <a:gd name="connsiteX111" fmla="*/ 1035823 w 13440753"/>
              <a:gd name="connsiteY111" fmla="*/ 3821774 h 5096174"/>
              <a:gd name="connsiteX112" fmla="*/ 1174464 w 13440753"/>
              <a:gd name="connsiteY112" fmla="*/ 3821774 h 5096174"/>
              <a:gd name="connsiteX113" fmla="*/ 1174464 w 13440753"/>
              <a:gd name="connsiteY113" fmla="*/ 3863492 h 5096174"/>
              <a:gd name="connsiteX114" fmla="*/ 1035823 w 13440753"/>
              <a:gd name="connsiteY114" fmla="*/ 3863492 h 5096174"/>
              <a:gd name="connsiteX115" fmla="*/ 757181 w 13440753"/>
              <a:gd name="connsiteY115" fmla="*/ 3821774 h 5096174"/>
              <a:gd name="connsiteX116" fmla="*/ 895822 w 13440753"/>
              <a:gd name="connsiteY116" fmla="*/ 3821774 h 5096174"/>
              <a:gd name="connsiteX117" fmla="*/ 895822 w 13440753"/>
              <a:gd name="connsiteY117" fmla="*/ 3863492 h 5096174"/>
              <a:gd name="connsiteX118" fmla="*/ 757181 w 13440753"/>
              <a:gd name="connsiteY118" fmla="*/ 3863492 h 5096174"/>
              <a:gd name="connsiteX119" fmla="*/ 475509 w 13440753"/>
              <a:gd name="connsiteY119" fmla="*/ 3821774 h 5096174"/>
              <a:gd name="connsiteX120" fmla="*/ 617169 w 13440753"/>
              <a:gd name="connsiteY120" fmla="*/ 3821774 h 5096174"/>
              <a:gd name="connsiteX121" fmla="*/ 617169 w 13440753"/>
              <a:gd name="connsiteY121" fmla="*/ 3863492 h 5096174"/>
              <a:gd name="connsiteX122" fmla="*/ 475509 w 13440753"/>
              <a:gd name="connsiteY122" fmla="*/ 3863492 h 5096174"/>
              <a:gd name="connsiteX123" fmla="*/ 196868 w 13440753"/>
              <a:gd name="connsiteY123" fmla="*/ 3821774 h 5096174"/>
              <a:gd name="connsiteX124" fmla="*/ 335509 w 13440753"/>
              <a:gd name="connsiteY124" fmla="*/ 3821774 h 5096174"/>
              <a:gd name="connsiteX125" fmla="*/ 335509 w 13440753"/>
              <a:gd name="connsiteY125" fmla="*/ 3863492 h 5096174"/>
              <a:gd name="connsiteX126" fmla="*/ 196868 w 13440753"/>
              <a:gd name="connsiteY126" fmla="*/ 3863492 h 5096174"/>
              <a:gd name="connsiteX127" fmla="*/ 0 w 13440753"/>
              <a:gd name="connsiteY127" fmla="*/ 3821774 h 5096174"/>
              <a:gd name="connsiteX128" fmla="*/ 56844 w 13440753"/>
              <a:gd name="connsiteY128" fmla="*/ 3821774 h 5096174"/>
              <a:gd name="connsiteX129" fmla="*/ 56844 w 13440753"/>
              <a:gd name="connsiteY129" fmla="*/ 3863492 h 5096174"/>
              <a:gd name="connsiteX130" fmla="*/ 0 w 13440753"/>
              <a:gd name="connsiteY130" fmla="*/ 3863492 h 5096174"/>
              <a:gd name="connsiteX131" fmla="*/ 6643760 w 13440753"/>
              <a:gd name="connsiteY131" fmla="*/ 3749085 h 5096174"/>
              <a:gd name="connsiteX132" fmla="*/ 6713980 w 13440753"/>
              <a:gd name="connsiteY132" fmla="*/ 3873727 h 5096174"/>
              <a:gd name="connsiteX133" fmla="*/ 6675419 w 13440753"/>
              <a:gd name="connsiteY133" fmla="*/ 3890755 h 5096174"/>
              <a:gd name="connsiteX134" fmla="*/ 6608651 w 13440753"/>
              <a:gd name="connsiteY134" fmla="*/ 3772242 h 5096174"/>
              <a:gd name="connsiteX135" fmla="*/ 6446292 w 13440753"/>
              <a:gd name="connsiteY135" fmla="*/ 3543130 h 5096174"/>
              <a:gd name="connsiteX136" fmla="*/ 6553454 w 13440753"/>
              <a:gd name="connsiteY136" fmla="*/ 3637969 h 5096174"/>
              <a:gd name="connsiteX137" fmla="*/ 6522541 w 13440753"/>
              <a:gd name="connsiteY137" fmla="*/ 3666625 h 5096174"/>
              <a:gd name="connsiteX138" fmla="*/ 6420877 w 13440753"/>
              <a:gd name="connsiteY138" fmla="*/ 3576562 h 5096174"/>
              <a:gd name="connsiteX139" fmla="*/ 6194575 w 13440753"/>
              <a:gd name="connsiteY139" fmla="*/ 3409868 h 5096174"/>
              <a:gd name="connsiteX140" fmla="*/ 6326302 w 13440753"/>
              <a:gd name="connsiteY140" fmla="*/ 3465788 h 5096174"/>
              <a:gd name="connsiteX141" fmla="*/ 6306507 w 13440753"/>
              <a:gd name="connsiteY141" fmla="*/ 3503068 h 5096174"/>
              <a:gd name="connsiteX142" fmla="*/ 6181607 w 13440753"/>
              <a:gd name="connsiteY142" fmla="*/ 3449910 h 5096174"/>
              <a:gd name="connsiteX143" fmla="*/ 5913412 w 13440753"/>
              <a:gd name="connsiteY143" fmla="*/ 3367464 h 5096174"/>
              <a:gd name="connsiteX144" fmla="*/ 5929079 w 13440753"/>
              <a:gd name="connsiteY144" fmla="*/ 3367464 h 5096174"/>
              <a:gd name="connsiteX145" fmla="*/ 6053720 w 13440753"/>
              <a:gd name="connsiteY145" fmla="*/ 3377075 h 5096174"/>
              <a:gd name="connsiteX146" fmla="*/ 6048271 w 13440753"/>
              <a:gd name="connsiteY146" fmla="*/ 3418266 h 5096174"/>
              <a:gd name="connsiteX147" fmla="*/ 5928397 w 13440753"/>
              <a:gd name="connsiteY147" fmla="*/ 3409341 h 5096174"/>
              <a:gd name="connsiteX148" fmla="*/ 5912049 w 13440753"/>
              <a:gd name="connsiteY148" fmla="*/ 3409341 h 5096174"/>
              <a:gd name="connsiteX149" fmla="*/ 7516745 w 13440753"/>
              <a:gd name="connsiteY149" fmla="*/ 3361407 h 5096174"/>
              <a:gd name="connsiteX150" fmla="*/ 7653816 w 13440753"/>
              <a:gd name="connsiteY150" fmla="*/ 3365560 h 5096174"/>
              <a:gd name="connsiteX151" fmla="*/ 7655893 w 13440753"/>
              <a:gd name="connsiteY151" fmla="*/ 3407789 h 5096174"/>
              <a:gd name="connsiteX152" fmla="*/ 7613664 w 13440753"/>
              <a:gd name="connsiteY152" fmla="*/ 3409173 h 5096174"/>
              <a:gd name="connsiteX153" fmla="*/ 7511207 w 13440753"/>
              <a:gd name="connsiteY153" fmla="*/ 3403635 h 5096174"/>
              <a:gd name="connsiteX154" fmla="*/ 5644713 w 13440753"/>
              <a:gd name="connsiteY154" fmla="*/ 3319007 h 5096174"/>
              <a:gd name="connsiteX155" fmla="*/ 5775073 w 13440753"/>
              <a:gd name="connsiteY155" fmla="*/ 3355617 h 5096174"/>
              <a:gd name="connsiteX156" fmla="*/ 5767565 w 13440753"/>
              <a:gd name="connsiteY156" fmla="*/ 3397063 h 5096174"/>
              <a:gd name="connsiteX157" fmla="*/ 5630380 w 13440753"/>
              <a:gd name="connsiteY157" fmla="*/ 3359071 h 5096174"/>
              <a:gd name="connsiteX158" fmla="*/ 7915817 w 13440753"/>
              <a:gd name="connsiteY158" fmla="*/ 3309920 h 5096174"/>
              <a:gd name="connsiteX159" fmla="*/ 7931515 w 13440753"/>
              <a:gd name="connsiteY159" fmla="*/ 3349089 h 5096174"/>
              <a:gd name="connsiteX160" fmla="*/ 7795692 w 13440753"/>
              <a:gd name="connsiteY160" fmla="*/ 3391007 h 5096174"/>
              <a:gd name="connsiteX161" fmla="*/ 7786819 w 13440753"/>
              <a:gd name="connsiteY161" fmla="*/ 3349776 h 5096174"/>
              <a:gd name="connsiteX162" fmla="*/ 7915817 w 13440753"/>
              <a:gd name="connsiteY162" fmla="*/ 3309920 h 5096174"/>
              <a:gd name="connsiteX163" fmla="*/ 7254021 w 13440753"/>
              <a:gd name="connsiteY163" fmla="*/ 3285692 h 5096174"/>
              <a:gd name="connsiteX164" fmla="*/ 7380289 w 13440753"/>
              <a:gd name="connsiteY164" fmla="*/ 3335631 h 5096174"/>
              <a:gd name="connsiteX165" fmla="*/ 7368686 w 13440753"/>
              <a:gd name="connsiteY165" fmla="*/ 3375859 h 5096174"/>
              <a:gd name="connsiteX166" fmla="*/ 7235593 w 13440753"/>
              <a:gd name="connsiteY166" fmla="*/ 3324533 h 5096174"/>
              <a:gd name="connsiteX167" fmla="*/ 5408660 w 13440753"/>
              <a:gd name="connsiteY167" fmla="*/ 3182716 h 5096174"/>
              <a:gd name="connsiteX168" fmla="*/ 5520664 w 13440753"/>
              <a:gd name="connsiteY168" fmla="*/ 3260592 h 5096174"/>
              <a:gd name="connsiteX169" fmla="*/ 5499492 w 13440753"/>
              <a:gd name="connsiteY169" fmla="*/ 3297118 h 5096174"/>
              <a:gd name="connsiteX170" fmla="*/ 5382025 w 13440753"/>
              <a:gd name="connsiteY170" fmla="*/ 3215796 h 5096174"/>
              <a:gd name="connsiteX171" fmla="*/ 8149109 w 13440753"/>
              <a:gd name="connsiteY171" fmla="*/ 3167571 h 5096174"/>
              <a:gd name="connsiteX172" fmla="*/ 8176834 w 13440753"/>
              <a:gd name="connsiteY172" fmla="*/ 3200037 h 5096174"/>
              <a:gd name="connsiteX173" fmla="*/ 8060387 w 13440753"/>
              <a:gd name="connsiteY173" fmla="*/ 3285001 h 5096174"/>
              <a:gd name="connsiteX174" fmla="*/ 8038206 w 13440753"/>
              <a:gd name="connsiteY174" fmla="*/ 3249081 h 5096174"/>
              <a:gd name="connsiteX175" fmla="*/ 8149109 w 13440753"/>
              <a:gd name="connsiteY175" fmla="*/ 3167571 h 5096174"/>
              <a:gd name="connsiteX176" fmla="*/ 7031620 w 13440753"/>
              <a:gd name="connsiteY176" fmla="*/ 3128199 h 5096174"/>
              <a:gd name="connsiteX177" fmla="*/ 7134967 w 13440753"/>
              <a:gd name="connsiteY177" fmla="*/ 3216995 h 5096174"/>
              <a:gd name="connsiteX178" fmla="*/ 7110490 w 13440753"/>
              <a:gd name="connsiteY178" fmla="*/ 3251681 h 5096174"/>
              <a:gd name="connsiteX179" fmla="*/ 7002383 w 13440753"/>
              <a:gd name="connsiteY179" fmla="*/ 3158722 h 5096174"/>
              <a:gd name="connsiteX180" fmla="*/ 5230164 w 13440753"/>
              <a:gd name="connsiteY180" fmla="*/ 2979789 h 5096174"/>
              <a:gd name="connsiteX181" fmla="*/ 5311675 w 13440753"/>
              <a:gd name="connsiteY181" fmla="*/ 3087460 h 5096174"/>
              <a:gd name="connsiteX182" fmla="*/ 5279899 w 13440753"/>
              <a:gd name="connsiteY182" fmla="*/ 3115400 h 5096174"/>
              <a:gd name="connsiteX183" fmla="*/ 5194244 w 13440753"/>
              <a:gd name="connsiteY183" fmla="*/ 3000914 h 5096174"/>
              <a:gd name="connsiteX184" fmla="*/ 8322256 w 13440753"/>
              <a:gd name="connsiteY184" fmla="*/ 2958591 h 5096174"/>
              <a:gd name="connsiteX185" fmla="*/ 8358564 w 13440753"/>
              <a:gd name="connsiteY185" fmla="*/ 2979866 h 5096174"/>
              <a:gd name="connsiteX186" fmla="*/ 8276356 w 13440753"/>
              <a:gd name="connsiteY186" fmla="*/ 3097225 h 5096174"/>
              <a:gd name="connsiteX187" fmla="*/ 8244158 w 13440753"/>
              <a:gd name="connsiteY187" fmla="*/ 3070459 h 5096174"/>
              <a:gd name="connsiteX188" fmla="*/ 8322256 w 13440753"/>
              <a:gd name="connsiteY188" fmla="*/ 2958591 h 5096174"/>
              <a:gd name="connsiteX189" fmla="*/ 6873757 w 13440753"/>
              <a:gd name="connsiteY189" fmla="*/ 2910129 h 5096174"/>
              <a:gd name="connsiteX190" fmla="*/ 6944146 w 13440753"/>
              <a:gd name="connsiteY190" fmla="*/ 3027034 h 5096174"/>
              <a:gd name="connsiteX191" fmla="*/ 6909642 w 13440753"/>
              <a:gd name="connsiteY191" fmla="*/ 3051790 h 5096174"/>
              <a:gd name="connsiteX192" fmla="*/ 6835802 w 13440753"/>
              <a:gd name="connsiteY192" fmla="*/ 2928696 h 5096174"/>
              <a:gd name="connsiteX193" fmla="*/ 5126097 w 13440753"/>
              <a:gd name="connsiteY193" fmla="*/ 2728408 h 5096174"/>
              <a:gd name="connsiteX194" fmla="*/ 5166305 w 13440753"/>
              <a:gd name="connsiteY194" fmla="*/ 2859477 h 5096174"/>
              <a:gd name="connsiteX195" fmla="*/ 5128142 w 13440753"/>
              <a:gd name="connsiteY195" fmla="*/ 2876120 h 5096174"/>
              <a:gd name="connsiteX196" fmla="*/ 5085210 w 13440753"/>
              <a:gd name="connsiteY196" fmla="*/ 2738117 h 5096174"/>
              <a:gd name="connsiteX197" fmla="*/ 8417427 w 13440753"/>
              <a:gd name="connsiteY197" fmla="*/ 2704178 h 5096174"/>
              <a:gd name="connsiteX198" fmla="*/ 8458512 w 13440753"/>
              <a:gd name="connsiteY198" fmla="*/ 2712500 h 5096174"/>
              <a:gd name="connsiteX199" fmla="*/ 8419481 w 13440753"/>
              <a:gd name="connsiteY199" fmla="*/ 2851890 h 5096174"/>
              <a:gd name="connsiteX200" fmla="*/ 8380450 w 13440753"/>
              <a:gd name="connsiteY200" fmla="*/ 2837327 h 5096174"/>
              <a:gd name="connsiteX201" fmla="*/ 8417427 w 13440753"/>
              <a:gd name="connsiteY201" fmla="*/ 2704178 h 5096174"/>
              <a:gd name="connsiteX202" fmla="*/ 6795283 w 13440753"/>
              <a:gd name="connsiteY202" fmla="*/ 2649660 h 5096174"/>
              <a:gd name="connsiteX203" fmla="*/ 6823012 w 13440753"/>
              <a:gd name="connsiteY203" fmla="*/ 2782009 h 5096174"/>
              <a:gd name="connsiteX204" fmla="*/ 6783110 w 13440753"/>
              <a:gd name="connsiteY204" fmla="*/ 2794352 h 5096174"/>
              <a:gd name="connsiteX205" fmla="*/ 6754028 w 13440753"/>
              <a:gd name="connsiteY205" fmla="*/ 2654460 h 5096174"/>
              <a:gd name="connsiteX206" fmla="*/ 5068684 w 13440753"/>
              <a:gd name="connsiteY206" fmla="*/ 2452794 h 5096174"/>
              <a:gd name="connsiteX207" fmla="*/ 5108770 w 13440753"/>
              <a:gd name="connsiteY207" fmla="*/ 2456880 h 5096174"/>
              <a:gd name="connsiteX208" fmla="*/ 5104761 w 13440753"/>
              <a:gd name="connsiteY208" fmla="*/ 2546105 h 5096174"/>
              <a:gd name="connsiteX209" fmla="*/ 5106097 w 13440753"/>
              <a:gd name="connsiteY209" fmla="*/ 2591739 h 5096174"/>
              <a:gd name="connsiteX210" fmla="*/ 5064676 w 13440753"/>
              <a:gd name="connsiteY210" fmla="*/ 2594464 h 5096174"/>
              <a:gd name="connsiteX211" fmla="*/ 5064008 w 13440753"/>
              <a:gd name="connsiteY211" fmla="*/ 2546105 h 5096174"/>
              <a:gd name="connsiteX212" fmla="*/ 5068684 w 13440753"/>
              <a:gd name="connsiteY212" fmla="*/ 2452794 h 5096174"/>
              <a:gd name="connsiteX213" fmla="*/ 8468323 w 13440753"/>
              <a:gd name="connsiteY213" fmla="*/ 2428564 h 5096174"/>
              <a:gd name="connsiteX214" fmla="*/ 8476672 w 13440753"/>
              <a:gd name="connsiteY214" fmla="*/ 2547076 h 5096174"/>
              <a:gd name="connsiteX215" fmla="*/ 8476672 w 13440753"/>
              <a:gd name="connsiteY215" fmla="*/ 2570234 h 5096174"/>
              <a:gd name="connsiteX216" fmla="*/ 8433534 w 13440753"/>
              <a:gd name="connsiteY216" fmla="*/ 2568871 h 5096174"/>
              <a:gd name="connsiteX217" fmla="*/ 8434230 w 13440753"/>
              <a:gd name="connsiteY217" fmla="*/ 2547076 h 5096174"/>
              <a:gd name="connsiteX218" fmla="*/ 8425881 w 13440753"/>
              <a:gd name="connsiteY218" fmla="*/ 2434013 h 5096174"/>
              <a:gd name="connsiteX219" fmla="*/ 6772059 w 13440753"/>
              <a:gd name="connsiteY219" fmla="*/ 2367988 h 5096174"/>
              <a:gd name="connsiteX220" fmla="*/ 6789668 w 13440753"/>
              <a:gd name="connsiteY220" fmla="*/ 2510597 h 5096174"/>
              <a:gd name="connsiteX221" fmla="*/ 6747407 w 13440753"/>
              <a:gd name="connsiteY221" fmla="*/ 2512673 h 5096174"/>
              <a:gd name="connsiteX222" fmla="*/ 6729798 w 13440753"/>
              <a:gd name="connsiteY222" fmla="*/ 2376295 h 5096174"/>
              <a:gd name="connsiteX223" fmla="*/ 5147027 w 13440753"/>
              <a:gd name="connsiteY223" fmla="*/ 2177180 h 5096174"/>
              <a:gd name="connsiteX224" fmla="*/ 5184476 w 13440753"/>
              <a:gd name="connsiteY224" fmla="*/ 2195608 h 5096174"/>
              <a:gd name="connsiteX225" fmla="*/ 5136815 w 13440753"/>
              <a:gd name="connsiteY225" fmla="*/ 2321875 h 5096174"/>
              <a:gd name="connsiteX226" fmla="*/ 5097323 w 13440753"/>
              <a:gd name="connsiteY226" fmla="*/ 2310272 h 5096174"/>
              <a:gd name="connsiteX227" fmla="*/ 5147027 w 13440753"/>
              <a:gd name="connsiteY227" fmla="*/ 2177180 h 5096174"/>
              <a:gd name="connsiteX228" fmla="*/ 8380721 w 13440753"/>
              <a:gd name="connsiteY228" fmla="*/ 2155978 h 5096174"/>
              <a:gd name="connsiteX229" fmla="*/ 8434288 w 13440753"/>
              <a:gd name="connsiteY229" fmla="*/ 2288327 h 5096174"/>
              <a:gd name="connsiteX230" fmla="*/ 8394960 w 13440753"/>
              <a:gd name="connsiteY230" fmla="*/ 2300670 h 5096174"/>
              <a:gd name="connsiteX231" fmla="*/ 8344105 w 13440753"/>
              <a:gd name="connsiteY231" fmla="*/ 2175179 h 5096174"/>
              <a:gd name="connsiteX232" fmla="*/ 6669414 w 13440753"/>
              <a:gd name="connsiteY232" fmla="*/ 2101461 h 5096174"/>
              <a:gd name="connsiteX233" fmla="*/ 6732139 w 13440753"/>
              <a:gd name="connsiteY233" fmla="*/ 2230303 h 5096174"/>
              <a:gd name="connsiteX234" fmla="*/ 6693539 w 13440753"/>
              <a:gd name="connsiteY234" fmla="*/ 2246150 h 5096174"/>
              <a:gd name="connsiteX235" fmla="*/ 6632885 w 13440753"/>
              <a:gd name="connsiteY235" fmla="*/ 2123509 h 5096174"/>
              <a:gd name="connsiteX236" fmla="*/ 5308821 w 13440753"/>
              <a:gd name="connsiteY236" fmla="*/ 1943968 h 5096174"/>
              <a:gd name="connsiteX237" fmla="*/ 5338938 w 13440753"/>
              <a:gd name="connsiteY237" fmla="*/ 1973717 h 5096174"/>
              <a:gd name="connsiteX238" fmla="*/ 5252696 w 13440753"/>
              <a:gd name="connsiteY238" fmla="*/ 2079569 h 5096174"/>
              <a:gd name="connsiteX239" fmla="*/ 5218473 w 13440753"/>
              <a:gd name="connsiteY239" fmla="*/ 2055355 h 5096174"/>
              <a:gd name="connsiteX240" fmla="*/ 5308821 w 13440753"/>
              <a:gd name="connsiteY240" fmla="*/ 1943968 h 5096174"/>
              <a:gd name="connsiteX241" fmla="*/ 8213085 w 13440753"/>
              <a:gd name="connsiteY241" fmla="*/ 1925795 h 5096174"/>
              <a:gd name="connsiteX242" fmla="*/ 8307074 w 13440753"/>
              <a:gd name="connsiteY242" fmla="*/ 2032956 h 5096174"/>
              <a:gd name="connsiteX243" fmla="*/ 8273457 w 13440753"/>
              <a:gd name="connsiteY243" fmla="*/ 2058372 h 5096174"/>
              <a:gd name="connsiteX244" fmla="*/ 8183584 w 13440753"/>
              <a:gd name="connsiteY244" fmla="*/ 1956020 h 5096174"/>
              <a:gd name="connsiteX245" fmla="*/ 6484236 w 13440753"/>
              <a:gd name="connsiteY245" fmla="*/ 1886425 h 5096174"/>
              <a:gd name="connsiteX246" fmla="*/ 6586762 w 13440753"/>
              <a:gd name="connsiteY246" fmla="*/ 1986421 h 5096174"/>
              <a:gd name="connsiteX247" fmla="*/ 6554201 w 13440753"/>
              <a:gd name="connsiteY247" fmla="*/ 2012951 h 5096174"/>
              <a:gd name="connsiteX248" fmla="*/ 6457222 w 13440753"/>
              <a:gd name="connsiteY248" fmla="*/ 1918396 h 5096174"/>
              <a:gd name="connsiteX249" fmla="*/ 5541374 w 13440753"/>
              <a:gd name="connsiteY249" fmla="*/ 1774360 h 5096174"/>
              <a:gd name="connsiteX250" fmla="*/ 5560031 w 13440753"/>
              <a:gd name="connsiteY250" fmla="*/ 1811625 h 5096174"/>
              <a:gd name="connsiteX251" fmla="*/ 5443248 w 13440753"/>
              <a:gd name="connsiteY251" fmla="*/ 1882704 h 5096174"/>
              <a:gd name="connsiteX252" fmla="*/ 5418371 w 13440753"/>
              <a:gd name="connsiteY252" fmla="*/ 1848199 h 5096174"/>
              <a:gd name="connsiteX253" fmla="*/ 5541374 w 13440753"/>
              <a:gd name="connsiteY253" fmla="*/ 1774360 h 5096174"/>
              <a:gd name="connsiteX254" fmla="*/ 7976567 w 13440753"/>
              <a:gd name="connsiteY254" fmla="*/ 1762247 h 5096174"/>
              <a:gd name="connsiteX255" fmla="*/ 8101122 w 13440753"/>
              <a:gd name="connsiteY255" fmla="*/ 1833373 h 5096174"/>
              <a:gd name="connsiteX256" fmla="*/ 8077169 w 13440753"/>
              <a:gd name="connsiteY256" fmla="*/ 1867569 h 5096174"/>
              <a:gd name="connsiteX257" fmla="*/ 7959457 w 13440753"/>
              <a:gd name="connsiteY257" fmla="*/ 1800546 h 5096174"/>
              <a:gd name="connsiteX258" fmla="*/ 6236139 w 13440753"/>
              <a:gd name="connsiteY258" fmla="*/ 1741045 h 5096174"/>
              <a:gd name="connsiteX259" fmla="*/ 6365670 w 13440753"/>
              <a:gd name="connsiteY259" fmla="*/ 1802043 h 5096174"/>
              <a:gd name="connsiteX260" fmla="*/ 6343621 w 13440753"/>
              <a:gd name="connsiteY260" fmla="*/ 1837286 h 5096174"/>
              <a:gd name="connsiteX261" fmla="*/ 6220981 w 13440753"/>
              <a:gd name="connsiteY261" fmla="*/ 1779677 h 5096174"/>
              <a:gd name="connsiteX262" fmla="*/ 5812016 w 13440753"/>
              <a:gd name="connsiteY262" fmla="*/ 1692585 h 5096174"/>
              <a:gd name="connsiteX263" fmla="*/ 5817477 w 13440753"/>
              <a:gd name="connsiteY263" fmla="*/ 1734521 h 5096174"/>
              <a:gd name="connsiteX264" fmla="*/ 5684384 w 13440753"/>
              <a:gd name="connsiteY264" fmla="*/ 1764575 h 5096174"/>
              <a:gd name="connsiteX265" fmla="*/ 5672781 w 13440753"/>
              <a:gd name="connsiteY265" fmla="*/ 1723338 h 5096174"/>
              <a:gd name="connsiteX266" fmla="*/ 5812016 w 13440753"/>
              <a:gd name="connsiteY266" fmla="*/ 1692585 h 5096174"/>
              <a:gd name="connsiteX267" fmla="*/ 7700073 w 13440753"/>
              <a:gd name="connsiteY267" fmla="*/ 1689558 h 5096174"/>
              <a:gd name="connsiteX268" fmla="*/ 7840650 w 13440753"/>
              <a:gd name="connsiteY268" fmla="*/ 1715134 h 5096174"/>
              <a:gd name="connsiteX269" fmla="*/ 7829679 w 13440753"/>
              <a:gd name="connsiteY269" fmla="*/ 1755517 h 5096174"/>
              <a:gd name="connsiteX270" fmla="*/ 7695958 w 13440753"/>
              <a:gd name="connsiteY270" fmla="*/ 1730614 h 5096174"/>
              <a:gd name="connsiteX271" fmla="*/ 5955838 w 13440753"/>
              <a:gd name="connsiteY271" fmla="*/ 1683498 h 5096174"/>
              <a:gd name="connsiteX272" fmla="*/ 6099139 w 13440753"/>
              <a:gd name="connsiteY272" fmla="*/ 1701107 h 5096174"/>
              <a:gd name="connsiteX273" fmla="*/ 6090833 w 13440753"/>
              <a:gd name="connsiteY273" fmla="*/ 1743368 h 5096174"/>
              <a:gd name="connsiteX274" fmla="*/ 5954453 w 13440753"/>
              <a:gd name="connsiteY274" fmla="*/ 1727168 h 5096174"/>
              <a:gd name="connsiteX275" fmla="*/ 7426962 w 13440753"/>
              <a:gd name="connsiteY275" fmla="*/ 1662300 h 5096174"/>
              <a:gd name="connsiteX276" fmla="*/ 7562005 w 13440753"/>
              <a:gd name="connsiteY276" fmla="*/ 1682569 h 5096174"/>
              <a:gd name="connsiteX277" fmla="*/ 7559249 w 13440753"/>
              <a:gd name="connsiteY277" fmla="*/ 1725203 h 5096174"/>
              <a:gd name="connsiteX278" fmla="*/ 7417316 w 13440753"/>
              <a:gd name="connsiteY278" fmla="*/ 1704235 h 5096174"/>
              <a:gd name="connsiteX279" fmla="*/ 7173634 w 13440753"/>
              <a:gd name="connsiteY279" fmla="*/ 1556294 h 5096174"/>
              <a:gd name="connsiteX280" fmla="*/ 7295475 w 13440753"/>
              <a:gd name="connsiteY280" fmla="*/ 1619876 h 5096174"/>
              <a:gd name="connsiteX281" fmla="*/ 7278860 w 13440753"/>
              <a:gd name="connsiteY281" fmla="*/ 1658579 h 5096174"/>
              <a:gd name="connsiteX282" fmla="*/ 7150789 w 13440753"/>
              <a:gd name="connsiteY282" fmla="*/ 1592232 h 5096174"/>
              <a:gd name="connsiteX283" fmla="*/ 6971609 w 13440753"/>
              <a:gd name="connsiteY283" fmla="*/ 1377599 h 5096174"/>
              <a:gd name="connsiteX284" fmla="*/ 7065303 w 13440753"/>
              <a:gd name="connsiteY284" fmla="*/ 1476303 h 5096174"/>
              <a:gd name="connsiteX285" fmla="*/ 7037263 w 13440753"/>
              <a:gd name="connsiteY285" fmla="*/ 1507147 h 5096174"/>
              <a:gd name="connsiteX286" fmla="*/ 6938781 w 13440753"/>
              <a:gd name="connsiteY286" fmla="*/ 1403646 h 5096174"/>
              <a:gd name="connsiteX287" fmla="*/ 13302115 w 13440753"/>
              <a:gd name="connsiteY287" fmla="*/ 1180733 h 5096174"/>
              <a:gd name="connsiteX288" fmla="*/ 13440753 w 13440753"/>
              <a:gd name="connsiteY288" fmla="*/ 1180733 h 5096174"/>
              <a:gd name="connsiteX289" fmla="*/ 13440753 w 13440753"/>
              <a:gd name="connsiteY289" fmla="*/ 1222451 h 5096174"/>
              <a:gd name="connsiteX290" fmla="*/ 13302115 w 13440753"/>
              <a:gd name="connsiteY290" fmla="*/ 1222451 h 5096174"/>
              <a:gd name="connsiteX291" fmla="*/ 13020443 w 13440753"/>
              <a:gd name="connsiteY291" fmla="*/ 1180733 h 5096174"/>
              <a:gd name="connsiteX292" fmla="*/ 13159081 w 13440753"/>
              <a:gd name="connsiteY292" fmla="*/ 1180733 h 5096174"/>
              <a:gd name="connsiteX293" fmla="*/ 13159081 w 13440753"/>
              <a:gd name="connsiteY293" fmla="*/ 1222451 h 5096174"/>
              <a:gd name="connsiteX294" fmla="*/ 13020443 w 13440753"/>
              <a:gd name="connsiteY294" fmla="*/ 1222451 h 5096174"/>
              <a:gd name="connsiteX295" fmla="*/ 12741802 w 13440753"/>
              <a:gd name="connsiteY295" fmla="*/ 1180733 h 5096174"/>
              <a:gd name="connsiteX296" fmla="*/ 12880443 w 13440753"/>
              <a:gd name="connsiteY296" fmla="*/ 1180733 h 5096174"/>
              <a:gd name="connsiteX297" fmla="*/ 12880443 w 13440753"/>
              <a:gd name="connsiteY297" fmla="*/ 1222451 h 5096174"/>
              <a:gd name="connsiteX298" fmla="*/ 12741802 w 13440753"/>
              <a:gd name="connsiteY298" fmla="*/ 1222451 h 5096174"/>
              <a:gd name="connsiteX299" fmla="*/ 12460132 w 13440753"/>
              <a:gd name="connsiteY299" fmla="*/ 1180733 h 5096174"/>
              <a:gd name="connsiteX300" fmla="*/ 12598773 w 13440753"/>
              <a:gd name="connsiteY300" fmla="*/ 1180733 h 5096174"/>
              <a:gd name="connsiteX301" fmla="*/ 12598773 w 13440753"/>
              <a:gd name="connsiteY301" fmla="*/ 1222451 h 5096174"/>
              <a:gd name="connsiteX302" fmla="*/ 12460132 w 13440753"/>
              <a:gd name="connsiteY302" fmla="*/ 1222451 h 5096174"/>
              <a:gd name="connsiteX303" fmla="*/ 12181490 w 13440753"/>
              <a:gd name="connsiteY303" fmla="*/ 1180733 h 5096174"/>
              <a:gd name="connsiteX304" fmla="*/ 12320128 w 13440753"/>
              <a:gd name="connsiteY304" fmla="*/ 1180733 h 5096174"/>
              <a:gd name="connsiteX305" fmla="*/ 12320128 w 13440753"/>
              <a:gd name="connsiteY305" fmla="*/ 1222451 h 5096174"/>
              <a:gd name="connsiteX306" fmla="*/ 12181490 w 13440753"/>
              <a:gd name="connsiteY306" fmla="*/ 1222451 h 5096174"/>
              <a:gd name="connsiteX307" fmla="*/ 11902848 w 13440753"/>
              <a:gd name="connsiteY307" fmla="*/ 1180733 h 5096174"/>
              <a:gd name="connsiteX308" fmla="*/ 12041489 w 13440753"/>
              <a:gd name="connsiteY308" fmla="*/ 1180733 h 5096174"/>
              <a:gd name="connsiteX309" fmla="*/ 12041489 w 13440753"/>
              <a:gd name="connsiteY309" fmla="*/ 1222451 h 5096174"/>
              <a:gd name="connsiteX310" fmla="*/ 11902848 w 13440753"/>
              <a:gd name="connsiteY310" fmla="*/ 1222451 h 5096174"/>
              <a:gd name="connsiteX311" fmla="*/ 11621176 w 13440753"/>
              <a:gd name="connsiteY311" fmla="*/ 1180733 h 5096174"/>
              <a:gd name="connsiteX312" fmla="*/ 11759817 w 13440753"/>
              <a:gd name="connsiteY312" fmla="*/ 1180733 h 5096174"/>
              <a:gd name="connsiteX313" fmla="*/ 11759817 w 13440753"/>
              <a:gd name="connsiteY313" fmla="*/ 1222451 h 5096174"/>
              <a:gd name="connsiteX314" fmla="*/ 11621176 w 13440753"/>
              <a:gd name="connsiteY314" fmla="*/ 1222451 h 5096174"/>
              <a:gd name="connsiteX315" fmla="*/ 11342534 w 13440753"/>
              <a:gd name="connsiteY315" fmla="*/ 1180733 h 5096174"/>
              <a:gd name="connsiteX316" fmla="*/ 11481175 w 13440753"/>
              <a:gd name="connsiteY316" fmla="*/ 1180733 h 5096174"/>
              <a:gd name="connsiteX317" fmla="*/ 11481175 w 13440753"/>
              <a:gd name="connsiteY317" fmla="*/ 1222451 h 5096174"/>
              <a:gd name="connsiteX318" fmla="*/ 11342534 w 13440753"/>
              <a:gd name="connsiteY318" fmla="*/ 1222451 h 5096174"/>
              <a:gd name="connsiteX319" fmla="*/ 11060865 w 13440753"/>
              <a:gd name="connsiteY319" fmla="*/ 1180733 h 5096174"/>
              <a:gd name="connsiteX320" fmla="*/ 11199506 w 13440753"/>
              <a:gd name="connsiteY320" fmla="*/ 1180733 h 5096174"/>
              <a:gd name="connsiteX321" fmla="*/ 11199506 w 13440753"/>
              <a:gd name="connsiteY321" fmla="*/ 1222451 h 5096174"/>
              <a:gd name="connsiteX322" fmla="*/ 11060865 w 13440753"/>
              <a:gd name="connsiteY322" fmla="*/ 1222451 h 5096174"/>
              <a:gd name="connsiteX323" fmla="*/ 10782223 w 13440753"/>
              <a:gd name="connsiteY323" fmla="*/ 1180733 h 5096174"/>
              <a:gd name="connsiteX324" fmla="*/ 10920864 w 13440753"/>
              <a:gd name="connsiteY324" fmla="*/ 1180733 h 5096174"/>
              <a:gd name="connsiteX325" fmla="*/ 10920864 w 13440753"/>
              <a:gd name="connsiteY325" fmla="*/ 1222451 h 5096174"/>
              <a:gd name="connsiteX326" fmla="*/ 10782223 w 13440753"/>
              <a:gd name="connsiteY326" fmla="*/ 1222451 h 5096174"/>
              <a:gd name="connsiteX327" fmla="*/ 10500551 w 13440753"/>
              <a:gd name="connsiteY327" fmla="*/ 1180733 h 5096174"/>
              <a:gd name="connsiteX328" fmla="*/ 10639192 w 13440753"/>
              <a:gd name="connsiteY328" fmla="*/ 1180733 h 5096174"/>
              <a:gd name="connsiteX329" fmla="*/ 10639192 w 13440753"/>
              <a:gd name="connsiteY329" fmla="*/ 1222451 h 5096174"/>
              <a:gd name="connsiteX330" fmla="*/ 10500551 w 13440753"/>
              <a:gd name="connsiteY330" fmla="*/ 1222451 h 5096174"/>
              <a:gd name="connsiteX331" fmla="*/ 10221909 w 13440753"/>
              <a:gd name="connsiteY331" fmla="*/ 1180733 h 5096174"/>
              <a:gd name="connsiteX332" fmla="*/ 10360550 w 13440753"/>
              <a:gd name="connsiteY332" fmla="*/ 1180733 h 5096174"/>
              <a:gd name="connsiteX333" fmla="*/ 10360550 w 13440753"/>
              <a:gd name="connsiteY333" fmla="*/ 1222451 h 5096174"/>
              <a:gd name="connsiteX334" fmla="*/ 10221909 w 13440753"/>
              <a:gd name="connsiteY334" fmla="*/ 1222451 h 5096174"/>
              <a:gd name="connsiteX335" fmla="*/ 9940240 w 13440753"/>
              <a:gd name="connsiteY335" fmla="*/ 1180733 h 5096174"/>
              <a:gd name="connsiteX336" fmla="*/ 10078881 w 13440753"/>
              <a:gd name="connsiteY336" fmla="*/ 1180733 h 5096174"/>
              <a:gd name="connsiteX337" fmla="*/ 10078881 w 13440753"/>
              <a:gd name="connsiteY337" fmla="*/ 1222451 h 5096174"/>
              <a:gd name="connsiteX338" fmla="*/ 9940240 w 13440753"/>
              <a:gd name="connsiteY338" fmla="*/ 1222451 h 5096174"/>
              <a:gd name="connsiteX339" fmla="*/ 9661598 w 13440753"/>
              <a:gd name="connsiteY339" fmla="*/ 1180733 h 5096174"/>
              <a:gd name="connsiteX340" fmla="*/ 9800239 w 13440753"/>
              <a:gd name="connsiteY340" fmla="*/ 1180733 h 5096174"/>
              <a:gd name="connsiteX341" fmla="*/ 9800239 w 13440753"/>
              <a:gd name="connsiteY341" fmla="*/ 1222451 h 5096174"/>
              <a:gd name="connsiteX342" fmla="*/ 9661598 w 13440753"/>
              <a:gd name="connsiteY342" fmla="*/ 1222451 h 5096174"/>
              <a:gd name="connsiteX343" fmla="*/ 9379926 w 13440753"/>
              <a:gd name="connsiteY343" fmla="*/ 1180733 h 5096174"/>
              <a:gd name="connsiteX344" fmla="*/ 9518567 w 13440753"/>
              <a:gd name="connsiteY344" fmla="*/ 1180733 h 5096174"/>
              <a:gd name="connsiteX345" fmla="*/ 9518567 w 13440753"/>
              <a:gd name="connsiteY345" fmla="*/ 1222451 h 5096174"/>
              <a:gd name="connsiteX346" fmla="*/ 9379926 w 13440753"/>
              <a:gd name="connsiteY346" fmla="*/ 1222451 h 5096174"/>
              <a:gd name="connsiteX347" fmla="*/ 9101284 w 13440753"/>
              <a:gd name="connsiteY347" fmla="*/ 1180733 h 5096174"/>
              <a:gd name="connsiteX348" fmla="*/ 9239922 w 13440753"/>
              <a:gd name="connsiteY348" fmla="*/ 1180733 h 5096174"/>
              <a:gd name="connsiteX349" fmla="*/ 9239922 w 13440753"/>
              <a:gd name="connsiteY349" fmla="*/ 1222451 h 5096174"/>
              <a:gd name="connsiteX350" fmla="*/ 9101284 w 13440753"/>
              <a:gd name="connsiteY350" fmla="*/ 1222451 h 5096174"/>
              <a:gd name="connsiteX351" fmla="*/ 8819615 w 13440753"/>
              <a:gd name="connsiteY351" fmla="*/ 1180733 h 5096174"/>
              <a:gd name="connsiteX352" fmla="*/ 8958256 w 13440753"/>
              <a:gd name="connsiteY352" fmla="*/ 1180733 h 5096174"/>
              <a:gd name="connsiteX353" fmla="*/ 8958256 w 13440753"/>
              <a:gd name="connsiteY353" fmla="*/ 1222451 h 5096174"/>
              <a:gd name="connsiteX354" fmla="*/ 8819615 w 13440753"/>
              <a:gd name="connsiteY354" fmla="*/ 1222451 h 5096174"/>
              <a:gd name="connsiteX355" fmla="*/ 6838918 w 13440753"/>
              <a:gd name="connsiteY355" fmla="*/ 1141359 h 5096174"/>
              <a:gd name="connsiteX356" fmla="*/ 6895685 w 13440753"/>
              <a:gd name="connsiteY356" fmla="*/ 1265378 h 5096174"/>
              <a:gd name="connsiteX357" fmla="*/ 6858994 w 13440753"/>
              <a:gd name="connsiteY357" fmla="*/ 1286048 h 5096174"/>
              <a:gd name="connsiteX358" fmla="*/ 6799458 w 13440753"/>
              <a:gd name="connsiteY358" fmla="*/ 1155828 h 5096174"/>
              <a:gd name="connsiteX359" fmla="*/ 8575360 w 13440753"/>
              <a:gd name="connsiteY359" fmla="*/ 1101987 h 5096174"/>
              <a:gd name="connsiteX360" fmla="*/ 8688686 w 13440753"/>
              <a:gd name="connsiteY360" fmla="*/ 1167380 h 5096174"/>
              <a:gd name="connsiteX361" fmla="*/ 8675557 w 13440753"/>
              <a:gd name="connsiteY361" fmla="*/ 1207305 h 5096174"/>
              <a:gd name="connsiteX362" fmla="*/ 8547028 w 13440753"/>
              <a:gd name="connsiteY362" fmla="*/ 1133651 h 5096174"/>
              <a:gd name="connsiteX363" fmla="*/ 6791480 w 13440753"/>
              <a:gd name="connsiteY363" fmla="*/ 871802 h 5096174"/>
              <a:gd name="connsiteX364" fmla="*/ 6804813 w 13440753"/>
              <a:gd name="connsiteY364" fmla="*/ 1008873 h 5096174"/>
              <a:gd name="connsiteX365" fmla="*/ 6762707 w 13440753"/>
              <a:gd name="connsiteY365" fmla="*/ 1016488 h 5096174"/>
              <a:gd name="connsiteX366" fmla="*/ 6747970 w 13440753"/>
              <a:gd name="connsiteY366" fmla="*/ 872494 h 5096174"/>
              <a:gd name="connsiteX367" fmla="*/ 8434967 w 13440753"/>
              <a:gd name="connsiteY367" fmla="*/ 868774 h 5096174"/>
              <a:gd name="connsiteX368" fmla="*/ 8476023 w 13440753"/>
              <a:gd name="connsiteY368" fmla="*/ 868774 h 5096174"/>
              <a:gd name="connsiteX369" fmla="*/ 8476023 w 13440753"/>
              <a:gd name="connsiteY369" fmla="*/ 874260 h 5096174"/>
              <a:gd name="connsiteX370" fmla="*/ 8500926 w 13440753"/>
              <a:gd name="connsiteY370" fmla="*/ 996322 h 5096174"/>
              <a:gd name="connsiteX371" fmla="*/ 8463235 w 13440753"/>
              <a:gd name="connsiteY371" fmla="*/ 1013466 h 5096174"/>
              <a:gd name="connsiteX372" fmla="*/ 8434967 w 13440753"/>
              <a:gd name="connsiteY372" fmla="*/ 874260 h 5096174"/>
              <a:gd name="connsiteX373" fmla="*/ 6790036 w 13440753"/>
              <a:gd name="connsiteY373" fmla="*/ 590134 h 5096174"/>
              <a:gd name="connsiteX374" fmla="*/ 6829072 w 13440753"/>
              <a:gd name="connsiteY374" fmla="*/ 603310 h 5096174"/>
              <a:gd name="connsiteX375" fmla="*/ 6798112 w 13440753"/>
              <a:gd name="connsiteY375" fmla="*/ 737846 h 5096174"/>
              <a:gd name="connsiteX376" fmla="*/ 6757056 w 13440753"/>
              <a:gd name="connsiteY376" fmla="*/ 730912 h 5096174"/>
              <a:gd name="connsiteX377" fmla="*/ 6790036 w 13440753"/>
              <a:gd name="connsiteY377" fmla="*/ 590134 h 5096174"/>
              <a:gd name="connsiteX378" fmla="*/ 8428772 w 13440753"/>
              <a:gd name="connsiteY378" fmla="*/ 587103 h 5096174"/>
              <a:gd name="connsiteX379" fmla="*/ 8464566 w 13440753"/>
              <a:gd name="connsiteY379" fmla="*/ 724973 h 5096174"/>
              <a:gd name="connsiteX380" fmla="*/ 8423265 w 13440753"/>
              <a:gd name="connsiteY380" fmla="*/ 731798 h 5096174"/>
              <a:gd name="connsiteX381" fmla="*/ 8389537 w 13440753"/>
              <a:gd name="connsiteY381" fmla="*/ 600753 h 5096174"/>
              <a:gd name="connsiteX382" fmla="*/ 6926085 w 13440753"/>
              <a:gd name="connsiteY382" fmla="*/ 338750 h 5096174"/>
              <a:gd name="connsiteX383" fmla="*/ 6959288 w 13440753"/>
              <a:gd name="connsiteY383" fmla="*/ 363896 h 5096174"/>
              <a:gd name="connsiteX384" fmla="*/ 6885272 w 13440753"/>
              <a:gd name="connsiteY384" fmla="*/ 477391 h 5096174"/>
              <a:gd name="connsiteX385" fmla="*/ 6847917 w 13440753"/>
              <a:gd name="connsiteY385" fmla="*/ 457682 h 5096174"/>
              <a:gd name="connsiteX386" fmla="*/ 6926085 w 13440753"/>
              <a:gd name="connsiteY386" fmla="*/ 338750 h 5096174"/>
              <a:gd name="connsiteX387" fmla="*/ 8292299 w 13440753"/>
              <a:gd name="connsiteY387" fmla="*/ 335722 h 5096174"/>
              <a:gd name="connsiteX388" fmla="*/ 8370675 w 13440753"/>
              <a:gd name="connsiteY388" fmla="*/ 454654 h 5096174"/>
              <a:gd name="connsiteX389" fmla="*/ 8333550 w 13440753"/>
              <a:gd name="connsiteY389" fmla="*/ 474363 h 5096174"/>
              <a:gd name="connsiteX390" fmla="*/ 8259299 w 13440753"/>
              <a:gd name="connsiteY390" fmla="*/ 361547 h 5096174"/>
              <a:gd name="connsiteX391" fmla="*/ 8082690 w 13440753"/>
              <a:gd name="connsiteY391" fmla="*/ 141883 h 5096174"/>
              <a:gd name="connsiteX392" fmla="*/ 8195012 w 13440753"/>
              <a:gd name="connsiteY392" fmla="*/ 228775 h 5096174"/>
              <a:gd name="connsiteX393" fmla="*/ 8166932 w 13440753"/>
              <a:gd name="connsiteY393" fmla="*/ 259323 h 5096174"/>
              <a:gd name="connsiteX394" fmla="*/ 8059404 w 13440753"/>
              <a:gd name="connsiteY394" fmla="*/ 176504 h 5096174"/>
              <a:gd name="connsiteX395" fmla="*/ 7132877 w 13440753"/>
              <a:gd name="connsiteY395" fmla="*/ 141883 h 5096174"/>
              <a:gd name="connsiteX396" fmla="*/ 7156163 w 13440753"/>
              <a:gd name="connsiteY396" fmla="*/ 176989 h 5096174"/>
              <a:gd name="connsiteX397" fmla="*/ 7049322 w 13440753"/>
              <a:gd name="connsiteY397" fmla="*/ 262344 h 5096174"/>
              <a:gd name="connsiteX398" fmla="*/ 7020557 w 13440753"/>
              <a:gd name="connsiteY398" fmla="*/ 231368 h 5096174"/>
              <a:gd name="connsiteX399" fmla="*/ 7132877 w 13440753"/>
              <a:gd name="connsiteY399" fmla="*/ 141883 h 5096174"/>
              <a:gd name="connsiteX400" fmla="*/ 7394281 w 13440753"/>
              <a:gd name="connsiteY400" fmla="*/ 26793 h 5096174"/>
              <a:gd name="connsiteX401" fmla="*/ 7404519 w 13440753"/>
              <a:gd name="connsiteY401" fmla="*/ 68618 h 5096174"/>
              <a:gd name="connsiteX402" fmla="*/ 7276886 w 13440753"/>
              <a:gd name="connsiteY402" fmla="*/ 113928 h 5096174"/>
              <a:gd name="connsiteX403" fmla="*/ 7259823 w 13440753"/>
              <a:gd name="connsiteY403" fmla="*/ 75589 h 5096174"/>
              <a:gd name="connsiteX404" fmla="*/ 7394281 w 13440753"/>
              <a:gd name="connsiteY404" fmla="*/ 26793 h 5096174"/>
              <a:gd name="connsiteX405" fmla="*/ 7821287 w 13440753"/>
              <a:gd name="connsiteY405" fmla="*/ 26791 h 5096174"/>
              <a:gd name="connsiteX406" fmla="*/ 7955745 w 13440753"/>
              <a:gd name="connsiteY406" fmla="*/ 72613 h 5096174"/>
              <a:gd name="connsiteX407" fmla="*/ 7938682 w 13440753"/>
              <a:gd name="connsiteY407" fmla="*/ 110911 h 5096174"/>
              <a:gd name="connsiteX408" fmla="*/ 7811049 w 13440753"/>
              <a:gd name="connsiteY408" fmla="*/ 66457 h 5096174"/>
              <a:gd name="connsiteX409" fmla="*/ 7574205 w 13440753"/>
              <a:gd name="connsiteY409" fmla="*/ 890 h 5096174"/>
              <a:gd name="connsiteX410" fmla="*/ 7680123 w 13440753"/>
              <a:gd name="connsiteY410" fmla="*/ 2246 h 5096174"/>
              <a:gd name="connsiteX411" fmla="*/ 7676662 w 13440753"/>
              <a:gd name="connsiteY411" fmla="*/ 43610 h 5096174"/>
              <a:gd name="connsiteX412" fmla="*/ 7576282 w 13440753"/>
              <a:gd name="connsiteY412" fmla="*/ 42254 h 5096174"/>
              <a:gd name="connsiteX413" fmla="*/ 7539591 w 13440753"/>
              <a:gd name="connsiteY413" fmla="*/ 44288 h 5096174"/>
              <a:gd name="connsiteX414" fmla="*/ 7535437 w 13440753"/>
              <a:gd name="connsiteY414" fmla="*/ 2925 h 5096174"/>
              <a:gd name="connsiteX415" fmla="*/ 7574205 w 13440753"/>
              <a:gd name="connsiteY415" fmla="*/ 890 h 509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13440753" h="5096174">
                <a:moveTo>
                  <a:pt x="6065080" y="5042347"/>
                </a:moveTo>
                <a:lnTo>
                  <a:pt x="6071892" y="5084443"/>
                </a:lnTo>
                <a:cubicBezTo>
                  <a:pt x="6036475" y="5089963"/>
                  <a:pt x="5999695" y="5094104"/>
                  <a:pt x="5963596" y="5095484"/>
                </a:cubicBezTo>
                <a:cubicBezTo>
                  <a:pt x="5952699" y="5096174"/>
                  <a:pt x="5941121" y="5096174"/>
                  <a:pt x="5930224" y="5096174"/>
                </a:cubicBezTo>
                <a:lnTo>
                  <a:pt x="5930224" y="5054079"/>
                </a:lnTo>
                <a:cubicBezTo>
                  <a:pt x="5940439" y="5054079"/>
                  <a:pt x="5951337" y="5054079"/>
                  <a:pt x="5962235" y="5053389"/>
                </a:cubicBezTo>
                <a:cubicBezTo>
                  <a:pt x="5996291" y="5052008"/>
                  <a:pt x="6031025" y="5048558"/>
                  <a:pt x="6065080" y="5042347"/>
                </a:cubicBezTo>
                <a:close/>
                <a:moveTo>
                  <a:pt x="5662202" y="5009029"/>
                </a:moveTo>
                <a:cubicBezTo>
                  <a:pt x="5704517" y="5024036"/>
                  <a:pt x="5748882" y="5035633"/>
                  <a:pt x="5793247" y="5042455"/>
                </a:cubicBezTo>
                <a:lnTo>
                  <a:pt x="5786419" y="5084066"/>
                </a:lnTo>
                <a:cubicBezTo>
                  <a:pt x="5739327" y="5075880"/>
                  <a:pt x="5692915" y="5064284"/>
                  <a:pt x="5648551" y="5049276"/>
                </a:cubicBezTo>
                <a:close/>
                <a:moveTo>
                  <a:pt x="6324485" y="4951484"/>
                </a:moveTo>
                <a:lnTo>
                  <a:pt x="6344467" y="4988438"/>
                </a:lnTo>
                <a:cubicBezTo>
                  <a:pt x="6303128" y="5012145"/>
                  <a:pt x="6259032" y="5031669"/>
                  <a:pt x="6213559" y="5047706"/>
                </a:cubicBezTo>
                <a:lnTo>
                  <a:pt x="6199778" y="5007264"/>
                </a:lnTo>
                <a:cubicBezTo>
                  <a:pt x="6242497" y="4991925"/>
                  <a:pt x="6284525" y="4973796"/>
                  <a:pt x="6324485" y="4951484"/>
                </a:cubicBezTo>
                <a:close/>
                <a:moveTo>
                  <a:pt x="5426151" y="4878797"/>
                </a:moveTo>
                <a:cubicBezTo>
                  <a:pt x="5461663" y="4906812"/>
                  <a:pt x="5499226" y="4931411"/>
                  <a:pt x="5538837" y="4953277"/>
                </a:cubicBezTo>
                <a:lnTo>
                  <a:pt x="5519031" y="4990175"/>
                </a:lnTo>
                <a:cubicBezTo>
                  <a:pt x="5477372" y="4966943"/>
                  <a:pt x="5437078" y="4940977"/>
                  <a:pt x="5400198" y="4911595"/>
                </a:cubicBezTo>
                <a:close/>
                <a:moveTo>
                  <a:pt x="6534890" y="4781878"/>
                </a:moveTo>
                <a:lnTo>
                  <a:pt x="6565577" y="4810223"/>
                </a:lnTo>
                <a:cubicBezTo>
                  <a:pt x="6534210" y="4845481"/>
                  <a:pt x="6498752" y="4879356"/>
                  <a:pt x="6461931" y="4908392"/>
                </a:cubicBezTo>
                <a:lnTo>
                  <a:pt x="6436020" y="4875900"/>
                </a:lnTo>
                <a:cubicBezTo>
                  <a:pt x="6471477" y="4847555"/>
                  <a:pt x="6504888" y="4815753"/>
                  <a:pt x="6534890" y="4781878"/>
                </a:cubicBezTo>
                <a:close/>
                <a:moveTo>
                  <a:pt x="5241659" y="4678902"/>
                </a:moveTo>
                <a:cubicBezTo>
                  <a:pt x="5266099" y="4716570"/>
                  <a:pt x="5293932" y="4752869"/>
                  <a:pt x="5323802" y="4786428"/>
                </a:cubicBezTo>
                <a:lnTo>
                  <a:pt x="5293253" y="4814508"/>
                </a:lnTo>
                <a:cubicBezTo>
                  <a:pt x="5261347" y="4778894"/>
                  <a:pt x="5232156" y="4741226"/>
                  <a:pt x="5206360" y="4701503"/>
                </a:cubicBezTo>
                <a:close/>
                <a:moveTo>
                  <a:pt x="6684613" y="4554723"/>
                </a:moveTo>
                <a:lnTo>
                  <a:pt x="6723056" y="4571069"/>
                </a:lnTo>
                <a:cubicBezTo>
                  <a:pt x="6704520" y="4614660"/>
                  <a:pt x="6681865" y="4656889"/>
                  <a:pt x="6655788" y="4696393"/>
                </a:cubicBezTo>
                <a:lnTo>
                  <a:pt x="6620767" y="4673916"/>
                </a:lnTo>
                <a:cubicBezTo>
                  <a:pt x="6644807" y="4635774"/>
                  <a:pt x="6666768" y="4596270"/>
                  <a:pt x="6684613" y="4554723"/>
                </a:cubicBezTo>
                <a:close/>
                <a:moveTo>
                  <a:pt x="5131972" y="4430545"/>
                </a:moveTo>
                <a:cubicBezTo>
                  <a:pt x="5142827" y="4473544"/>
                  <a:pt x="5157752" y="4517226"/>
                  <a:pt x="5175391" y="4558177"/>
                </a:cubicBezTo>
                <a:lnTo>
                  <a:pt x="5137399" y="4575240"/>
                </a:lnTo>
                <a:cubicBezTo>
                  <a:pt x="5118404" y="4531559"/>
                  <a:pt x="5102799" y="4485829"/>
                  <a:pt x="5091265" y="4440100"/>
                </a:cubicBezTo>
                <a:close/>
                <a:moveTo>
                  <a:pt x="6746818" y="4291224"/>
                </a:moveTo>
                <a:lnTo>
                  <a:pt x="6789682" y="4293980"/>
                </a:lnTo>
                <a:cubicBezTo>
                  <a:pt x="6786225" y="4341520"/>
                  <a:pt x="6778620" y="4389750"/>
                  <a:pt x="6767559" y="4435913"/>
                </a:cubicBezTo>
                <a:lnTo>
                  <a:pt x="6726769" y="4425578"/>
                </a:lnTo>
                <a:cubicBezTo>
                  <a:pt x="6737139" y="4382171"/>
                  <a:pt x="6744053" y="4336697"/>
                  <a:pt x="6746818" y="4291224"/>
                </a:cubicBezTo>
                <a:close/>
                <a:moveTo>
                  <a:pt x="5099829" y="4151903"/>
                </a:moveTo>
                <a:cubicBezTo>
                  <a:pt x="5103948" y="4174532"/>
                  <a:pt x="5106007" y="4197162"/>
                  <a:pt x="5106007" y="4219792"/>
                </a:cubicBezTo>
                <a:cubicBezTo>
                  <a:pt x="5106007" y="4244478"/>
                  <a:pt x="5106693" y="4268479"/>
                  <a:pt x="5108753" y="4293166"/>
                </a:cubicBezTo>
                <a:lnTo>
                  <a:pt x="5066877" y="4296595"/>
                </a:lnTo>
                <a:cubicBezTo>
                  <a:pt x="5064818" y="4271222"/>
                  <a:pt x="5064131" y="4245850"/>
                  <a:pt x="5064131" y="4219792"/>
                </a:cubicBezTo>
                <a:cubicBezTo>
                  <a:pt x="5064131" y="4199219"/>
                  <a:pt x="5062072" y="4179333"/>
                  <a:pt x="5057953" y="4158760"/>
                </a:cubicBezTo>
                <a:close/>
                <a:moveTo>
                  <a:pt x="6760970" y="4009552"/>
                </a:moveTo>
                <a:cubicBezTo>
                  <a:pt x="6773464" y="4055497"/>
                  <a:pt x="6781793" y="4102813"/>
                  <a:pt x="6786651" y="4150130"/>
                </a:cubicBezTo>
                <a:lnTo>
                  <a:pt x="6745006" y="4154244"/>
                </a:lnTo>
                <a:cubicBezTo>
                  <a:pt x="6740148" y="4108985"/>
                  <a:pt x="6731819" y="4063726"/>
                  <a:pt x="6720713" y="4020524"/>
                </a:cubicBezTo>
                <a:close/>
                <a:moveTo>
                  <a:pt x="4950074" y="3906576"/>
                </a:moveTo>
                <a:cubicBezTo>
                  <a:pt x="4989178" y="3937648"/>
                  <a:pt x="5022109" y="3974243"/>
                  <a:pt x="5048178" y="4017054"/>
                </a:cubicBezTo>
                <a:lnTo>
                  <a:pt x="5011817" y="4039149"/>
                </a:lnTo>
                <a:cubicBezTo>
                  <a:pt x="4989178" y="4000482"/>
                  <a:pt x="4959677" y="3967339"/>
                  <a:pt x="4924689" y="3940410"/>
                </a:cubicBezTo>
                <a:close/>
                <a:moveTo>
                  <a:pt x="4676334" y="3821774"/>
                </a:moveTo>
                <a:lnTo>
                  <a:pt x="4705959" y="3821774"/>
                </a:lnTo>
                <a:cubicBezTo>
                  <a:pt x="4745231" y="3821774"/>
                  <a:pt x="4784504" y="3826569"/>
                  <a:pt x="4821022" y="3838216"/>
                </a:cubicBezTo>
                <a:lnTo>
                  <a:pt x="4809308" y="3878636"/>
                </a:lnTo>
                <a:cubicBezTo>
                  <a:pt x="4775547" y="3868359"/>
                  <a:pt x="4741098" y="3863564"/>
                  <a:pt x="4705959" y="3863564"/>
                </a:cubicBezTo>
                <a:lnTo>
                  <a:pt x="4676334" y="3863564"/>
                </a:lnTo>
                <a:close/>
                <a:moveTo>
                  <a:pt x="4397693" y="3821774"/>
                </a:moveTo>
                <a:lnTo>
                  <a:pt x="4536335" y="3821774"/>
                </a:lnTo>
                <a:lnTo>
                  <a:pt x="4536335" y="3863492"/>
                </a:lnTo>
                <a:lnTo>
                  <a:pt x="4397693" y="3863492"/>
                </a:lnTo>
                <a:close/>
                <a:moveTo>
                  <a:pt x="4116026" y="3821774"/>
                </a:moveTo>
                <a:lnTo>
                  <a:pt x="4254660" y="3821774"/>
                </a:lnTo>
                <a:lnTo>
                  <a:pt x="4254660" y="3863492"/>
                </a:lnTo>
                <a:lnTo>
                  <a:pt x="4116026" y="3863492"/>
                </a:lnTo>
                <a:close/>
                <a:moveTo>
                  <a:pt x="3837384" y="3821774"/>
                </a:moveTo>
                <a:lnTo>
                  <a:pt x="3976026" y="3821774"/>
                </a:lnTo>
                <a:lnTo>
                  <a:pt x="3976026" y="3863492"/>
                </a:lnTo>
                <a:lnTo>
                  <a:pt x="3837384" y="3863492"/>
                </a:lnTo>
                <a:close/>
                <a:moveTo>
                  <a:pt x="3555716" y="3821774"/>
                </a:moveTo>
                <a:lnTo>
                  <a:pt x="3694357" y="3821774"/>
                </a:lnTo>
                <a:lnTo>
                  <a:pt x="3694357" y="3863492"/>
                </a:lnTo>
                <a:lnTo>
                  <a:pt x="3555716" y="3863492"/>
                </a:lnTo>
                <a:close/>
                <a:moveTo>
                  <a:pt x="3277074" y="3821774"/>
                </a:moveTo>
                <a:lnTo>
                  <a:pt x="3415712" y="3821774"/>
                </a:lnTo>
                <a:lnTo>
                  <a:pt x="3415712" y="3863492"/>
                </a:lnTo>
                <a:lnTo>
                  <a:pt x="3277074" y="3863492"/>
                </a:lnTo>
                <a:close/>
                <a:moveTo>
                  <a:pt x="2995403" y="3821774"/>
                </a:moveTo>
                <a:lnTo>
                  <a:pt x="3134045" y="3821774"/>
                </a:lnTo>
                <a:lnTo>
                  <a:pt x="3134045" y="3863492"/>
                </a:lnTo>
                <a:lnTo>
                  <a:pt x="2995403" y="3863492"/>
                </a:lnTo>
                <a:close/>
                <a:moveTo>
                  <a:pt x="2716759" y="3821774"/>
                </a:moveTo>
                <a:lnTo>
                  <a:pt x="2855401" y="3821774"/>
                </a:lnTo>
                <a:lnTo>
                  <a:pt x="2855401" y="3863492"/>
                </a:lnTo>
                <a:lnTo>
                  <a:pt x="2716759" y="3863492"/>
                </a:lnTo>
                <a:close/>
                <a:moveTo>
                  <a:pt x="2435090" y="3821774"/>
                </a:moveTo>
                <a:lnTo>
                  <a:pt x="2573730" y="3821774"/>
                </a:lnTo>
                <a:lnTo>
                  <a:pt x="2573730" y="3863492"/>
                </a:lnTo>
                <a:lnTo>
                  <a:pt x="2435090" y="3863492"/>
                </a:lnTo>
                <a:close/>
                <a:moveTo>
                  <a:pt x="2156446" y="3821774"/>
                </a:moveTo>
                <a:lnTo>
                  <a:pt x="2298104" y="3821774"/>
                </a:lnTo>
                <a:lnTo>
                  <a:pt x="2298104" y="3863492"/>
                </a:lnTo>
                <a:lnTo>
                  <a:pt x="2156446" y="3863492"/>
                </a:lnTo>
                <a:close/>
                <a:moveTo>
                  <a:pt x="1877806" y="3821774"/>
                </a:moveTo>
                <a:lnTo>
                  <a:pt x="2016447" y="3821774"/>
                </a:lnTo>
                <a:lnTo>
                  <a:pt x="2016447" y="3863492"/>
                </a:lnTo>
                <a:lnTo>
                  <a:pt x="1877806" y="3863492"/>
                </a:lnTo>
                <a:close/>
                <a:moveTo>
                  <a:pt x="1596135" y="3821774"/>
                </a:moveTo>
                <a:lnTo>
                  <a:pt x="1734777" y="3821774"/>
                </a:lnTo>
                <a:lnTo>
                  <a:pt x="1734777" y="3863492"/>
                </a:lnTo>
                <a:lnTo>
                  <a:pt x="1596135" y="3863492"/>
                </a:lnTo>
                <a:close/>
                <a:moveTo>
                  <a:pt x="1317493" y="3821774"/>
                </a:moveTo>
                <a:lnTo>
                  <a:pt x="1459153" y="3821774"/>
                </a:lnTo>
                <a:lnTo>
                  <a:pt x="1459153" y="3863492"/>
                </a:lnTo>
                <a:lnTo>
                  <a:pt x="1317493" y="3863492"/>
                </a:lnTo>
                <a:close/>
                <a:moveTo>
                  <a:pt x="1035823" y="3821774"/>
                </a:moveTo>
                <a:lnTo>
                  <a:pt x="1174464" y="3821774"/>
                </a:lnTo>
                <a:lnTo>
                  <a:pt x="1174464" y="3863492"/>
                </a:lnTo>
                <a:lnTo>
                  <a:pt x="1035823" y="3863492"/>
                </a:lnTo>
                <a:close/>
                <a:moveTo>
                  <a:pt x="757181" y="3821774"/>
                </a:moveTo>
                <a:lnTo>
                  <a:pt x="895822" y="3821774"/>
                </a:lnTo>
                <a:lnTo>
                  <a:pt x="895822" y="3863492"/>
                </a:lnTo>
                <a:lnTo>
                  <a:pt x="757181" y="3863492"/>
                </a:lnTo>
                <a:close/>
                <a:moveTo>
                  <a:pt x="475509" y="3821774"/>
                </a:moveTo>
                <a:lnTo>
                  <a:pt x="617169" y="3821774"/>
                </a:lnTo>
                <a:lnTo>
                  <a:pt x="617169" y="3863492"/>
                </a:lnTo>
                <a:lnTo>
                  <a:pt x="475509" y="3863492"/>
                </a:lnTo>
                <a:close/>
                <a:moveTo>
                  <a:pt x="196868" y="3821774"/>
                </a:moveTo>
                <a:lnTo>
                  <a:pt x="335509" y="3821774"/>
                </a:lnTo>
                <a:lnTo>
                  <a:pt x="335509" y="3863492"/>
                </a:lnTo>
                <a:lnTo>
                  <a:pt x="196868" y="3863492"/>
                </a:lnTo>
                <a:close/>
                <a:moveTo>
                  <a:pt x="0" y="3821774"/>
                </a:moveTo>
                <a:lnTo>
                  <a:pt x="56844" y="3821774"/>
                </a:lnTo>
                <a:lnTo>
                  <a:pt x="56844" y="3863492"/>
                </a:lnTo>
                <a:lnTo>
                  <a:pt x="0" y="3863492"/>
                </a:lnTo>
                <a:close/>
                <a:moveTo>
                  <a:pt x="6643760" y="3749085"/>
                </a:moveTo>
                <a:cubicBezTo>
                  <a:pt x="6670601" y="3788589"/>
                  <a:pt x="6694018" y="3830136"/>
                  <a:pt x="6713980" y="3873727"/>
                </a:cubicBezTo>
                <a:lnTo>
                  <a:pt x="6675419" y="3890755"/>
                </a:lnTo>
                <a:cubicBezTo>
                  <a:pt x="6656846" y="3849888"/>
                  <a:pt x="6634819" y="3810384"/>
                  <a:pt x="6608651" y="3772242"/>
                </a:cubicBezTo>
                <a:close/>
                <a:moveTo>
                  <a:pt x="6446292" y="3543130"/>
                </a:moveTo>
                <a:cubicBezTo>
                  <a:pt x="6484073" y="3571104"/>
                  <a:pt x="6519792" y="3603172"/>
                  <a:pt x="6553454" y="3637969"/>
                </a:cubicBezTo>
                <a:lnTo>
                  <a:pt x="6522541" y="3666625"/>
                </a:lnTo>
                <a:cubicBezTo>
                  <a:pt x="6491629" y="3633875"/>
                  <a:pt x="6457284" y="3603172"/>
                  <a:pt x="6420877" y="3576562"/>
                </a:cubicBezTo>
                <a:close/>
                <a:moveTo>
                  <a:pt x="6194575" y="3409868"/>
                </a:moveTo>
                <a:cubicBezTo>
                  <a:pt x="6239621" y="3424366"/>
                  <a:pt x="6283985" y="3443006"/>
                  <a:pt x="6326302" y="3465788"/>
                </a:cubicBezTo>
                <a:lnTo>
                  <a:pt x="6306507" y="3503068"/>
                </a:lnTo>
                <a:cubicBezTo>
                  <a:pt x="6266239" y="3481667"/>
                  <a:pt x="6224606" y="3463717"/>
                  <a:pt x="6181607" y="3449910"/>
                </a:cubicBezTo>
                <a:close/>
                <a:moveTo>
                  <a:pt x="5913412" y="3367464"/>
                </a:moveTo>
                <a:cubicBezTo>
                  <a:pt x="5918181" y="3367464"/>
                  <a:pt x="5923629" y="3367464"/>
                  <a:pt x="5929079" y="3367464"/>
                </a:cubicBezTo>
                <a:cubicBezTo>
                  <a:pt x="5970625" y="3367464"/>
                  <a:pt x="6012854" y="3370896"/>
                  <a:pt x="6053720" y="3377075"/>
                </a:cubicBezTo>
                <a:lnTo>
                  <a:pt x="6048271" y="3418266"/>
                </a:lnTo>
                <a:cubicBezTo>
                  <a:pt x="6008767" y="3412774"/>
                  <a:pt x="5968582" y="3409341"/>
                  <a:pt x="5928397" y="3409341"/>
                </a:cubicBezTo>
                <a:cubicBezTo>
                  <a:pt x="5922948" y="3409341"/>
                  <a:pt x="5917499" y="3409341"/>
                  <a:pt x="5912049" y="3409341"/>
                </a:cubicBezTo>
                <a:close/>
                <a:moveTo>
                  <a:pt x="7516745" y="3361407"/>
                </a:moveTo>
                <a:cubicBezTo>
                  <a:pt x="7561743" y="3366945"/>
                  <a:pt x="7608818" y="3367637"/>
                  <a:pt x="7653816" y="3365560"/>
                </a:cubicBezTo>
                <a:lnTo>
                  <a:pt x="7655893" y="3407789"/>
                </a:lnTo>
                <a:cubicBezTo>
                  <a:pt x="7642047" y="3409173"/>
                  <a:pt x="7627510" y="3409173"/>
                  <a:pt x="7613664" y="3409173"/>
                </a:cubicBezTo>
                <a:cubicBezTo>
                  <a:pt x="7579743" y="3409173"/>
                  <a:pt x="7545129" y="3407097"/>
                  <a:pt x="7511207" y="3403635"/>
                </a:cubicBezTo>
                <a:close/>
                <a:moveTo>
                  <a:pt x="5644713" y="3319007"/>
                </a:moveTo>
                <a:cubicBezTo>
                  <a:pt x="5687029" y="3334894"/>
                  <a:pt x="5730710" y="3347328"/>
                  <a:pt x="5775073" y="3355617"/>
                </a:cubicBezTo>
                <a:lnTo>
                  <a:pt x="5767565" y="3397063"/>
                </a:lnTo>
                <a:cubicBezTo>
                  <a:pt x="5721156" y="3388083"/>
                  <a:pt x="5674744" y="3375649"/>
                  <a:pt x="5630380" y="3359071"/>
                </a:cubicBezTo>
                <a:close/>
                <a:moveTo>
                  <a:pt x="7915817" y="3309920"/>
                </a:moveTo>
                <a:lnTo>
                  <a:pt x="7931515" y="3349089"/>
                </a:lnTo>
                <a:cubicBezTo>
                  <a:pt x="7887833" y="3366268"/>
                  <a:pt x="7842104" y="3380699"/>
                  <a:pt x="7795692" y="3391007"/>
                </a:cubicBezTo>
                <a:lnTo>
                  <a:pt x="7786819" y="3349776"/>
                </a:lnTo>
                <a:cubicBezTo>
                  <a:pt x="7831183" y="3340156"/>
                  <a:pt x="7874183" y="3326412"/>
                  <a:pt x="7915817" y="3309920"/>
                </a:cubicBezTo>
                <a:close/>
                <a:moveTo>
                  <a:pt x="7254021" y="3285692"/>
                </a:moveTo>
                <a:cubicBezTo>
                  <a:pt x="7294290" y="3305806"/>
                  <a:pt x="7337290" y="3322452"/>
                  <a:pt x="7380289" y="3335631"/>
                </a:cubicBezTo>
                <a:lnTo>
                  <a:pt x="7368686" y="3375859"/>
                </a:lnTo>
                <a:cubicBezTo>
                  <a:pt x="7322957" y="3362681"/>
                  <a:pt x="7278592" y="3345341"/>
                  <a:pt x="7235593" y="3324533"/>
                </a:cubicBezTo>
                <a:close/>
                <a:moveTo>
                  <a:pt x="5408660" y="3182716"/>
                </a:moveTo>
                <a:cubicBezTo>
                  <a:pt x="5443490" y="3211661"/>
                  <a:pt x="5481053" y="3237849"/>
                  <a:pt x="5520664" y="3260592"/>
                </a:cubicBezTo>
                <a:lnTo>
                  <a:pt x="5499492" y="3297118"/>
                </a:lnTo>
                <a:cubicBezTo>
                  <a:pt x="5458516" y="3273686"/>
                  <a:pt x="5418904" y="3246119"/>
                  <a:pt x="5382025" y="3215796"/>
                </a:cubicBezTo>
                <a:close/>
                <a:moveTo>
                  <a:pt x="8149109" y="3167571"/>
                </a:moveTo>
                <a:lnTo>
                  <a:pt x="8176834" y="3200037"/>
                </a:lnTo>
                <a:cubicBezTo>
                  <a:pt x="8140791" y="3231121"/>
                  <a:pt x="8101282" y="3260133"/>
                  <a:pt x="8060387" y="3285001"/>
                </a:cubicBezTo>
                <a:lnTo>
                  <a:pt x="8038206" y="3249081"/>
                </a:lnTo>
                <a:cubicBezTo>
                  <a:pt x="8077022" y="3224904"/>
                  <a:pt x="8115145" y="3197964"/>
                  <a:pt x="8149109" y="3167571"/>
                </a:cubicBezTo>
                <a:close/>
                <a:moveTo>
                  <a:pt x="7031620" y="3128199"/>
                </a:moveTo>
                <a:cubicBezTo>
                  <a:pt x="7062896" y="3160804"/>
                  <a:pt x="7098252" y="3190634"/>
                  <a:pt x="7134967" y="3216995"/>
                </a:cubicBezTo>
                <a:lnTo>
                  <a:pt x="7110490" y="3251681"/>
                </a:lnTo>
                <a:cubicBezTo>
                  <a:pt x="7072415" y="3223932"/>
                  <a:pt x="7035699" y="3192715"/>
                  <a:pt x="7002383" y="3158722"/>
                </a:cubicBezTo>
                <a:close/>
                <a:moveTo>
                  <a:pt x="5230164" y="2979789"/>
                </a:moveTo>
                <a:cubicBezTo>
                  <a:pt x="5254341" y="3017269"/>
                  <a:pt x="5281282" y="3054068"/>
                  <a:pt x="5311675" y="3087460"/>
                </a:cubicBezTo>
                <a:lnTo>
                  <a:pt x="5279899" y="3115400"/>
                </a:lnTo>
                <a:cubicBezTo>
                  <a:pt x="5248125" y="3079964"/>
                  <a:pt x="5219803" y="3041802"/>
                  <a:pt x="5194244" y="3000914"/>
                </a:cubicBezTo>
                <a:close/>
                <a:moveTo>
                  <a:pt x="8322256" y="2958591"/>
                </a:moveTo>
                <a:lnTo>
                  <a:pt x="8358564" y="2979866"/>
                </a:lnTo>
                <a:cubicBezTo>
                  <a:pt x="8334587" y="3021045"/>
                  <a:pt x="8307184" y="3060851"/>
                  <a:pt x="8276356" y="3097225"/>
                </a:cubicBezTo>
                <a:lnTo>
                  <a:pt x="8244158" y="3070459"/>
                </a:lnTo>
                <a:cubicBezTo>
                  <a:pt x="8272931" y="3035458"/>
                  <a:pt x="8299649" y="2997710"/>
                  <a:pt x="8322256" y="2958591"/>
                </a:cubicBezTo>
                <a:close/>
                <a:moveTo>
                  <a:pt x="6873757" y="2910129"/>
                </a:moveTo>
                <a:cubicBezTo>
                  <a:pt x="6893770" y="2951389"/>
                  <a:pt x="6917923" y="2990587"/>
                  <a:pt x="6944146" y="3027034"/>
                </a:cubicBezTo>
                <a:lnTo>
                  <a:pt x="6909642" y="3051790"/>
                </a:lnTo>
                <a:cubicBezTo>
                  <a:pt x="6882038" y="3013280"/>
                  <a:pt x="6857195" y="2971332"/>
                  <a:pt x="6835802" y="2928696"/>
                </a:cubicBezTo>
                <a:close/>
                <a:moveTo>
                  <a:pt x="5126097" y="2728408"/>
                </a:moveTo>
                <a:cubicBezTo>
                  <a:pt x="5135638" y="2772791"/>
                  <a:pt x="5149268" y="2817867"/>
                  <a:pt x="5166305" y="2859477"/>
                </a:cubicBezTo>
                <a:lnTo>
                  <a:pt x="5128142" y="2876120"/>
                </a:lnTo>
                <a:cubicBezTo>
                  <a:pt x="5110425" y="2831044"/>
                  <a:pt x="5095432" y="2785274"/>
                  <a:pt x="5085210" y="2738117"/>
                </a:cubicBezTo>
                <a:close/>
                <a:moveTo>
                  <a:pt x="8417427" y="2704178"/>
                </a:moveTo>
                <a:lnTo>
                  <a:pt x="8458512" y="2712500"/>
                </a:lnTo>
                <a:cubicBezTo>
                  <a:pt x="8449610" y="2760350"/>
                  <a:pt x="8435915" y="2806814"/>
                  <a:pt x="8419481" y="2851890"/>
                </a:cubicBezTo>
                <a:lnTo>
                  <a:pt x="8380450" y="2837327"/>
                </a:lnTo>
                <a:cubicBezTo>
                  <a:pt x="8396199" y="2794331"/>
                  <a:pt x="8408525" y="2749948"/>
                  <a:pt x="8417427" y="2704178"/>
                </a:cubicBezTo>
                <a:close/>
                <a:moveTo>
                  <a:pt x="6795283" y="2649660"/>
                </a:moveTo>
                <a:cubicBezTo>
                  <a:pt x="6800694" y="2694233"/>
                  <a:pt x="6810162" y="2738807"/>
                  <a:pt x="6823012" y="2782009"/>
                </a:cubicBezTo>
                <a:lnTo>
                  <a:pt x="6783110" y="2794352"/>
                </a:lnTo>
                <a:cubicBezTo>
                  <a:pt x="6769583" y="2749093"/>
                  <a:pt x="6760115" y="2701776"/>
                  <a:pt x="6754028" y="2654460"/>
                </a:cubicBezTo>
                <a:close/>
                <a:moveTo>
                  <a:pt x="5068684" y="2452794"/>
                </a:moveTo>
                <a:lnTo>
                  <a:pt x="5108770" y="2456880"/>
                </a:lnTo>
                <a:cubicBezTo>
                  <a:pt x="5106097" y="2486168"/>
                  <a:pt x="5104761" y="2516137"/>
                  <a:pt x="5104761" y="2546105"/>
                </a:cubicBezTo>
                <a:cubicBezTo>
                  <a:pt x="5104761" y="2561771"/>
                  <a:pt x="5104761" y="2576755"/>
                  <a:pt x="5106097" y="2591739"/>
                </a:cubicBezTo>
                <a:lnTo>
                  <a:pt x="5064676" y="2594464"/>
                </a:lnTo>
                <a:cubicBezTo>
                  <a:pt x="5064008" y="2578798"/>
                  <a:pt x="5064008" y="2562452"/>
                  <a:pt x="5064008" y="2546105"/>
                </a:cubicBezTo>
                <a:cubicBezTo>
                  <a:pt x="5064008" y="2514774"/>
                  <a:pt x="5065343" y="2483443"/>
                  <a:pt x="5068684" y="2452794"/>
                </a:cubicBezTo>
                <a:close/>
                <a:moveTo>
                  <a:pt x="8468323" y="2428564"/>
                </a:moveTo>
                <a:cubicBezTo>
                  <a:pt x="8473889" y="2467387"/>
                  <a:pt x="8476672" y="2507572"/>
                  <a:pt x="8476672" y="2547076"/>
                </a:cubicBezTo>
                <a:cubicBezTo>
                  <a:pt x="8476672" y="2554568"/>
                  <a:pt x="8476672" y="2562741"/>
                  <a:pt x="8476672" y="2570234"/>
                </a:cubicBezTo>
                <a:lnTo>
                  <a:pt x="8433534" y="2568871"/>
                </a:lnTo>
                <a:cubicBezTo>
                  <a:pt x="8434230" y="2561379"/>
                  <a:pt x="8434230" y="2554568"/>
                  <a:pt x="8434230" y="2547076"/>
                </a:cubicBezTo>
                <a:cubicBezTo>
                  <a:pt x="8434230" y="2508934"/>
                  <a:pt x="8431447" y="2471473"/>
                  <a:pt x="8425881" y="2434013"/>
                </a:cubicBezTo>
                <a:close/>
                <a:moveTo>
                  <a:pt x="6772059" y="2367988"/>
                </a:moveTo>
                <a:cubicBezTo>
                  <a:pt x="6781920" y="2414370"/>
                  <a:pt x="6788259" y="2462830"/>
                  <a:pt x="6789668" y="2510597"/>
                </a:cubicBezTo>
                <a:lnTo>
                  <a:pt x="6747407" y="2512673"/>
                </a:lnTo>
                <a:cubicBezTo>
                  <a:pt x="6745294" y="2466983"/>
                  <a:pt x="6739659" y="2420601"/>
                  <a:pt x="6729798" y="2376295"/>
                </a:cubicBezTo>
                <a:close/>
                <a:moveTo>
                  <a:pt x="5147027" y="2177180"/>
                </a:moveTo>
                <a:lnTo>
                  <a:pt x="5184476" y="2195608"/>
                </a:lnTo>
                <a:cubicBezTo>
                  <a:pt x="5165412" y="2235877"/>
                  <a:pt x="5149070" y="2278194"/>
                  <a:pt x="5136815" y="2321875"/>
                </a:cubicBezTo>
                <a:lnTo>
                  <a:pt x="5097323" y="2310272"/>
                </a:lnTo>
                <a:cubicBezTo>
                  <a:pt x="5109578" y="2265226"/>
                  <a:pt x="5126601" y="2220179"/>
                  <a:pt x="5147027" y="2177180"/>
                </a:cubicBezTo>
                <a:close/>
                <a:moveTo>
                  <a:pt x="8380721" y="2155978"/>
                </a:moveTo>
                <a:cubicBezTo>
                  <a:pt x="8402419" y="2198494"/>
                  <a:pt x="8420049" y="2243068"/>
                  <a:pt x="8434288" y="2288327"/>
                </a:cubicBezTo>
                <a:lnTo>
                  <a:pt x="8394960" y="2300670"/>
                </a:lnTo>
                <a:cubicBezTo>
                  <a:pt x="8381399" y="2257468"/>
                  <a:pt x="8364447" y="2215638"/>
                  <a:pt x="8344105" y="2175179"/>
                </a:cubicBezTo>
                <a:close/>
                <a:moveTo>
                  <a:pt x="6669414" y="2101461"/>
                </a:moveTo>
                <a:cubicBezTo>
                  <a:pt x="6694238" y="2142801"/>
                  <a:pt x="6715611" y="2186207"/>
                  <a:pt x="6732139" y="2230303"/>
                </a:cubicBezTo>
                <a:lnTo>
                  <a:pt x="6693539" y="2246150"/>
                </a:lnTo>
                <a:cubicBezTo>
                  <a:pt x="6677001" y="2204121"/>
                  <a:pt x="6657007" y="2162781"/>
                  <a:pt x="6632885" y="2123509"/>
                </a:cubicBezTo>
                <a:close/>
                <a:moveTo>
                  <a:pt x="5308821" y="1943968"/>
                </a:moveTo>
                <a:lnTo>
                  <a:pt x="5338938" y="1973717"/>
                </a:lnTo>
                <a:cubicBezTo>
                  <a:pt x="5307453" y="2006234"/>
                  <a:pt x="5278021" y="2041518"/>
                  <a:pt x="5252696" y="2079569"/>
                </a:cubicBezTo>
                <a:lnTo>
                  <a:pt x="5218473" y="2055355"/>
                </a:lnTo>
                <a:cubicBezTo>
                  <a:pt x="5245167" y="2015920"/>
                  <a:pt x="5275967" y="1978560"/>
                  <a:pt x="5308821" y="1943968"/>
                </a:cubicBezTo>
                <a:close/>
                <a:moveTo>
                  <a:pt x="8213085" y="1925795"/>
                </a:moveTo>
                <a:cubicBezTo>
                  <a:pt x="8247387" y="1958767"/>
                  <a:pt x="8278946" y="1995175"/>
                  <a:pt x="8307074" y="2032956"/>
                </a:cubicBezTo>
                <a:lnTo>
                  <a:pt x="8273457" y="2058372"/>
                </a:lnTo>
                <a:cubicBezTo>
                  <a:pt x="8246701" y="2021965"/>
                  <a:pt x="8216515" y="1987618"/>
                  <a:pt x="8183584" y="1956020"/>
                </a:cubicBezTo>
                <a:close/>
                <a:moveTo>
                  <a:pt x="6484236" y="1886425"/>
                </a:moveTo>
                <a:cubicBezTo>
                  <a:pt x="6520952" y="1917036"/>
                  <a:pt x="6555590" y="1950368"/>
                  <a:pt x="6586762" y="1986421"/>
                </a:cubicBezTo>
                <a:lnTo>
                  <a:pt x="6554201" y="2012951"/>
                </a:lnTo>
                <a:cubicBezTo>
                  <a:pt x="6525108" y="1978938"/>
                  <a:pt x="6491857" y="1946967"/>
                  <a:pt x="6457222" y="1918396"/>
                </a:cubicBezTo>
                <a:close/>
                <a:moveTo>
                  <a:pt x="5541374" y="1774360"/>
                </a:moveTo>
                <a:lnTo>
                  <a:pt x="5560031" y="1811625"/>
                </a:lnTo>
                <a:cubicBezTo>
                  <a:pt x="5519951" y="1832327"/>
                  <a:pt x="5480563" y="1855790"/>
                  <a:pt x="5443248" y="1882704"/>
                </a:cubicBezTo>
                <a:lnTo>
                  <a:pt x="5418371" y="1848199"/>
                </a:lnTo>
                <a:cubicBezTo>
                  <a:pt x="5457068" y="1820596"/>
                  <a:pt x="5498531" y="1795753"/>
                  <a:pt x="5541374" y="1774360"/>
                </a:cubicBezTo>
                <a:close/>
                <a:moveTo>
                  <a:pt x="7976567" y="1762247"/>
                </a:moveTo>
                <a:cubicBezTo>
                  <a:pt x="8019682" y="1782764"/>
                  <a:pt x="8062113" y="1806701"/>
                  <a:pt x="8101122" y="1833373"/>
                </a:cubicBezTo>
                <a:lnTo>
                  <a:pt x="8077169" y="1867569"/>
                </a:lnTo>
                <a:cubicBezTo>
                  <a:pt x="8040213" y="1841580"/>
                  <a:pt x="8000519" y="1819695"/>
                  <a:pt x="7959457" y="1800546"/>
                </a:cubicBezTo>
                <a:close/>
                <a:moveTo>
                  <a:pt x="6236139" y="1741045"/>
                </a:moveTo>
                <a:cubicBezTo>
                  <a:pt x="6280234" y="1757311"/>
                  <a:pt x="6324330" y="1778321"/>
                  <a:pt x="6365670" y="1802043"/>
                </a:cubicBezTo>
                <a:lnTo>
                  <a:pt x="6343621" y="1837286"/>
                </a:lnTo>
                <a:cubicBezTo>
                  <a:pt x="6305039" y="1814920"/>
                  <a:pt x="6263009" y="1795943"/>
                  <a:pt x="6220981" y="1779677"/>
                </a:cubicBezTo>
                <a:close/>
                <a:moveTo>
                  <a:pt x="5812016" y="1692585"/>
                </a:moveTo>
                <a:lnTo>
                  <a:pt x="5817477" y="1734521"/>
                </a:lnTo>
                <a:cubicBezTo>
                  <a:pt x="5772429" y="1740811"/>
                  <a:pt x="5728065" y="1750596"/>
                  <a:pt x="5684384" y="1764575"/>
                </a:cubicBezTo>
                <a:lnTo>
                  <a:pt x="5672781" y="1723338"/>
                </a:lnTo>
                <a:cubicBezTo>
                  <a:pt x="5718510" y="1709359"/>
                  <a:pt x="5764923" y="1698875"/>
                  <a:pt x="5812016" y="1692585"/>
                </a:cubicBezTo>
                <a:close/>
                <a:moveTo>
                  <a:pt x="7700073" y="1689558"/>
                </a:moveTo>
                <a:cubicBezTo>
                  <a:pt x="7747389" y="1694269"/>
                  <a:pt x="7794706" y="1703019"/>
                  <a:pt x="7840650" y="1715134"/>
                </a:cubicBezTo>
                <a:lnTo>
                  <a:pt x="7829679" y="1755517"/>
                </a:lnTo>
                <a:cubicBezTo>
                  <a:pt x="7785791" y="1743402"/>
                  <a:pt x="7740532" y="1735325"/>
                  <a:pt x="7695958" y="1730614"/>
                </a:cubicBezTo>
                <a:close/>
                <a:moveTo>
                  <a:pt x="5955838" y="1683498"/>
                </a:moveTo>
                <a:cubicBezTo>
                  <a:pt x="6004298" y="1685611"/>
                  <a:pt x="6052065" y="1691246"/>
                  <a:pt x="6099139" y="1701107"/>
                </a:cubicBezTo>
                <a:lnTo>
                  <a:pt x="6090833" y="1743368"/>
                </a:lnTo>
                <a:cubicBezTo>
                  <a:pt x="6046526" y="1733507"/>
                  <a:pt x="6000144" y="1728576"/>
                  <a:pt x="5954453" y="1727168"/>
                </a:cubicBezTo>
                <a:close/>
                <a:moveTo>
                  <a:pt x="7426962" y="1662300"/>
                </a:moveTo>
                <a:cubicBezTo>
                  <a:pt x="7471058" y="1673483"/>
                  <a:pt x="7516532" y="1679773"/>
                  <a:pt x="7562005" y="1682569"/>
                </a:cubicBezTo>
                <a:lnTo>
                  <a:pt x="7559249" y="1725203"/>
                </a:lnTo>
                <a:cubicBezTo>
                  <a:pt x="7511709" y="1722407"/>
                  <a:pt x="7463479" y="1715418"/>
                  <a:pt x="7417316" y="1704235"/>
                </a:cubicBezTo>
                <a:close/>
                <a:moveTo>
                  <a:pt x="7173634" y="1556294"/>
                </a:moveTo>
                <a:cubicBezTo>
                  <a:pt x="7212402" y="1581174"/>
                  <a:pt x="7253246" y="1601907"/>
                  <a:pt x="7295475" y="1619876"/>
                </a:cubicBezTo>
                <a:lnTo>
                  <a:pt x="7278860" y="1658579"/>
                </a:lnTo>
                <a:cubicBezTo>
                  <a:pt x="7234555" y="1639919"/>
                  <a:pt x="7191634" y="1617803"/>
                  <a:pt x="7150789" y="1592232"/>
                </a:cubicBezTo>
                <a:close/>
                <a:moveTo>
                  <a:pt x="6971609" y="1377599"/>
                </a:moveTo>
                <a:cubicBezTo>
                  <a:pt x="7000333" y="1413242"/>
                  <a:pt x="7031792" y="1446143"/>
                  <a:pt x="7065303" y="1476303"/>
                </a:cubicBezTo>
                <a:lnTo>
                  <a:pt x="7037263" y="1507147"/>
                </a:lnTo>
                <a:cubicBezTo>
                  <a:pt x="7002384" y="1475617"/>
                  <a:pt x="6969557" y="1440660"/>
                  <a:pt x="6938781" y="1403646"/>
                </a:cubicBezTo>
                <a:close/>
                <a:moveTo>
                  <a:pt x="13302115" y="1180733"/>
                </a:moveTo>
                <a:lnTo>
                  <a:pt x="13440753" y="1180733"/>
                </a:lnTo>
                <a:lnTo>
                  <a:pt x="13440753" y="1222451"/>
                </a:lnTo>
                <a:lnTo>
                  <a:pt x="13302115" y="1222451"/>
                </a:lnTo>
                <a:close/>
                <a:moveTo>
                  <a:pt x="13020443" y="1180733"/>
                </a:moveTo>
                <a:lnTo>
                  <a:pt x="13159081" y="1180733"/>
                </a:lnTo>
                <a:lnTo>
                  <a:pt x="13159081" y="1222451"/>
                </a:lnTo>
                <a:lnTo>
                  <a:pt x="13020443" y="1222451"/>
                </a:lnTo>
                <a:close/>
                <a:moveTo>
                  <a:pt x="12741802" y="1180733"/>
                </a:moveTo>
                <a:lnTo>
                  <a:pt x="12880443" y="1180733"/>
                </a:lnTo>
                <a:lnTo>
                  <a:pt x="12880443" y="1222451"/>
                </a:lnTo>
                <a:lnTo>
                  <a:pt x="12741802" y="1222451"/>
                </a:lnTo>
                <a:close/>
                <a:moveTo>
                  <a:pt x="12460132" y="1180733"/>
                </a:moveTo>
                <a:lnTo>
                  <a:pt x="12598773" y="1180733"/>
                </a:lnTo>
                <a:lnTo>
                  <a:pt x="12598773" y="1222451"/>
                </a:lnTo>
                <a:lnTo>
                  <a:pt x="12460132" y="1222451"/>
                </a:lnTo>
                <a:close/>
                <a:moveTo>
                  <a:pt x="12181490" y="1180733"/>
                </a:moveTo>
                <a:lnTo>
                  <a:pt x="12320128" y="1180733"/>
                </a:lnTo>
                <a:lnTo>
                  <a:pt x="12320128" y="1222451"/>
                </a:lnTo>
                <a:lnTo>
                  <a:pt x="12181490" y="1222451"/>
                </a:lnTo>
                <a:close/>
                <a:moveTo>
                  <a:pt x="11902848" y="1180733"/>
                </a:moveTo>
                <a:lnTo>
                  <a:pt x="12041489" y="1180733"/>
                </a:lnTo>
                <a:lnTo>
                  <a:pt x="12041489" y="1222451"/>
                </a:lnTo>
                <a:lnTo>
                  <a:pt x="11902848" y="1222451"/>
                </a:lnTo>
                <a:close/>
                <a:moveTo>
                  <a:pt x="11621176" y="1180733"/>
                </a:moveTo>
                <a:lnTo>
                  <a:pt x="11759817" y="1180733"/>
                </a:lnTo>
                <a:lnTo>
                  <a:pt x="11759817" y="1222451"/>
                </a:lnTo>
                <a:lnTo>
                  <a:pt x="11621176" y="1222451"/>
                </a:lnTo>
                <a:close/>
                <a:moveTo>
                  <a:pt x="11342534" y="1180733"/>
                </a:moveTo>
                <a:lnTo>
                  <a:pt x="11481175" y="1180733"/>
                </a:lnTo>
                <a:lnTo>
                  <a:pt x="11481175" y="1222451"/>
                </a:lnTo>
                <a:lnTo>
                  <a:pt x="11342534" y="1222451"/>
                </a:lnTo>
                <a:close/>
                <a:moveTo>
                  <a:pt x="11060865" y="1180733"/>
                </a:moveTo>
                <a:lnTo>
                  <a:pt x="11199506" y="1180733"/>
                </a:lnTo>
                <a:lnTo>
                  <a:pt x="11199506" y="1222451"/>
                </a:lnTo>
                <a:lnTo>
                  <a:pt x="11060865" y="1222451"/>
                </a:lnTo>
                <a:close/>
                <a:moveTo>
                  <a:pt x="10782223" y="1180733"/>
                </a:moveTo>
                <a:lnTo>
                  <a:pt x="10920864" y="1180733"/>
                </a:lnTo>
                <a:lnTo>
                  <a:pt x="10920864" y="1222451"/>
                </a:lnTo>
                <a:lnTo>
                  <a:pt x="10782223" y="1222451"/>
                </a:lnTo>
                <a:close/>
                <a:moveTo>
                  <a:pt x="10500551" y="1180733"/>
                </a:moveTo>
                <a:lnTo>
                  <a:pt x="10639192" y="1180733"/>
                </a:lnTo>
                <a:lnTo>
                  <a:pt x="10639192" y="1222451"/>
                </a:lnTo>
                <a:lnTo>
                  <a:pt x="10500551" y="1222451"/>
                </a:lnTo>
                <a:close/>
                <a:moveTo>
                  <a:pt x="10221909" y="1180733"/>
                </a:moveTo>
                <a:lnTo>
                  <a:pt x="10360550" y="1180733"/>
                </a:lnTo>
                <a:lnTo>
                  <a:pt x="10360550" y="1222451"/>
                </a:lnTo>
                <a:lnTo>
                  <a:pt x="10221909" y="1222451"/>
                </a:lnTo>
                <a:close/>
                <a:moveTo>
                  <a:pt x="9940240" y="1180733"/>
                </a:moveTo>
                <a:lnTo>
                  <a:pt x="10078881" y="1180733"/>
                </a:lnTo>
                <a:lnTo>
                  <a:pt x="10078881" y="1222451"/>
                </a:lnTo>
                <a:lnTo>
                  <a:pt x="9940240" y="1222451"/>
                </a:lnTo>
                <a:close/>
                <a:moveTo>
                  <a:pt x="9661598" y="1180733"/>
                </a:moveTo>
                <a:lnTo>
                  <a:pt x="9800239" y="1180733"/>
                </a:lnTo>
                <a:lnTo>
                  <a:pt x="9800239" y="1222451"/>
                </a:lnTo>
                <a:lnTo>
                  <a:pt x="9661598" y="1222451"/>
                </a:lnTo>
                <a:close/>
                <a:moveTo>
                  <a:pt x="9379926" y="1180733"/>
                </a:moveTo>
                <a:lnTo>
                  <a:pt x="9518567" y="1180733"/>
                </a:lnTo>
                <a:lnTo>
                  <a:pt x="9518567" y="1222451"/>
                </a:lnTo>
                <a:lnTo>
                  <a:pt x="9379926" y="1222451"/>
                </a:lnTo>
                <a:close/>
                <a:moveTo>
                  <a:pt x="9101284" y="1180733"/>
                </a:moveTo>
                <a:lnTo>
                  <a:pt x="9239922" y="1180733"/>
                </a:lnTo>
                <a:lnTo>
                  <a:pt x="9239922" y="1222451"/>
                </a:lnTo>
                <a:lnTo>
                  <a:pt x="9101284" y="1222451"/>
                </a:lnTo>
                <a:close/>
                <a:moveTo>
                  <a:pt x="8819615" y="1180733"/>
                </a:moveTo>
                <a:lnTo>
                  <a:pt x="8958256" y="1180733"/>
                </a:lnTo>
                <a:lnTo>
                  <a:pt x="8958256" y="1222451"/>
                </a:lnTo>
                <a:lnTo>
                  <a:pt x="8819615" y="1222451"/>
                </a:lnTo>
                <a:close/>
                <a:moveTo>
                  <a:pt x="6838918" y="1141359"/>
                </a:moveTo>
                <a:cubicBezTo>
                  <a:pt x="6854148" y="1184077"/>
                  <a:pt x="6873532" y="1226105"/>
                  <a:pt x="6895685" y="1265378"/>
                </a:cubicBezTo>
                <a:lnTo>
                  <a:pt x="6858994" y="1286048"/>
                </a:lnTo>
                <a:cubicBezTo>
                  <a:pt x="6834764" y="1244019"/>
                  <a:pt x="6815381" y="1200612"/>
                  <a:pt x="6799458" y="1155828"/>
                </a:cubicBezTo>
                <a:close/>
                <a:moveTo>
                  <a:pt x="8575360" y="1101987"/>
                </a:moveTo>
                <a:cubicBezTo>
                  <a:pt x="8608528" y="1132274"/>
                  <a:pt x="8646534" y="1154302"/>
                  <a:pt x="8688686" y="1167380"/>
                </a:cubicBezTo>
                <a:lnTo>
                  <a:pt x="8675557" y="1207305"/>
                </a:lnTo>
                <a:cubicBezTo>
                  <a:pt x="8627877" y="1192161"/>
                  <a:pt x="8584343" y="1167380"/>
                  <a:pt x="8547028" y="1133651"/>
                </a:cubicBezTo>
                <a:close/>
                <a:moveTo>
                  <a:pt x="6791480" y="871802"/>
                </a:moveTo>
                <a:cubicBezTo>
                  <a:pt x="6792182" y="918184"/>
                  <a:pt x="6796392" y="963875"/>
                  <a:pt x="6804813" y="1008873"/>
                </a:cubicBezTo>
                <a:lnTo>
                  <a:pt x="6762707" y="1016488"/>
                </a:lnTo>
                <a:cubicBezTo>
                  <a:pt x="6753584" y="969413"/>
                  <a:pt x="6749374" y="920953"/>
                  <a:pt x="6747970" y="872494"/>
                </a:cubicBezTo>
                <a:close/>
                <a:moveTo>
                  <a:pt x="8434967" y="868774"/>
                </a:moveTo>
                <a:lnTo>
                  <a:pt x="8476023" y="868774"/>
                </a:lnTo>
                <a:lnTo>
                  <a:pt x="8476023" y="874260"/>
                </a:lnTo>
                <a:cubicBezTo>
                  <a:pt x="8476023" y="916090"/>
                  <a:pt x="8484100" y="957921"/>
                  <a:pt x="8500926" y="996322"/>
                </a:cubicBezTo>
                <a:lnTo>
                  <a:pt x="8463235" y="1013466"/>
                </a:lnTo>
                <a:cubicBezTo>
                  <a:pt x="8444390" y="969578"/>
                  <a:pt x="8434967" y="922262"/>
                  <a:pt x="8434967" y="874260"/>
                </a:cubicBezTo>
                <a:close/>
                <a:moveTo>
                  <a:pt x="6790036" y="590134"/>
                </a:moveTo>
                <a:lnTo>
                  <a:pt x="6829072" y="603310"/>
                </a:lnTo>
                <a:cubicBezTo>
                  <a:pt x="6814938" y="647000"/>
                  <a:pt x="6804843" y="692076"/>
                  <a:pt x="6798112" y="737846"/>
                </a:cubicBezTo>
                <a:lnTo>
                  <a:pt x="6757056" y="730912"/>
                </a:lnTo>
                <a:cubicBezTo>
                  <a:pt x="6763787" y="683061"/>
                  <a:pt x="6775228" y="635904"/>
                  <a:pt x="6790036" y="590134"/>
                </a:cubicBezTo>
                <a:close/>
                <a:moveTo>
                  <a:pt x="8428772" y="587103"/>
                </a:moveTo>
                <a:cubicBezTo>
                  <a:pt x="8444604" y="631467"/>
                  <a:pt x="8456306" y="677879"/>
                  <a:pt x="8464566" y="724973"/>
                </a:cubicBezTo>
                <a:lnTo>
                  <a:pt x="8423265" y="731798"/>
                </a:lnTo>
                <a:cubicBezTo>
                  <a:pt x="8415005" y="687434"/>
                  <a:pt x="8403992" y="643753"/>
                  <a:pt x="8389537" y="600753"/>
                </a:cubicBezTo>
                <a:close/>
                <a:moveTo>
                  <a:pt x="6926085" y="338750"/>
                </a:moveTo>
                <a:lnTo>
                  <a:pt x="6959288" y="363896"/>
                </a:lnTo>
                <a:cubicBezTo>
                  <a:pt x="6931619" y="399236"/>
                  <a:pt x="6906716" y="437294"/>
                  <a:pt x="6885272" y="477391"/>
                </a:cubicBezTo>
                <a:lnTo>
                  <a:pt x="6847917" y="457682"/>
                </a:lnTo>
                <a:cubicBezTo>
                  <a:pt x="6870053" y="416226"/>
                  <a:pt x="6896340" y="376129"/>
                  <a:pt x="6926085" y="338750"/>
                </a:cubicBezTo>
                <a:close/>
                <a:moveTo>
                  <a:pt x="8292299" y="335722"/>
                </a:moveTo>
                <a:cubicBezTo>
                  <a:pt x="8321862" y="373101"/>
                  <a:pt x="8347987" y="413198"/>
                  <a:pt x="8370675" y="454654"/>
                </a:cubicBezTo>
                <a:lnTo>
                  <a:pt x="8333550" y="474363"/>
                </a:lnTo>
                <a:cubicBezTo>
                  <a:pt x="8312237" y="434946"/>
                  <a:pt x="8286799" y="396887"/>
                  <a:pt x="8259299" y="361547"/>
                </a:cubicBezTo>
                <a:close/>
                <a:moveTo>
                  <a:pt x="8082690" y="141883"/>
                </a:moveTo>
                <a:cubicBezTo>
                  <a:pt x="8122414" y="167679"/>
                  <a:pt x="8160083" y="196869"/>
                  <a:pt x="8195012" y="228775"/>
                </a:cubicBezTo>
                <a:lnTo>
                  <a:pt x="8166932" y="259323"/>
                </a:lnTo>
                <a:cubicBezTo>
                  <a:pt x="8133372" y="228775"/>
                  <a:pt x="8097758" y="200942"/>
                  <a:pt x="8059404" y="176504"/>
                </a:cubicBezTo>
                <a:close/>
                <a:moveTo>
                  <a:pt x="7132877" y="141883"/>
                </a:moveTo>
                <a:lnTo>
                  <a:pt x="7156163" y="176989"/>
                </a:lnTo>
                <a:cubicBezTo>
                  <a:pt x="7118495" y="202457"/>
                  <a:pt x="7082881" y="231368"/>
                  <a:pt x="7049322" y="262344"/>
                </a:cubicBezTo>
                <a:lnTo>
                  <a:pt x="7020557" y="231368"/>
                </a:lnTo>
                <a:cubicBezTo>
                  <a:pt x="7055486" y="199016"/>
                  <a:pt x="7093839" y="168728"/>
                  <a:pt x="7132877" y="141883"/>
                </a:cubicBezTo>
                <a:close/>
                <a:moveTo>
                  <a:pt x="7394281" y="26793"/>
                </a:moveTo>
                <a:lnTo>
                  <a:pt x="7404519" y="68618"/>
                </a:lnTo>
                <a:cubicBezTo>
                  <a:pt x="7360837" y="79771"/>
                  <a:pt x="7317838" y="95107"/>
                  <a:pt x="7276886" y="113928"/>
                </a:cubicBezTo>
                <a:lnTo>
                  <a:pt x="7259823" y="75589"/>
                </a:lnTo>
                <a:cubicBezTo>
                  <a:pt x="7302822" y="55373"/>
                  <a:pt x="7347869" y="39341"/>
                  <a:pt x="7394281" y="26793"/>
                </a:cubicBezTo>
                <a:close/>
                <a:moveTo>
                  <a:pt x="7821287" y="26791"/>
                </a:moveTo>
                <a:cubicBezTo>
                  <a:pt x="7867016" y="37733"/>
                  <a:pt x="7912746" y="53463"/>
                  <a:pt x="7955745" y="72613"/>
                </a:cubicBezTo>
                <a:lnTo>
                  <a:pt x="7938682" y="110911"/>
                </a:lnTo>
                <a:cubicBezTo>
                  <a:pt x="7897730" y="93130"/>
                  <a:pt x="7854731" y="78084"/>
                  <a:pt x="7811049" y="66457"/>
                </a:cubicBezTo>
                <a:close/>
                <a:moveTo>
                  <a:pt x="7574205" y="890"/>
                </a:moveTo>
                <a:cubicBezTo>
                  <a:pt x="7610203" y="-466"/>
                  <a:pt x="7644817" y="-466"/>
                  <a:pt x="7680123" y="2246"/>
                </a:cubicBezTo>
                <a:lnTo>
                  <a:pt x="7676662" y="43610"/>
                </a:lnTo>
                <a:cubicBezTo>
                  <a:pt x="7643432" y="41576"/>
                  <a:pt x="7610203" y="40897"/>
                  <a:pt x="7576282" y="42254"/>
                </a:cubicBezTo>
                <a:cubicBezTo>
                  <a:pt x="7563821" y="42932"/>
                  <a:pt x="7552052" y="43610"/>
                  <a:pt x="7539591" y="44288"/>
                </a:cubicBezTo>
                <a:lnTo>
                  <a:pt x="7535437" y="2925"/>
                </a:lnTo>
                <a:cubicBezTo>
                  <a:pt x="7548590" y="2246"/>
                  <a:pt x="7561051" y="890"/>
                  <a:pt x="7574205" y="890"/>
                </a:cubicBezTo>
                <a:close/>
              </a:path>
            </a:pathLst>
          </a:custGeom>
          <a:solidFill>
            <a:schemeClr val="bg1"/>
          </a:solidFill>
          <a:ln>
            <a:noFill/>
          </a:ln>
          <a:effectLst/>
        </p:spPr>
        <p:txBody>
          <a:bodyPr wrap="square" anchor="ctr">
            <a:noAutofit/>
          </a:bodyPr>
          <a:lstStyle/>
          <a:p>
            <a:endParaRPr lang="en-US" sz="6530" dirty="0">
              <a:latin typeface="DM Sans" pitchFamily="2" charset="77"/>
            </a:endParaRPr>
          </a:p>
        </p:txBody>
      </p:sp>
      <p:sp>
        <p:nvSpPr>
          <p:cNvPr id="7" name="Freeform 142">
            <a:extLst>
              <a:ext uri="{FF2B5EF4-FFF2-40B4-BE49-F238E27FC236}">
                <a16:creationId xmlns="" xmlns:a16="http://schemas.microsoft.com/office/drawing/2014/main" id="{8E8FF5EB-7BC2-7D45-A11E-F798B48E1646}"/>
              </a:ext>
            </a:extLst>
          </p:cNvPr>
          <p:cNvSpPr>
            <a:spLocks noChangeArrowheads="1"/>
          </p:cNvSpPr>
          <p:nvPr/>
        </p:nvSpPr>
        <p:spPr bwMode="auto">
          <a:xfrm>
            <a:off x="4927682" y="1390463"/>
            <a:ext cx="640482" cy="640971"/>
          </a:xfrm>
          <a:custGeom>
            <a:avLst/>
            <a:gdLst>
              <a:gd name="T0" fmla="*/ 740 w 1481"/>
              <a:gd name="T1" fmla="*/ 1480 h 1481"/>
              <a:gd name="T2" fmla="*/ 740 w 1481"/>
              <a:gd name="T3" fmla="*/ 1480 h 1481"/>
              <a:gd name="T4" fmla="*/ 0 w 1481"/>
              <a:gd name="T5" fmla="*/ 740 h 1481"/>
              <a:gd name="T6" fmla="*/ 0 w 1481"/>
              <a:gd name="T7" fmla="*/ 740 h 1481"/>
              <a:gd name="T8" fmla="*/ 740 w 1481"/>
              <a:gd name="T9" fmla="*/ 0 h 1481"/>
              <a:gd name="T10" fmla="*/ 740 w 1481"/>
              <a:gd name="T11" fmla="*/ 0 h 1481"/>
              <a:gd name="T12" fmla="*/ 1480 w 1481"/>
              <a:gd name="T13" fmla="*/ 740 h 1481"/>
              <a:gd name="T14" fmla="*/ 1480 w 1481"/>
              <a:gd name="T15" fmla="*/ 740 h 1481"/>
              <a:gd name="T16" fmla="*/ 740 w 1481"/>
              <a:gd name="T17" fmla="*/ 148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1" h="1481">
                <a:moveTo>
                  <a:pt x="740" y="1480"/>
                </a:moveTo>
                <a:lnTo>
                  <a:pt x="740" y="1480"/>
                </a:lnTo>
                <a:cubicBezTo>
                  <a:pt x="332" y="1480"/>
                  <a:pt x="0" y="1148"/>
                  <a:pt x="0" y="740"/>
                </a:cubicBezTo>
                <a:lnTo>
                  <a:pt x="0" y="740"/>
                </a:lnTo>
                <a:cubicBezTo>
                  <a:pt x="0" y="332"/>
                  <a:pt x="332" y="0"/>
                  <a:pt x="740" y="0"/>
                </a:cubicBezTo>
                <a:lnTo>
                  <a:pt x="740" y="0"/>
                </a:lnTo>
                <a:cubicBezTo>
                  <a:pt x="1147" y="0"/>
                  <a:pt x="1480" y="332"/>
                  <a:pt x="1480" y="740"/>
                </a:cubicBezTo>
                <a:lnTo>
                  <a:pt x="1480" y="740"/>
                </a:lnTo>
                <a:cubicBezTo>
                  <a:pt x="1480" y="1148"/>
                  <a:pt x="1147" y="1480"/>
                  <a:pt x="740" y="1480"/>
                </a:cubicBezTo>
              </a:path>
            </a:pathLst>
          </a:custGeom>
          <a:solidFill>
            <a:schemeClr val="accent1"/>
          </a:solidFill>
          <a:ln>
            <a:noFill/>
          </a:ln>
          <a:effectLst/>
        </p:spPr>
        <p:txBody>
          <a:bodyPr wrap="none" anchor="ctr"/>
          <a:lstStyle/>
          <a:p>
            <a:endParaRPr lang="en-US" sz="6530" dirty="0">
              <a:latin typeface="DM Sans" pitchFamily="2" charset="77"/>
            </a:endParaRPr>
          </a:p>
        </p:txBody>
      </p:sp>
      <p:sp>
        <p:nvSpPr>
          <p:cNvPr id="8" name="Freeform 143">
            <a:extLst>
              <a:ext uri="{FF2B5EF4-FFF2-40B4-BE49-F238E27FC236}">
                <a16:creationId xmlns="" xmlns:a16="http://schemas.microsoft.com/office/drawing/2014/main" id="{B7717621-C436-514A-85C9-A8961FAE3A15}"/>
              </a:ext>
            </a:extLst>
          </p:cNvPr>
          <p:cNvSpPr>
            <a:spLocks noChangeArrowheads="1"/>
          </p:cNvSpPr>
          <p:nvPr/>
        </p:nvSpPr>
        <p:spPr bwMode="auto">
          <a:xfrm>
            <a:off x="3784682" y="2641034"/>
            <a:ext cx="628650" cy="625698"/>
          </a:xfrm>
          <a:custGeom>
            <a:avLst/>
            <a:gdLst>
              <a:gd name="T0" fmla="*/ 740 w 1481"/>
              <a:gd name="T1" fmla="*/ 1480 h 1481"/>
              <a:gd name="T2" fmla="*/ 740 w 1481"/>
              <a:gd name="T3" fmla="*/ 1480 h 1481"/>
              <a:gd name="T4" fmla="*/ 0 w 1481"/>
              <a:gd name="T5" fmla="*/ 740 h 1481"/>
              <a:gd name="T6" fmla="*/ 0 w 1481"/>
              <a:gd name="T7" fmla="*/ 740 h 1481"/>
              <a:gd name="T8" fmla="*/ 740 w 1481"/>
              <a:gd name="T9" fmla="*/ 0 h 1481"/>
              <a:gd name="T10" fmla="*/ 740 w 1481"/>
              <a:gd name="T11" fmla="*/ 0 h 1481"/>
              <a:gd name="T12" fmla="*/ 1480 w 1481"/>
              <a:gd name="T13" fmla="*/ 740 h 1481"/>
              <a:gd name="T14" fmla="*/ 1480 w 1481"/>
              <a:gd name="T15" fmla="*/ 740 h 1481"/>
              <a:gd name="T16" fmla="*/ 740 w 1481"/>
              <a:gd name="T17" fmla="*/ 148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1" h="1481">
                <a:moveTo>
                  <a:pt x="740" y="1480"/>
                </a:moveTo>
                <a:lnTo>
                  <a:pt x="740" y="1480"/>
                </a:lnTo>
                <a:cubicBezTo>
                  <a:pt x="332" y="1480"/>
                  <a:pt x="0" y="1148"/>
                  <a:pt x="0" y="740"/>
                </a:cubicBezTo>
                <a:lnTo>
                  <a:pt x="0" y="740"/>
                </a:lnTo>
                <a:cubicBezTo>
                  <a:pt x="0" y="332"/>
                  <a:pt x="332" y="0"/>
                  <a:pt x="740" y="0"/>
                </a:cubicBezTo>
                <a:lnTo>
                  <a:pt x="740" y="0"/>
                </a:lnTo>
                <a:cubicBezTo>
                  <a:pt x="1147" y="0"/>
                  <a:pt x="1480" y="332"/>
                  <a:pt x="1480" y="740"/>
                </a:cubicBezTo>
                <a:lnTo>
                  <a:pt x="1480" y="740"/>
                </a:lnTo>
                <a:cubicBezTo>
                  <a:pt x="1480" y="1148"/>
                  <a:pt x="1147" y="1480"/>
                  <a:pt x="740" y="1480"/>
                </a:cubicBezTo>
              </a:path>
            </a:pathLst>
          </a:custGeom>
          <a:solidFill>
            <a:schemeClr val="accent3"/>
          </a:solidFill>
          <a:ln>
            <a:noFill/>
          </a:ln>
          <a:effectLst/>
        </p:spPr>
        <p:txBody>
          <a:bodyPr wrap="none" anchor="ctr"/>
          <a:lstStyle/>
          <a:p>
            <a:endParaRPr lang="en-US" sz="6530" dirty="0">
              <a:latin typeface="DM Sans" pitchFamily="2" charset="77"/>
            </a:endParaRPr>
          </a:p>
        </p:txBody>
      </p:sp>
      <p:sp>
        <p:nvSpPr>
          <p:cNvPr id="9" name="Freeform 144">
            <a:extLst>
              <a:ext uri="{FF2B5EF4-FFF2-40B4-BE49-F238E27FC236}">
                <a16:creationId xmlns="" xmlns:a16="http://schemas.microsoft.com/office/drawing/2014/main" id="{CF55C81E-1F11-3F49-B47C-AB324A047A96}"/>
              </a:ext>
            </a:extLst>
          </p:cNvPr>
          <p:cNvSpPr>
            <a:spLocks noChangeArrowheads="1"/>
          </p:cNvSpPr>
          <p:nvPr/>
        </p:nvSpPr>
        <p:spPr bwMode="auto">
          <a:xfrm>
            <a:off x="3765632" y="3936434"/>
            <a:ext cx="704850" cy="662189"/>
          </a:xfrm>
          <a:custGeom>
            <a:avLst/>
            <a:gdLst>
              <a:gd name="T0" fmla="*/ 739 w 1480"/>
              <a:gd name="T1" fmla="*/ 0 h 1481"/>
              <a:gd name="T2" fmla="*/ 739 w 1480"/>
              <a:gd name="T3" fmla="*/ 0 h 1481"/>
              <a:gd name="T4" fmla="*/ 0 w 1480"/>
              <a:gd name="T5" fmla="*/ 740 h 1481"/>
              <a:gd name="T6" fmla="*/ 0 w 1480"/>
              <a:gd name="T7" fmla="*/ 740 h 1481"/>
              <a:gd name="T8" fmla="*/ 739 w 1480"/>
              <a:gd name="T9" fmla="*/ 1480 h 1481"/>
              <a:gd name="T10" fmla="*/ 739 w 1480"/>
              <a:gd name="T11" fmla="*/ 1480 h 1481"/>
              <a:gd name="T12" fmla="*/ 1479 w 1480"/>
              <a:gd name="T13" fmla="*/ 740 h 1481"/>
              <a:gd name="T14" fmla="*/ 1479 w 1480"/>
              <a:gd name="T15" fmla="*/ 740 h 1481"/>
              <a:gd name="T16" fmla="*/ 739 w 1480"/>
              <a:gd name="T17" fmla="*/ 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0" h="1481">
                <a:moveTo>
                  <a:pt x="739" y="0"/>
                </a:moveTo>
                <a:lnTo>
                  <a:pt x="739" y="0"/>
                </a:lnTo>
                <a:cubicBezTo>
                  <a:pt x="331" y="0"/>
                  <a:pt x="0" y="332"/>
                  <a:pt x="0" y="740"/>
                </a:cubicBezTo>
                <a:lnTo>
                  <a:pt x="0" y="740"/>
                </a:lnTo>
                <a:cubicBezTo>
                  <a:pt x="0" y="1148"/>
                  <a:pt x="331" y="1480"/>
                  <a:pt x="739" y="1480"/>
                </a:cubicBezTo>
                <a:lnTo>
                  <a:pt x="739" y="1480"/>
                </a:lnTo>
                <a:cubicBezTo>
                  <a:pt x="1148" y="1480"/>
                  <a:pt x="1479" y="1148"/>
                  <a:pt x="1479" y="740"/>
                </a:cubicBezTo>
                <a:lnTo>
                  <a:pt x="1479" y="740"/>
                </a:lnTo>
                <a:cubicBezTo>
                  <a:pt x="1479" y="332"/>
                  <a:pt x="1148" y="0"/>
                  <a:pt x="739" y="0"/>
                </a:cubicBezTo>
              </a:path>
            </a:pathLst>
          </a:custGeom>
          <a:solidFill>
            <a:srgbClr val="002060"/>
          </a:solidFill>
          <a:ln>
            <a:noFill/>
          </a:ln>
          <a:effectLst/>
        </p:spPr>
        <p:txBody>
          <a:bodyPr wrap="none" anchor="ctr"/>
          <a:lstStyle/>
          <a:p>
            <a:endParaRPr lang="en-US" sz="6530" dirty="0">
              <a:solidFill>
                <a:schemeClr val="accent6">
                  <a:lumMod val="50000"/>
                </a:schemeClr>
              </a:solidFill>
              <a:latin typeface="DM Sans" pitchFamily="2" charset="77"/>
            </a:endParaRPr>
          </a:p>
        </p:txBody>
      </p:sp>
      <p:sp>
        <p:nvSpPr>
          <p:cNvPr id="10" name="Freeform 145">
            <a:extLst>
              <a:ext uri="{FF2B5EF4-FFF2-40B4-BE49-F238E27FC236}">
                <a16:creationId xmlns="" xmlns:a16="http://schemas.microsoft.com/office/drawing/2014/main" id="{32F9802C-AFC8-684F-85AE-CAD1A9CFD574}"/>
              </a:ext>
            </a:extLst>
          </p:cNvPr>
          <p:cNvSpPr>
            <a:spLocks noChangeArrowheads="1"/>
          </p:cNvSpPr>
          <p:nvPr/>
        </p:nvSpPr>
        <p:spPr bwMode="auto">
          <a:xfrm>
            <a:off x="4902617" y="2641034"/>
            <a:ext cx="646497" cy="609601"/>
          </a:xfrm>
          <a:custGeom>
            <a:avLst/>
            <a:gdLst>
              <a:gd name="T0" fmla="*/ 739 w 1480"/>
              <a:gd name="T1" fmla="*/ 0 h 1481"/>
              <a:gd name="T2" fmla="*/ 739 w 1480"/>
              <a:gd name="T3" fmla="*/ 0 h 1481"/>
              <a:gd name="T4" fmla="*/ 0 w 1480"/>
              <a:gd name="T5" fmla="*/ 740 h 1481"/>
              <a:gd name="T6" fmla="*/ 0 w 1480"/>
              <a:gd name="T7" fmla="*/ 740 h 1481"/>
              <a:gd name="T8" fmla="*/ 739 w 1480"/>
              <a:gd name="T9" fmla="*/ 1480 h 1481"/>
              <a:gd name="T10" fmla="*/ 739 w 1480"/>
              <a:gd name="T11" fmla="*/ 1480 h 1481"/>
              <a:gd name="T12" fmla="*/ 1479 w 1480"/>
              <a:gd name="T13" fmla="*/ 740 h 1481"/>
              <a:gd name="T14" fmla="*/ 1479 w 1480"/>
              <a:gd name="T15" fmla="*/ 740 h 1481"/>
              <a:gd name="T16" fmla="*/ 739 w 1480"/>
              <a:gd name="T17" fmla="*/ 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0" h="1481">
                <a:moveTo>
                  <a:pt x="739" y="0"/>
                </a:moveTo>
                <a:lnTo>
                  <a:pt x="739" y="0"/>
                </a:lnTo>
                <a:cubicBezTo>
                  <a:pt x="331" y="0"/>
                  <a:pt x="0" y="332"/>
                  <a:pt x="0" y="740"/>
                </a:cubicBezTo>
                <a:lnTo>
                  <a:pt x="0" y="740"/>
                </a:lnTo>
                <a:cubicBezTo>
                  <a:pt x="0" y="1148"/>
                  <a:pt x="331" y="1480"/>
                  <a:pt x="739" y="1480"/>
                </a:cubicBezTo>
                <a:lnTo>
                  <a:pt x="739" y="1480"/>
                </a:lnTo>
                <a:cubicBezTo>
                  <a:pt x="1148" y="1480"/>
                  <a:pt x="1479" y="1148"/>
                  <a:pt x="1479" y="740"/>
                </a:cubicBezTo>
                <a:lnTo>
                  <a:pt x="1479" y="740"/>
                </a:lnTo>
                <a:cubicBezTo>
                  <a:pt x="1479" y="332"/>
                  <a:pt x="1148" y="0"/>
                  <a:pt x="739" y="0"/>
                </a:cubicBezTo>
              </a:path>
            </a:pathLst>
          </a:custGeom>
          <a:solidFill>
            <a:schemeClr val="accent2"/>
          </a:solidFill>
          <a:ln>
            <a:noFill/>
          </a:ln>
          <a:effectLst/>
        </p:spPr>
        <p:txBody>
          <a:bodyPr wrap="none" anchor="ctr"/>
          <a:lstStyle/>
          <a:p>
            <a:endParaRPr lang="en-US" sz="6530" dirty="0">
              <a:latin typeface="DM Sans" pitchFamily="2" charset="77"/>
            </a:endParaRPr>
          </a:p>
        </p:txBody>
      </p:sp>
      <p:sp>
        <p:nvSpPr>
          <p:cNvPr id="11" name="Freeform 375">
            <a:extLst>
              <a:ext uri="{FF2B5EF4-FFF2-40B4-BE49-F238E27FC236}">
                <a16:creationId xmlns="" xmlns:a16="http://schemas.microsoft.com/office/drawing/2014/main" id="{66321ED5-B9D2-0B41-9830-ADDCA9584408}"/>
              </a:ext>
            </a:extLst>
          </p:cNvPr>
          <p:cNvSpPr>
            <a:spLocks noChangeArrowheads="1"/>
          </p:cNvSpPr>
          <p:nvPr/>
        </p:nvSpPr>
        <p:spPr bwMode="auto">
          <a:xfrm>
            <a:off x="3984154" y="1224244"/>
            <a:ext cx="45719" cy="471125"/>
          </a:xfrm>
          <a:custGeom>
            <a:avLst/>
            <a:gdLst>
              <a:gd name="T0" fmla="*/ 10 w 11"/>
              <a:gd name="T1" fmla="*/ 460 h 461"/>
              <a:gd name="T2" fmla="*/ 0 w 11"/>
              <a:gd name="T3" fmla="*/ 460 h 461"/>
              <a:gd name="T4" fmla="*/ 0 w 11"/>
              <a:gd name="T5" fmla="*/ 0 h 461"/>
              <a:gd name="T6" fmla="*/ 10 w 11"/>
              <a:gd name="T7" fmla="*/ 0 h 461"/>
              <a:gd name="T8" fmla="*/ 10 w 11"/>
              <a:gd name="T9" fmla="*/ 460 h 461"/>
            </a:gdLst>
            <a:ahLst/>
            <a:cxnLst>
              <a:cxn ang="0">
                <a:pos x="T0" y="T1"/>
              </a:cxn>
              <a:cxn ang="0">
                <a:pos x="T2" y="T3"/>
              </a:cxn>
              <a:cxn ang="0">
                <a:pos x="T4" y="T5"/>
              </a:cxn>
              <a:cxn ang="0">
                <a:pos x="T6" y="T7"/>
              </a:cxn>
              <a:cxn ang="0">
                <a:pos x="T8" y="T9"/>
              </a:cxn>
            </a:cxnLst>
            <a:rect l="0" t="0" r="r" b="b"/>
            <a:pathLst>
              <a:path w="11" h="461">
                <a:moveTo>
                  <a:pt x="10" y="460"/>
                </a:moveTo>
                <a:lnTo>
                  <a:pt x="0" y="460"/>
                </a:lnTo>
                <a:lnTo>
                  <a:pt x="0" y="0"/>
                </a:lnTo>
                <a:lnTo>
                  <a:pt x="10" y="0"/>
                </a:lnTo>
                <a:lnTo>
                  <a:pt x="10" y="460"/>
                </a:lnTo>
              </a:path>
            </a:pathLst>
          </a:custGeom>
          <a:solidFill>
            <a:srgbClr val="002060"/>
          </a:solidFill>
          <a:ln>
            <a:noFill/>
          </a:ln>
          <a:effectLst/>
        </p:spPr>
        <p:txBody>
          <a:bodyPr wrap="none" anchor="ctr"/>
          <a:lstStyle/>
          <a:p>
            <a:endParaRPr lang="en-US" sz="6530" dirty="0">
              <a:latin typeface="DM Sans" pitchFamily="2" charset="77"/>
            </a:endParaRPr>
          </a:p>
        </p:txBody>
      </p:sp>
      <p:sp>
        <p:nvSpPr>
          <p:cNvPr id="12" name="Freeform 374">
            <a:extLst>
              <a:ext uri="{FF2B5EF4-FFF2-40B4-BE49-F238E27FC236}">
                <a16:creationId xmlns="" xmlns:a16="http://schemas.microsoft.com/office/drawing/2014/main" id="{130E1E5E-B8A8-7D46-A960-DFC30404683D}"/>
              </a:ext>
            </a:extLst>
          </p:cNvPr>
          <p:cNvSpPr>
            <a:spLocks noChangeArrowheads="1"/>
          </p:cNvSpPr>
          <p:nvPr/>
        </p:nvSpPr>
        <p:spPr bwMode="auto">
          <a:xfrm>
            <a:off x="3816514" y="990239"/>
            <a:ext cx="381000" cy="400224"/>
          </a:xfrm>
          <a:custGeom>
            <a:avLst/>
            <a:gdLst>
              <a:gd name="T0" fmla="*/ 749 w 750"/>
              <a:gd name="T1" fmla="*/ 375 h 751"/>
              <a:gd name="T2" fmla="*/ 749 w 750"/>
              <a:gd name="T3" fmla="*/ 375 h 751"/>
              <a:gd name="T4" fmla="*/ 375 w 750"/>
              <a:gd name="T5" fmla="*/ 750 h 751"/>
              <a:gd name="T6" fmla="*/ 375 w 750"/>
              <a:gd name="T7" fmla="*/ 750 h 751"/>
              <a:gd name="T8" fmla="*/ 0 w 750"/>
              <a:gd name="T9" fmla="*/ 375 h 751"/>
              <a:gd name="T10" fmla="*/ 0 w 750"/>
              <a:gd name="T11" fmla="*/ 375 h 751"/>
              <a:gd name="T12" fmla="*/ 375 w 750"/>
              <a:gd name="T13" fmla="*/ 0 h 751"/>
              <a:gd name="T14" fmla="*/ 375 w 750"/>
              <a:gd name="T15" fmla="*/ 0 h 751"/>
              <a:gd name="T16" fmla="*/ 749 w 750"/>
              <a:gd name="T17" fmla="*/ 375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751">
                <a:moveTo>
                  <a:pt x="749" y="375"/>
                </a:moveTo>
                <a:lnTo>
                  <a:pt x="749" y="375"/>
                </a:lnTo>
                <a:cubicBezTo>
                  <a:pt x="749" y="581"/>
                  <a:pt x="582" y="750"/>
                  <a:pt x="375" y="750"/>
                </a:cubicBezTo>
                <a:lnTo>
                  <a:pt x="375" y="750"/>
                </a:lnTo>
                <a:cubicBezTo>
                  <a:pt x="168" y="750"/>
                  <a:pt x="0" y="581"/>
                  <a:pt x="0" y="375"/>
                </a:cubicBezTo>
                <a:lnTo>
                  <a:pt x="0" y="375"/>
                </a:lnTo>
                <a:cubicBezTo>
                  <a:pt x="0" y="168"/>
                  <a:pt x="168" y="0"/>
                  <a:pt x="375" y="0"/>
                </a:cubicBezTo>
                <a:lnTo>
                  <a:pt x="375" y="0"/>
                </a:lnTo>
                <a:cubicBezTo>
                  <a:pt x="582" y="0"/>
                  <a:pt x="749" y="168"/>
                  <a:pt x="749" y="375"/>
                </a:cubicBezTo>
              </a:path>
            </a:pathLst>
          </a:custGeom>
          <a:solidFill>
            <a:schemeClr val="accent3">
              <a:lumMod val="75000"/>
              <a:lumOff val="25000"/>
            </a:schemeClr>
          </a:solidFill>
          <a:ln>
            <a:noFill/>
          </a:ln>
          <a:effectLst/>
        </p:spPr>
        <p:txBody>
          <a:bodyPr wrap="none" anchor="ctr"/>
          <a:lstStyle/>
          <a:p>
            <a:endParaRPr lang="en-US" sz="6530" dirty="0">
              <a:latin typeface="DM Sans" pitchFamily="2" charset="77"/>
            </a:endParaRPr>
          </a:p>
        </p:txBody>
      </p:sp>
      <p:sp>
        <p:nvSpPr>
          <p:cNvPr id="13" name="Freeform 375">
            <a:extLst>
              <a:ext uri="{FF2B5EF4-FFF2-40B4-BE49-F238E27FC236}">
                <a16:creationId xmlns="" xmlns:a16="http://schemas.microsoft.com/office/drawing/2014/main" id="{66321ED5-B9D2-0B41-9830-ADDCA9584408}"/>
              </a:ext>
            </a:extLst>
          </p:cNvPr>
          <p:cNvSpPr>
            <a:spLocks noChangeArrowheads="1"/>
          </p:cNvSpPr>
          <p:nvPr/>
        </p:nvSpPr>
        <p:spPr bwMode="auto">
          <a:xfrm>
            <a:off x="2885522" y="2979727"/>
            <a:ext cx="45719" cy="471125"/>
          </a:xfrm>
          <a:custGeom>
            <a:avLst/>
            <a:gdLst>
              <a:gd name="T0" fmla="*/ 10 w 11"/>
              <a:gd name="T1" fmla="*/ 460 h 461"/>
              <a:gd name="T2" fmla="*/ 0 w 11"/>
              <a:gd name="T3" fmla="*/ 460 h 461"/>
              <a:gd name="T4" fmla="*/ 0 w 11"/>
              <a:gd name="T5" fmla="*/ 0 h 461"/>
              <a:gd name="T6" fmla="*/ 10 w 11"/>
              <a:gd name="T7" fmla="*/ 0 h 461"/>
              <a:gd name="T8" fmla="*/ 10 w 11"/>
              <a:gd name="T9" fmla="*/ 460 h 461"/>
            </a:gdLst>
            <a:ahLst/>
            <a:cxnLst>
              <a:cxn ang="0">
                <a:pos x="T0" y="T1"/>
              </a:cxn>
              <a:cxn ang="0">
                <a:pos x="T2" y="T3"/>
              </a:cxn>
              <a:cxn ang="0">
                <a:pos x="T4" y="T5"/>
              </a:cxn>
              <a:cxn ang="0">
                <a:pos x="T6" y="T7"/>
              </a:cxn>
              <a:cxn ang="0">
                <a:pos x="T8" y="T9"/>
              </a:cxn>
            </a:cxnLst>
            <a:rect l="0" t="0" r="r" b="b"/>
            <a:pathLst>
              <a:path w="11" h="461">
                <a:moveTo>
                  <a:pt x="10" y="460"/>
                </a:moveTo>
                <a:lnTo>
                  <a:pt x="0" y="460"/>
                </a:lnTo>
                <a:lnTo>
                  <a:pt x="0" y="0"/>
                </a:lnTo>
                <a:lnTo>
                  <a:pt x="10" y="0"/>
                </a:lnTo>
                <a:lnTo>
                  <a:pt x="10" y="460"/>
                </a:lnTo>
              </a:path>
            </a:pathLst>
          </a:custGeom>
          <a:solidFill>
            <a:srgbClr val="002060"/>
          </a:solidFill>
          <a:ln>
            <a:noFill/>
          </a:ln>
          <a:effectLst/>
        </p:spPr>
        <p:txBody>
          <a:bodyPr wrap="none" anchor="ctr"/>
          <a:lstStyle/>
          <a:p>
            <a:endParaRPr lang="en-US" sz="6530" dirty="0">
              <a:latin typeface="DM Sans" pitchFamily="2" charset="77"/>
            </a:endParaRPr>
          </a:p>
        </p:txBody>
      </p:sp>
      <p:sp>
        <p:nvSpPr>
          <p:cNvPr id="14" name="Freeform 374">
            <a:extLst>
              <a:ext uri="{FF2B5EF4-FFF2-40B4-BE49-F238E27FC236}">
                <a16:creationId xmlns="" xmlns:a16="http://schemas.microsoft.com/office/drawing/2014/main" id="{130E1E5E-B8A8-7D46-A960-DFC30404683D}"/>
              </a:ext>
            </a:extLst>
          </p:cNvPr>
          <p:cNvSpPr>
            <a:spLocks noChangeArrowheads="1"/>
          </p:cNvSpPr>
          <p:nvPr/>
        </p:nvSpPr>
        <p:spPr bwMode="auto">
          <a:xfrm>
            <a:off x="2717882" y="2745722"/>
            <a:ext cx="381000" cy="400224"/>
          </a:xfrm>
          <a:custGeom>
            <a:avLst/>
            <a:gdLst>
              <a:gd name="T0" fmla="*/ 749 w 750"/>
              <a:gd name="T1" fmla="*/ 375 h 751"/>
              <a:gd name="T2" fmla="*/ 749 w 750"/>
              <a:gd name="T3" fmla="*/ 375 h 751"/>
              <a:gd name="T4" fmla="*/ 375 w 750"/>
              <a:gd name="T5" fmla="*/ 750 h 751"/>
              <a:gd name="T6" fmla="*/ 375 w 750"/>
              <a:gd name="T7" fmla="*/ 750 h 751"/>
              <a:gd name="T8" fmla="*/ 0 w 750"/>
              <a:gd name="T9" fmla="*/ 375 h 751"/>
              <a:gd name="T10" fmla="*/ 0 w 750"/>
              <a:gd name="T11" fmla="*/ 375 h 751"/>
              <a:gd name="T12" fmla="*/ 375 w 750"/>
              <a:gd name="T13" fmla="*/ 0 h 751"/>
              <a:gd name="T14" fmla="*/ 375 w 750"/>
              <a:gd name="T15" fmla="*/ 0 h 751"/>
              <a:gd name="T16" fmla="*/ 749 w 750"/>
              <a:gd name="T17" fmla="*/ 375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751">
                <a:moveTo>
                  <a:pt x="749" y="375"/>
                </a:moveTo>
                <a:lnTo>
                  <a:pt x="749" y="375"/>
                </a:lnTo>
                <a:cubicBezTo>
                  <a:pt x="749" y="581"/>
                  <a:pt x="582" y="750"/>
                  <a:pt x="375" y="750"/>
                </a:cubicBezTo>
                <a:lnTo>
                  <a:pt x="375" y="750"/>
                </a:lnTo>
                <a:cubicBezTo>
                  <a:pt x="168" y="750"/>
                  <a:pt x="0" y="581"/>
                  <a:pt x="0" y="375"/>
                </a:cubicBezTo>
                <a:lnTo>
                  <a:pt x="0" y="375"/>
                </a:lnTo>
                <a:cubicBezTo>
                  <a:pt x="0" y="168"/>
                  <a:pt x="168" y="0"/>
                  <a:pt x="375" y="0"/>
                </a:cubicBezTo>
                <a:lnTo>
                  <a:pt x="375" y="0"/>
                </a:lnTo>
                <a:cubicBezTo>
                  <a:pt x="582" y="0"/>
                  <a:pt x="749" y="168"/>
                  <a:pt x="749" y="375"/>
                </a:cubicBezTo>
              </a:path>
            </a:pathLst>
          </a:custGeom>
          <a:solidFill>
            <a:srgbClr val="002060"/>
          </a:solidFill>
          <a:ln>
            <a:noFill/>
          </a:ln>
          <a:effectLst/>
        </p:spPr>
        <p:txBody>
          <a:bodyPr wrap="none" anchor="ctr"/>
          <a:lstStyle/>
          <a:p>
            <a:endParaRPr lang="en-US" sz="6530" dirty="0">
              <a:solidFill>
                <a:schemeClr val="accent6">
                  <a:lumMod val="50000"/>
                </a:schemeClr>
              </a:solidFill>
              <a:latin typeface="DM Sans" pitchFamily="2" charset="77"/>
            </a:endParaRPr>
          </a:p>
        </p:txBody>
      </p:sp>
      <p:sp>
        <p:nvSpPr>
          <p:cNvPr id="15" name="Freeform 375">
            <a:extLst>
              <a:ext uri="{FF2B5EF4-FFF2-40B4-BE49-F238E27FC236}">
                <a16:creationId xmlns="" xmlns:a16="http://schemas.microsoft.com/office/drawing/2014/main" id="{66321ED5-B9D2-0B41-9830-ADDCA9584408}"/>
              </a:ext>
            </a:extLst>
          </p:cNvPr>
          <p:cNvSpPr>
            <a:spLocks noChangeArrowheads="1"/>
          </p:cNvSpPr>
          <p:nvPr/>
        </p:nvSpPr>
        <p:spPr bwMode="auto">
          <a:xfrm>
            <a:off x="6543122" y="2586126"/>
            <a:ext cx="45719" cy="471125"/>
          </a:xfrm>
          <a:custGeom>
            <a:avLst/>
            <a:gdLst>
              <a:gd name="T0" fmla="*/ 10 w 11"/>
              <a:gd name="T1" fmla="*/ 460 h 461"/>
              <a:gd name="T2" fmla="*/ 0 w 11"/>
              <a:gd name="T3" fmla="*/ 460 h 461"/>
              <a:gd name="T4" fmla="*/ 0 w 11"/>
              <a:gd name="T5" fmla="*/ 0 h 461"/>
              <a:gd name="T6" fmla="*/ 10 w 11"/>
              <a:gd name="T7" fmla="*/ 0 h 461"/>
              <a:gd name="T8" fmla="*/ 10 w 11"/>
              <a:gd name="T9" fmla="*/ 460 h 461"/>
            </a:gdLst>
            <a:ahLst/>
            <a:cxnLst>
              <a:cxn ang="0">
                <a:pos x="T0" y="T1"/>
              </a:cxn>
              <a:cxn ang="0">
                <a:pos x="T2" y="T3"/>
              </a:cxn>
              <a:cxn ang="0">
                <a:pos x="T4" y="T5"/>
              </a:cxn>
              <a:cxn ang="0">
                <a:pos x="T6" y="T7"/>
              </a:cxn>
              <a:cxn ang="0">
                <a:pos x="T8" y="T9"/>
              </a:cxn>
            </a:cxnLst>
            <a:rect l="0" t="0" r="r" b="b"/>
            <a:pathLst>
              <a:path w="11" h="461">
                <a:moveTo>
                  <a:pt x="10" y="460"/>
                </a:moveTo>
                <a:lnTo>
                  <a:pt x="0" y="460"/>
                </a:lnTo>
                <a:lnTo>
                  <a:pt x="0" y="0"/>
                </a:lnTo>
                <a:lnTo>
                  <a:pt x="10" y="0"/>
                </a:lnTo>
                <a:lnTo>
                  <a:pt x="10" y="460"/>
                </a:lnTo>
              </a:path>
            </a:pathLst>
          </a:custGeom>
          <a:solidFill>
            <a:srgbClr val="002060"/>
          </a:solidFill>
          <a:ln>
            <a:noFill/>
          </a:ln>
          <a:effectLst/>
        </p:spPr>
        <p:txBody>
          <a:bodyPr wrap="none" anchor="ctr"/>
          <a:lstStyle/>
          <a:p>
            <a:endParaRPr lang="en-US" sz="6530" dirty="0">
              <a:latin typeface="DM Sans" pitchFamily="2" charset="77"/>
            </a:endParaRPr>
          </a:p>
        </p:txBody>
      </p:sp>
      <p:sp>
        <p:nvSpPr>
          <p:cNvPr id="16" name="Freeform 374">
            <a:extLst>
              <a:ext uri="{FF2B5EF4-FFF2-40B4-BE49-F238E27FC236}">
                <a16:creationId xmlns="" xmlns:a16="http://schemas.microsoft.com/office/drawing/2014/main" id="{130E1E5E-B8A8-7D46-A960-DFC30404683D}"/>
              </a:ext>
            </a:extLst>
          </p:cNvPr>
          <p:cNvSpPr>
            <a:spLocks noChangeArrowheads="1"/>
          </p:cNvSpPr>
          <p:nvPr/>
        </p:nvSpPr>
        <p:spPr bwMode="auto">
          <a:xfrm>
            <a:off x="6375482" y="2352121"/>
            <a:ext cx="381000" cy="400224"/>
          </a:xfrm>
          <a:custGeom>
            <a:avLst/>
            <a:gdLst>
              <a:gd name="T0" fmla="*/ 749 w 750"/>
              <a:gd name="T1" fmla="*/ 375 h 751"/>
              <a:gd name="T2" fmla="*/ 749 w 750"/>
              <a:gd name="T3" fmla="*/ 375 h 751"/>
              <a:gd name="T4" fmla="*/ 375 w 750"/>
              <a:gd name="T5" fmla="*/ 750 h 751"/>
              <a:gd name="T6" fmla="*/ 375 w 750"/>
              <a:gd name="T7" fmla="*/ 750 h 751"/>
              <a:gd name="T8" fmla="*/ 0 w 750"/>
              <a:gd name="T9" fmla="*/ 375 h 751"/>
              <a:gd name="T10" fmla="*/ 0 w 750"/>
              <a:gd name="T11" fmla="*/ 375 h 751"/>
              <a:gd name="T12" fmla="*/ 375 w 750"/>
              <a:gd name="T13" fmla="*/ 0 h 751"/>
              <a:gd name="T14" fmla="*/ 375 w 750"/>
              <a:gd name="T15" fmla="*/ 0 h 751"/>
              <a:gd name="T16" fmla="*/ 749 w 750"/>
              <a:gd name="T17" fmla="*/ 375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751">
                <a:moveTo>
                  <a:pt x="749" y="375"/>
                </a:moveTo>
                <a:lnTo>
                  <a:pt x="749" y="375"/>
                </a:lnTo>
                <a:cubicBezTo>
                  <a:pt x="749" y="581"/>
                  <a:pt x="582" y="750"/>
                  <a:pt x="375" y="750"/>
                </a:cubicBezTo>
                <a:lnTo>
                  <a:pt x="375" y="750"/>
                </a:lnTo>
                <a:cubicBezTo>
                  <a:pt x="168" y="750"/>
                  <a:pt x="0" y="581"/>
                  <a:pt x="0" y="375"/>
                </a:cubicBezTo>
                <a:lnTo>
                  <a:pt x="0" y="375"/>
                </a:lnTo>
                <a:cubicBezTo>
                  <a:pt x="0" y="168"/>
                  <a:pt x="168" y="0"/>
                  <a:pt x="375" y="0"/>
                </a:cubicBezTo>
                <a:lnTo>
                  <a:pt x="375" y="0"/>
                </a:lnTo>
                <a:cubicBezTo>
                  <a:pt x="582" y="0"/>
                  <a:pt x="749" y="168"/>
                  <a:pt x="749" y="375"/>
                </a:cubicBezTo>
              </a:path>
            </a:pathLst>
          </a:custGeom>
          <a:solidFill>
            <a:schemeClr val="bg1">
              <a:lumMod val="75000"/>
            </a:schemeClr>
          </a:solidFill>
          <a:ln>
            <a:solidFill>
              <a:schemeClr val="accent1"/>
            </a:solidFill>
          </a:ln>
          <a:effectLst/>
        </p:spPr>
        <p:txBody>
          <a:bodyPr wrap="none" anchor="ctr"/>
          <a:lstStyle/>
          <a:p>
            <a:endParaRPr lang="en-US" sz="6530" dirty="0">
              <a:latin typeface="DM Sans" pitchFamily="2" charset="77"/>
            </a:endParaRPr>
          </a:p>
        </p:txBody>
      </p:sp>
      <p:sp>
        <p:nvSpPr>
          <p:cNvPr id="17" name="Freeform 375">
            <a:extLst>
              <a:ext uri="{FF2B5EF4-FFF2-40B4-BE49-F238E27FC236}">
                <a16:creationId xmlns="" xmlns:a16="http://schemas.microsoft.com/office/drawing/2014/main" id="{66321ED5-B9D2-0B41-9830-ADDCA9584408}"/>
              </a:ext>
            </a:extLst>
          </p:cNvPr>
          <p:cNvSpPr>
            <a:spLocks noChangeArrowheads="1"/>
          </p:cNvSpPr>
          <p:nvPr/>
        </p:nvSpPr>
        <p:spPr bwMode="auto">
          <a:xfrm>
            <a:off x="5354804" y="4341815"/>
            <a:ext cx="45719" cy="471125"/>
          </a:xfrm>
          <a:custGeom>
            <a:avLst/>
            <a:gdLst>
              <a:gd name="T0" fmla="*/ 10 w 11"/>
              <a:gd name="T1" fmla="*/ 460 h 461"/>
              <a:gd name="T2" fmla="*/ 0 w 11"/>
              <a:gd name="T3" fmla="*/ 460 h 461"/>
              <a:gd name="T4" fmla="*/ 0 w 11"/>
              <a:gd name="T5" fmla="*/ 0 h 461"/>
              <a:gd name="T6" fmla="*/ 10 w 11"/>
              <a:gd name="T7" fmla="*/ 0 h 461"/>
              <a:gd name="T8" fmla="*/ 10 w 11"/>
              <a:gd name="T9" fmla="*/ 460 h 461"/>
            </a:gdLst>
            <a:ahLst/>
            <a:cxnLst>
              <a:cxn ang="0">
                <a:pos x="T0" y="T1"/>
              </a:cxn>
              <a:cxn ang="0">
                <a:pos x="T2" y="T3"/>
              </a:cxn>
              <a:cxn ang="0">
                <a:pos x="T4" y="T5"/>
              </a:cxn>
              <a:cxn ang="0">
                <a:pos x="T6" y="T7"/>
              </a:cxn>
              <a:cxn ang="0">
                <a:pos x="T8" y="T9"/>
              </a:cxn>
            </a:cxnLst>
            <a:rect l="0" t="0" r="r" b="b"/>
            <a:pathLst>
              <a:path w="11" h="461">
                <a:moveTo>
                  <a:pt x="10" y="460"/>
                </a:moveTo>
                <a:lnTo>
                  <a:pt x="0" y="460"/>
                </a:lnTo>
                <a:lnTo>
                  <a:pt x="0" y="0"/>
                </a:lnTo>
                <a:lnTo>
                  <a:pt x="10" y="0"/>
                </a:lnTo>
                <a:lnTo>
                  <a:pt x="10" y="460"/>
                </a:lnTo>
              </a:path>
            </a:pathLst>
          </a:custGeom>
          <a:solidFill>
            <a:srgbClr val="002060"/>
          </a:solidFill>
          <a:ln>
            <a:noFill/>
          </a:ln>
          <a:effectLst/>
        </p:spPr>
        <p:txBody>
          <a:bodyPr wrap="none" anchor="ctr"/>
          <a:lstStyle/>
          <a:p>
            <a:endParaRPr lang="en-US" sz="6530" dirty="0">
              <a:latin typeface="DM Sans" pitchFamily="2" charset="77"/>
            </a:endParaRPr>
          </a:p>
        </p:txBody>
      </p:sp>
      <p:sp>
        <p:nvSpPr>
          <p:cNvPr id="18" name="Freeform 374">
            <a:extLst>
              <a:ext uri="{FF2B5EF4-FFF2-40B4-BE49-F238E27FC236}">
                <a16:creationId xmlns="" xmlns:a16="http://schemas.microsoft.com/office/drawing/2014/main" id="{130E1E5E-B8A8-7D46-A960-DFC30404683D}"/>
              </a:ext>
            </a:extLst>
          </p:cNvPr>
          <p:cNvSpPr>
            <a:spLocks noChangeArrowheads="1"/>
          </p:cNvSpPr>
          <p:nvPr/>
        </p:nvSpPr>
        <p:spPr bwMode="auto">
          <a:xfrm>
            <a:off x="5187164" y="4107810"/>
            <a:ext cx="381000" cy="400224"/>
          </a:xfrm>
          <a:custGeom>
            <a:avLst/>
            <a:gdLst>
              <a:gd name="T0" fmla="*/ 749 w 750"/>
              <a:gd name="T1" fmla="*/ 375 h 751"/>
              <a:gd name="T2" fmla="*/ 749 w 750"/>
              <a:gd name="T3" fmla="*/ 375 h 751"/>
              <a:gd name="T4" fmla="*/ 375 w 750"/>
              <a:gd name="T5" fmla="*/ 750 h 751"/>
              <a:gd name="T6" fmla="*/ 375 w 750"/>
              <a:gd name="T7" fmla="*/ 750 h 751"/>
              <a:gd name="T8" fmla="*/ 0 w 750"/>
              <a:gd name="T9" fmla="*/ 375 h 751"/>
              <a:gd name="T10" fmla="*/ 0 w 750"/>
              <a:gd name="T11" fmla="*/ 375 h 751"/>
              <a:gd name="T12" fmla="*/ 375 w 750"/>
              <a:gd name="T13" fmla="*/ 0 h 751"/>
              <a:gd name="T14" fmla="*/ 375 w 750"/>
              <a:gd name="T15" fmla="*/ 0 h 751"/>
              <a:gd name="T16" fmla="*/ 749 w 750"/>
              <a:gd name="T17" fmla="*/ 375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751">
                <a:moveTo>
                  <a:pt x="749" y="375"/>
                </a:moveTo>
                <a:lnTo>
                  <a:pt x="749" y="375"/>
                </a:lnTo>
                <a:cubicBezTo>
                  <a:pt x="749" y="581"/>
                  <a:pt x="582" y="750"/>
                  <a:pt x="375" y="750"/>
                </a:cubicBezTo>
                <a:lnTo>
                  <a:pt x="375" y="750"/>
                </a:lnTo>
                <a:cubicBezTo>
                  <a:pt x="168" y="750"/>
                  <a:pt x="0" y="581"/>
                  <a:pt x="0" y="375"/>
                </a:cubicBezTo>
                <a:lnTo>
                  <a:pt x="0" y="375"/>
                </a:lnTo>
                <a:cubicBezTo>
                  <a:pt x="0" y="168"/>
                  <a:pt x="168" y="0"/>
                  <a:pt x="375" y="0"/>
                </a:cubicBezTo>
                <a:lnTo>
                  <a:pt x="375" y="0"/>
                </a:lnTo>
                <a:cubicBezTo>
                  <a:pt x="582" y="0"/>
                  <a:pt x="749" y="168"/>
                  <a:pt x="749" y="375"/>
                </a:cubicBezTo>
              </a:path>
            </a:pathLst>
          </a:custGeom>
          <a:solidFill>
            <a:schemeClr val="accent3"/>
          </a:solidFill>
          <a:ln>
            <a:noFill/>
          </a:ln>
          <a:effectLst/>
        </p:spPr>
        <p:txBody>
          <a:bodyPr wrap="none" anchor="ctr"/>
          <a:lstStyle/>
          <a:p>
            <a:endParaRPr lang="en-US" sz="6530" dirty="0">
              <a:latin typeface="DM Sans" pitchFamily="2" charset="77"/>
            </a:endParaRPr>
          </a:p>
        </p:txBody>
      </p:sp>
      <p:sp>
        <p:nvSpPr>
          <p:cNvPr id="19" name="Freeform 376">
            <a:extLst>
              <a:ext uri="{FF2B5EF4-FFF2-40B4-BE49-F238E27FC236}">
                <a16:creationId xmlns="" xmlns:a16="http://schemas.microsoft.com/office/drawing/2014/main" id="{F249E2BB-CD92-7A4E-9ED1-69BB27C9101C}"/>
              </a:ext>
            </a:extLst>
          </p:cNvPr>
          <p:cNvSpPr>
            <a:spLocks noChangeArrowheads="1"/>
          </p:cNvSpPr>
          <p:nvPr/>
        </p:nvSpPr>
        <p:spPr bwMode="auto">
          <a:xfrm>
            <a:off x="6527882" y="2412434"/>
            <a:ext cx="140069" cy="137323"/>
          </a:xfrm>
          <a:custGeom>
            <a:avLst/>
            <a:gdLst>
              <a:gd name="T0" fmla="*/ 151 w 223"/>
              <a:gd name="T1" fmla="*/ 71 h 222"/>
              <a:gd name="T2" fmla="*/ 151 w 223"/>
              <a:gd name="T3" fmla="*/ 71 h 222"/>
              <a:gd name="T4" fmla="*/ 200 w 223"/>
              <a:gd name="T5" fmla="*/ 199 h 222"/>
              <a:gd name="T6" fmla="*/ 200 w 223"/>
              <a:gd name="T7" fmla="*/ 199 h 222"/>
              <a:gd name="T8" fmla="*/ 71 w 223"/>
              <a:gd name="T9" fmla="*/ 150 h 222"/>
              <a:gd name="T10" fmla="*/ 71 w 223"/>
              <a:gd name="T11" fmla="*/ 150 h 222"/>
              <a:gd name="T12" fmla="*/ 22 w 223"/>
              <a:gd name="T13" fmla="*/ 22 h 222"/>
              <a:gd name="T14" fmla="*/ 22 w 223"/>
              <a:gd name="T15" fmla="*/ 22 h 222"/>
              <a:gd name="T16" fmla="*/ 151 w 223"/>
              <a:gd name="T17" fmla="*/ 7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22">
                <a:moveTo>
                  <a:pt x="151" y="71"/>
                </a:moveTo>
                <a:lnTo>
                  <a:pt x="151" y="71"/>
                </a:lnTo>
                <a:cubicBezTo>
                  <a:pt x="200" y="120"/>
                  <a:pt x="222" y="178"/>
                  <a:pt x="200" y="199"/>
                </a:cubicBezTo>
                <a:lnTo>
                  <a:pt x="200" y="199"/>
                </a:lnTo>
                <a:cubicBezTo>
                  <a:pt x="178" y="221"/>
                  <a:pt x="120" y="199"/>
                  <a:pt x="71" y="150"/>
                </a:cubicBezTo>
                <a:lnTo>
                  <a:pt x="71" y="150"/>
                </a:lnTo>
                <a:cubicBezTo>
                  <a:pt x="22" y="101"/>
                  <a:pt x="0" y="43"/>
                  <a:pt x="22" y="22"/>
                </a:cubicBezTo>
                <a:lnTo>
                  <a:pt x="22" y="22"/>
                </a:lnTo>
                <a:cubicBezTo>
                  <a:pt x="44" y="0"/>
                  <a:pt x="101" y="22"/>
                  <a:pt x="151" y="71"/>
                </a:cubicBezTo>
              </a:path>
            </a:pathLst>
          </a:custGeom>
          <a:solidFill>
            <a:srgbClr val="000000">
              <a:alpha val="20000"/>
            </a:srgbClr>
          </a:solidFill>
          <a:ln>
            <a:noFill/>
          </a:ln>
          <a:effectLst/>
        </p:spPr>
        <p:txBody>
          <a:bodyPr wrap="none" anchor="ctr"/>
          <a:lstStyle/>
          <a:p>
            <a:endParaRPr lang="en-US" sz="6530" dirty="0">
              <a:latin typeface="DM Sans" pitchFamily="2" charset="77"/>
            </a:endParaRPr>
          </a:p>
        </p:txBody>
      </p:sp>
      <p:sp>
        <p:nvSpPr>
          <p:cNvPr id="20" name="Freeform 376">
            <a:extLst>
              <a:ext uri="{FF2B5EF4-FFF2-40B4-BE49-F238E27FC236}">
                <a16:creationId xmlns="" xmlns:a16="http://schemas.microsoft.com/office/drawing/2014/main" id="{F249E2BB-CD92-7A4E-9ED1-69BB27C9101C}"/>
              </a:ext>
            </a:extLst>
          </p:cNvPr>
          <p:cNvSpPr>
            <a:spLocks noChangeArrowheads="1"/>
          </p:cNvSpPr>
          <p:nvPr/>
        </p:nvSpPr>
        <p:spPr bwMode="auto">
          <a:xfrm>
            <a:off x="5354804" y="4172585"/>
            <a:ext cx="140069" cy="137323"/>
          </a:xfrm>
          <a:custGeom>
            <a:avLst/>
            <a:gdLst>
              <a:gd name="T0" fmla="*/ 151 w 223"/>
              <a:gd name="T1" fmla="*/ 71 h 222"/>
              <a:gd name="T2" fmla="*/ 151 w 223"/>
              <a:gd name="T3" fmla="*/ 71 h 222"/>
              <a:gd name="T4" fmla="*/ 200 w 223"/>
              <a:gd name="T5" fmla="*/ 199 h 222"/>
              <a:gd name="T6" fmla="*/ 200 w 223"/>
              <a:gd name="T7" fmla="*/ 199 h 222"/>
              <a:gd name="T8" fmla="*/ 71 w 223"/>
              <a:gd name="T9" fmla="*/ 150 h 222"/>
              <a:gd name="T10" fmla="*/ 71 w 223"/>
              <a:gd name="T11" fmla="*/ 150 h 222"/>
              <a:gd name="T12" fmla="*/ 22 w 223"/>
              <a:gd name="T13" fmla="*/ 22 h 222"/>
              <a:gd name="T14" fmla="*/ 22 w 223"/>
              <a:gd name="T15" fmla="*/ 22 h 222"/>
              <a:gd name="T16" fmla="*/ 151 w 223"/>
              <a:gd name="T17" fmla="*/ 7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22">
                <a:moveTo>
                  <a:pt x="151" y="71"/>
                </a:moveTo>
                <a:lnTo>
                  <a:pt x="151" y="71"/>
                </a:lnTo>
                <a:cubicBezTo>
                  <a:pt x="200" y="120"/>
                  <a:pt x="222" y="178"/>
                  <a:pt x="200" y="199"/>
                </a:cubicBezTo>
                <a:lnTo>
                  <a:pt x="200" y="199"/>
                </a:lnTo>
                <a:cubicBezTo>
                  <a:pt x="178" y="221"/>
                  <a:pt x="120" y="199"/>
                  <a:pt x="71" y="150"/>
                </a:cubicBezTo>
                <a:lnTo>
                  <a:pt x="71" y="150"/>
                </a:lnTo>
                <a:cubicBezTo>
                  <a:pt x="22" y="101"/>
                  <a:pt x="0" y="43"/>
                  <a:pt x="22" y="22"/>
                </a:cubicBezTo>
                <a:lnTo>
                  <a:pt x="22" y="22"/>
                </a:lnTo>
                <a:cubicBezTo>
                  <a:pt x="44" y="0"/>
                  <a:pt x="101" y="22"/>
                  <a:pt x="151" y="71"/>
                </a:cubicBezTo>
              </a:path>
            </a:pathLst>
          </a:custGeom>
          <a:solidFill>
            <a:srgbClr val="000000">
              <a:alpha val="20000"/>
            </a:srgbClr>
          </a:solidFill>
          <a:ln>
            <a:noFill/>
          </a:ln>
          <a:effectLst/>
        </p:spPr>
        <p:txBody>
          <a:bodyPr wrap="none" anchor="ctr"/>
          <a:lstStyle/>
          <a:p>
            <a:endParaRPr lang="en-US" sz="6530" dirty="0">
              <a:latin typeface="DM Sans" pitchFamily="2" charset="77"/>
            </a:endParaRPr>
          </a:p>
        </p:txBody>
      </p:sp>
      <p:sp>
        <p:nvSpPr>
          <p:cNvPr id="21" name="Freeform 376">
            <a:extLst>
              <a:ext uri="{FF2B5EF4-FFF2-40B4-BE49-F238E27FC236}">
                <a16:creationId xmlns="" xmlns:a16="http://schemas.microsoft.com/office/drawing/2014/main" id="{F249E2BB-CD92-7A4E-9ED1-69BB27C9101C}"/>
              </a:ext>
            </a:extLst>
          </p:cNvPr>
          <p:cNvSpPr>
            <a:spLocks noChangeArrowheads="1"/>
          </p:cNvSpPr>
          <p:nvPr/>
        </p:nvSpPr>
        <p:spPr bwMode="auto">
          <a:xfrm>
            <a:off x="3977988" y="1050039"/>
            <a:ext cx="140069" cy="137323"/>
          </a:xfrm>
          <a:custGeom>
            <a:avLst/>
            <a:gdLst>
              <a:gd name="T0" fmla="*/ 151 w 223"/>
              <a:gd name="T1" fmla="*/ 71 h 222"/>
              <a:gd name="T2" fmla="*/ 151 w 223"/>
              <a:gd name="T3" fmla="*/ 71 h 222"/>
              <a:gd name="T4" fmla="*/ 200 w 223"/>
              <a:gd name="T5" fmla="*/ 199 h 222"/>
              <a:gd name="T6" fmla="*/ 200 w 223"/>
              <a:gd name="T7" fmla="*/ 199 h 222"/>
              <a:gd name="T8" fmla="*/ 71 w 223"/>
              <a:gd name="T9" fmla="*/ 150 h 222"/>
              <a:gd name="T10" fmla="*/ 71 w 223"/>
              <a:gd name="T11" fmla="*/ 150 h 222"/>
              <a:gd name="T12" fmla="*/ 22 w 223"/>
              <a:gd name="T13" fmla="*/ 22 h 222"/>
              <a:gd name="T14" fmla="*/ 22 w 223"/>
              <a:gd name="T15" fmla="*/ 22 h 222"/>
              <a:gd name="T16" fmla="*/ 151 w 223"/>
              <a:gd name="T17" fmla="*/ 7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22">
                <a:moveTo>
                  <a:pt x="151" y="71"/>
                </a:moveTo>
                <a:lnTo>
                  <a:pt x="151" y="71"/>
                </a:lnTo>
                <a:cubicBezTo>
                  <a:pt x="200" y="120"/>
                  <a:pt x="222" y="178"/>
                  <a:pt x="200" y="199"/>
                </a:cubicBezTo>
                <a:lnTo>
                  <a:pt x="200" y="199"/>
                </a:lnTo>
                <a:cubicBezTo>
                  <a:pt x="178" y="221"/>
                  <a:pt x="120" y="199"/>
                  <a:pt x="71" y="150"/>
                </a:cubicBezTo>
                <a:lnTo>
                  <a:pt x="71" y="150"/>
                </a:lnTo>
                <a:cubicBezTo>
                  <a:pt x="22" y="101"/>
                  <a:pt x="0" y="43"/>
                  <a:pt x="22" y="22"/>
                </a:cubicBezTo>
                <a:lnTo>
                  <a:pt x="22" y="22"/>
                </a:lnTo>
                <a:cubicBezTo>
                  <a:pt x="44" y="0"/>
                  <a:pt x="101" y="22"/>
                  <a:pt x="151" y="71"/>
                </a:cubicBezTo>
              </a:path>
            </a:pathLst>
          </a:custGeom>
          <a:solidFill>
            <a:srgbClr val="000000">
              <a:alpha val="20000"/>
            </a:srgbClr>
          </a:solidFill>
          <a:ln>
            <a:noFill/>
          </a:ln>
          <a:effectLst/>
        </p:spPr>
        <p:txBody>
          <a:bodyPr wrap="none" anchor="ctr"/>
          <a:lstStyle/>
          <a:p>
            <a:endParaRPr lang="en-US" sz="6530" dirty="0">
              <a:latin typeface="DM Sans" pitchFamily="2" charset="77"/>
            </a:endParaRPr>
          </a:p>
        </p:txBody>
      </p:sp>
      <p:sp>
        <p:nvSpPr>
          <p:cNvPr id="22" name="Freeform 376">
            <a:extLst>
              <a:ext uri="{FF2B5EF4-FFF2-40B4-BE49-F238E27FC236}">
                <a16:creationId xmlns="" xmlns:a16="http://schemas.microsoft.com/office/drawing/2014/main" id="{F249E2BB-CD92-7A4E-9ED1-69BB27C9101C}"/>
              </a:ext>
            </a:extLst>
          </p:cNvPr>
          <p:cNvSpPr>
            <a:spLocks noChangeArrowheads="1"/>
          </p:cNvSpPr>
          <p:nvPr/>
        </p:nvSpPr>
        <p:spPr bwMode="auto">
          <a:xfrm>
            <a:off x="2885522" y="2791126"/>
            <a:ext cx="140069" cy="137323"/>
          </a:xfrm>
          <a:custGeom>
            <a:avLst/>
            <a:gdLst>
              <a:gd name="T0" fmla="*/ 151 w 223"/>
              <a:gd name="T1" fmla="*/ 71 h 222"/>
              <a:gd name="T2" fmla="*/ 151 w 223"/>
              <a:gd name="T3" fmla="*/ 71 h 222"/>
              <a:gd name="T4" fmla="*/ 200 w 223"/>
              <a:gd name="T5" fmla="*/ 199 h 222"/>
              <a:gd name="T6" fmla="*/ 200 w 223"/>
              <a:gd name="T7" fmla="*/ 199 h 222"/>
              <a:gd name="T8" fmla="*/ 71 w 223"/>
              <a:gd name="T9" fmla="*/ 150 h 222"/>
              <a:gd name="T10" fmla="*/ 71 w 223"/>
              <a:gd name="T11" fmla="*/ 150 h 222"/>
              <a:gd name="T12" fmla="*/ 22 w 223"/>
              <a:gd name="T13" fmla="*/ 22 h 222"/>
              <a:gd name="T14" fmla="*/ 22 w 223"/>
              <a:gd name="T15" fmla="*/ 22 h 222"/>
              <a:gd name="T16" fmla="*/ 151 w 223"/>
              <a:gd name="T17" fmla="*/ 7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222">
                <a:moveTo>
                  <a:pt x="151" y="71"/>
                </a:moveTo>
                <a:lnTo>
                  <a:pt x="151" y="71"/>
                </a:lnTo>
                <a:cubicBezTo>
                  <a:pt x="200" y="120"/>
                  <a:pt x="222" y="178"/>
                  <a:pt x="200" y="199"/>
                </a:cubicBezTo>
                <a:lnTo>
                  <a:pt x="200" y="199"/>
                </a:lnTo>
                <a:cubicBezTo>
                  <a:pt x="178" y="221"/>
                  <a:pt x="120" y="199"/>
                  <a:pt x="71" y="150"/>
                </a:cubicBezTo>
                <a:lnTo>
                  <a:pt x="71" y="150"/>
                </a:lnTo>
                <a:cubicBezTo>
                  <a:pt x="22" y="101"/>
                  <a:pt x="0" y="43"/>
                  <a:pt x="22" y="22"/>
                </a:cubicBezTo>
                <a:lnTo>
                  <a:pt x="22" y="22"/>
                </a:lnTo>
                <a:cubicBezTo>
                  <a:pt x="44" y="0"/>
                  <a:pt x="101" y="22"/>
                  <a:pt x="151" y="71"/>
                </a:cubicBezTo>
              </a:path>
            </a:pathLst>
          </a:custGeom>
          <a:solidFill>
            <a:srgbClr val="000000">
              <a:alpha val="20000"/>
            </a:srgbClr>
          </a:solidFill>
          <a:ln>
            <a:noFill/>
          </a:ln>
          <a:effectLst/>
        </p:spPr>
        <p:txBody>
          <a:bodyPr wrap="none" anchor="ctr"/>
          <a:lstStyle/>
          <a:p>
            <a:endParaRPr lang="en-US" sz="6530" dirty="0">
              <a:latin typeface="DM Sans" pitchFamily="2" charset="77"/>
            </a:endParaRPr>
          </a:p>
        </p:txBody>
      </p:sp>
      <p:sp>
        <p:nvSpPr>
          <p:cNvPr id="23" name="Photo"/>
          <p:cNvSpPr>
            <a:spLocks noEditPoints="1" noChangeArrowheads="1"/>
          </p:cNvSpPr>
          <p:nvPr/>
        </p:nvSpPr>
        <p:spPr bwMode="auto">
          <a:xfrm>
            <a:off x="5080082" y="1574234"/>
            <a:ext cx="347437" cy="271845"/>
          </a:xfrm>
          <a:custGeom>
            <a:avLst/>
            <a:gdLst>
              <a:gd name="T0" fmla="*/ 0 w 21600"/>
              <a:gd name="T1" fmla="*/ 3085 h 21600"/>
              <a:gd name="T2" fmla="*/ 10800 w 21600"/>
              <a:gd name="T3" fmla="*/ 0 h 21600"/>
              <a:gd name="T4" fmla="*/ 21600 w 21600"/>
              <a:gd name="T5" fmla="*/ 3085 h 21600"/>
              <a:gd name="T6" fmla="*/ 21600 w 21600"/>
              <a:gd name="T7" fmla="*/ 10800 h 21600"/>
              <a:gd name="T8" fmla="*/ 21600 w 21600"/>
              <a:gd name="T9" fmla="*/ 21600 h 21600"/>
              <a:gd name="T10" fmla="*/ 10800 w 21600"/>
              <a:gd name="T11" fmla="*/ 21800 h 21600"/>
              <a:gd name="T12" fmla="*/ 0 w 21600"/>
              <a:gd name="T13" fmla="*/ 21600 h 21600"/>
              <a:gd name="T14" fmla="*/ 0 w 21600"/>
              <a:gd name="T15" fmla="*/ 10800 h 21600"/>
              <a:gd name="T16" fmla="*/ 761 w 21600"/>
              <a:gd name="T17" fmla="*/ 22454 h 21600"/>
              <a:gd name="T18" fmla="*/ 21069 w 21600"/>
              <a:gd name="T19" fmla="*/ 30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ln>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pic>
        <p:nvPicPr>
          <p:cNvPr id="24" name="Picture 4" descr="C:\Program Files (x86)\Microsoft Office\MEDIA\CAGCAT10\j0299125.wm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5364" b="63210"/>
          <a:stretch/>
        </p:blipFill>
        <p:spPr bwMode="auto">
          <a:xfrm>
            <a:off x="4972806" y="2752345"/>
            <a:ext cx="506117" cy="360999"/>
          </a:xfrm>
          <a:prstGeom prst="rect">
            <a:avLst/>
          </a:prstGeom>
          <a:noFill/>
          <a:extLst>
            <a:ext uri="{909E8E84-426E-40DD-AFC4-6F175D3DCCD1}">
              <a14:hiddenFill xmlns:a14="http://schemas.microsoft.com/office/drawing/2010/main">
                <a:solidFill>
                  <a:srgbClr val="FFFFFF"/>
                </a:solidFill>
              </a14:hiddenFill>
            </a:ext>
          </a:extLst>
        </p:spPr>
      </p:pic>
      <p:sp>
        <p:nvSpPr>
          <p:cNvPr id="25" name="Litebulb"/>
          <p:cNvSpPr>
            <a:spLocks noEditPoints="1" noChangeArrowheads="1"/>
          </p:cNvSpPr>
          <p:nvPr/>
        </p:nvSpPr>
        <p:spPr bwMode="auto">
          <a:xfrm>
            <a:off x="3893743" y="4027021"/>
            <a:ext cx="410527" cy="48101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26" name="Picture 6" descr="C:\Program Files (x86)\Microsoft Office\MEDIA\CAGCAT10\j0291984.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2045" y="2674714"/>
            <a:ext cx="472024" cy="49972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6756482" y="2336548"/>
            <a:ext cx="2604612" cy="400110"/>
          </a:xfrm>
          <a:prstGeom prst="rect">
            <a:avLst/>
          </a:prstGeom>
        </p:spPr>
        <p:txBody>
          <a:bodyPr wrap="square">
            <a:spAutoFit/>
          </a:bodyPr>
          <a:lstStyle/>
          <a:p>
            <a:r>
              <a:rPr lang="mn-MN" sz="2000" b="1" dirty="0" smtClean="0">
                <a:latin typeface="Times New Roman" pitchFamily="18" charset="0"/>
                <a:cs typeface="Times New Roman" pitchFamily="18" charset="0"/>
              </a:rPr>
              <a:t>Танилцуулга</a:t>
            </a:r>
            <a:endParaRPr lang="en-US" sz="2000" b="1" dirty="0" smtClean="0">
              <a:latin typeface="Times New Roman" pitchFamily="18" charset="0"/>
              <a:cs typeface="Times New Roman" pitchFamily="18" charset="0"/>
            </a:endParaRPr>
          </a:p>
        </p:txBody>
      </p:sp>
      <p:sp>
        <p:nvSpPr>
          <p:cNvPr id="28" name="Rectangle 27"/>
          <p:cNvSpPr/>
          <p:nvPr/>
        </p:nvSpPr>
        <p:spPr>
          <a:xfrm>
            <a:off x="-311068" y="990353"/>
            <a:ext cx="4076700" cy="400110"/>
          </a:xfrm>
          <a:prstGeom prst="rect">
            <a:avLst/>
          </a:prstGeom>
        </p:spPr>
        <p:txBody>
          <a:bodyPr wrap="square">
            <a:spAutoFit/>
          </a:bodyPr>
          <a:lstStyle/>
          <a:p>
            <a:pPr lvl="0" algn="r"/>
            <a:r>
              <a:rPr lang="mn-MN" sz="2000" b="1" dirty="0">
                <a:latin typeface="Times New Roman" pitchFamily="18" charset="0"/>
                <a:cs typeface="Times New Roman" pitchFamily="18" charset="0"/>
              </a:rPr>
              <a:t>Сурсан </a:t>
            </a:r>
            <a:r>
              <a:rPr lang="mn-MN" sz="2000" b="1" dirty="0" smtClean="0">
                <a:latin typeface="Times New Roman" pitchFamily="18" charset="0"/>
                <a:cs typeface="Times New Roman" pitchFamily="18" charset="0"/>
              </a:rPr>
              <a:t>зүйлс</a:t>
            </a:r>
            <a:endParaRPr lang="en-US" sz="2000" b="1" dirty="0">
              <a:latin typeface="Times New Roman" pitchFamily="18" charset="0"/>
              <a:cs typeface="Times New Roman" pitchFamily="18" charset="0"/>
            </a:endParaRPr>
          </a:p>
        </p:txBody>
      </p:sp>
      <p:sp>
        <p:nvSpPr>
          <p:cNvPr id="29" name="Rectangle 28"/>
          <p:cNvSpPr/>
          <p:nvPr/>
        </p:nvSpPr>
        <p:spPr>
          <a:xfrm>
            <a:off x="5772788" y="4084964"/>
            <a:ext cx="3422094" cy="400110"/>
          </a:xfrm>
          <a:prstGeom prst="rect">
            <a:avLst/>
          </a:prstGeom>
        </p:spPr>
        <p:txBody>
          <a:bodyPr wrap="square">
            <a:spAutoFit/>
          </a:bodyPr>
          <a:lstStyle/>
          <a:p>
            <a:pPr lvl="0"/>
            <a:r>
              <a:rPr lang="mn-MN" sz="2000" b="1" dirty="0">
                <a:latin typeface="Times New Roman" pitchFamily="18" charset="0"/>
                <a:cs typeface="Times New Roman" pitchFamily="18" charset="0"/>
              </a:rPr>
              <a:t>Ажил </a:t>
            </a:r>
            <a:r>
              <a:rPr lang="mn-MN" sz="2000" b="1" dirty="0" smtClean="0">
                <a:latin typeface="Times New Roman" pitchFamily="18" charset="0"/>
                <a:cs typeface="Times New Roman" pitchFamily="18" charset="0"/>
              </a:rPr>
              <a:t>үүрэг</a:t>
            </a:r>
            <a:endParaRPr lang="en-US" sz="2000" b="1" dirty="0">
              <a:latin typeface="Times New Roman" pitchFamily="18" charset="0"/>
              <a:cs typeface="Times New Roman" pitchFamily="18" charset="0"/>
            </a:endParaRPr>
          </a:p>
        </p:txBody>
      </p:sp>
      <p:sp>
        <p:nvSpPr>
          <p:cNvPr id="30" name="Rectangle 29"/>
          <p:cNvSpPr/>
          <p:nvPr/>
        </p:nvSpPr>
        <p:spPr>
          <a:xfrm>
            <a:off x="30892" y="2736658"/>
            <a:ext cx="2514600" cy="400110"/>
          </a:xfrm>
          <a:prstGeom prst="rect">
            <a:avLst/>
          </a:prstGeom>
        </p:spPr>
        <p:txBody>
          <a:bodyPr wrap="square">
            <a:spAutoFit/>
          </a:bodyPr>
          <a:lstStyle/>
          <a:p>
            <a:pPr lvl="0" algn="r"/>
            <a:r>
              <a:rPr lang="mn-MN" sz="2000" b="1" dirty="0" smtClean="0">
                <a:latin typeface="Times New Roman" pitchFamily="18" charset="0"/>
                <a:cs typeface="Times New Roman" pitchFamily="18" charset="0"/>
              </a:rPr>
              <a:t>Дүгнэлт</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9"/>
          </p:nvPr>
        </p:nvSpPr>
        <p:spPr>
          <a:xfrm>
            <a:off x="685800" y="-95250"/>
            <a:ext cx="7704000" cy="612600"/>
          </a:xfrm>
        </p:spPr>
        <p:txBody>
          <a:bodyPr/>
          <a:lstStyle/>
          <a:p>
            <a:pPr algn="ctr"/>
            <a:r>
              <a:rPr lang="mn-MN" sz="4800" dirty="0">
                <a:ln w="11430"/>
                <a:solidFill>
                  <a:schemeClr val="accent3">
                    <a:lumMod val="75000"/>
                    <a:lumOff val="25000"/>
                  </a:schemeClr>
                </a:solidFill>
                <a:latin typeface="Times New Roman" pitchFamily="18" charset="0"/>
                <a:cs typeface="Times New Roman" pitchFamily="18" charset="0"/>
              </a:rPr>
              <a:t>Сурч мэдсэн </a:t>
            </a:r>
            <a:r>
              <a:rPr lang="mn-MN" sz="4800" dirty="0" smtClean="0">
                <a:ln w="11430"/>
                <a:solidFill>
                  <a:schemeClr val="accent3">
                    <a:lumMod val="75000"/>
                    <a:lumOff val="25000"/>
                  </a:schemeClr>
                </a:solidFill>
                <a:latin typeface="Times New Roman" pitchFamily="18" charset="0"/>
                <a:cs typeface="Times New Roman" pitchFamily="18" charset="0"/>
              </a:rPr>
              <a:t>зүйлс</a:t>
            </a:r>
            <a:endParaRPr lang="en-US" sz="4800" dirty="0"/>
          </a:p>
        </p:txBody>
      </p:sp>
      <p:sp>
        <p:nvSpPr>
          <p:cNvPr id="12" name="Rectangle 11"/>
          <p:cNvSpPr/>
          <p:nvPr/>
        </p:nvSpPr>
        <p:spPr>
          <a:xfrm>
            <a:off x="4038600" y="1251363"/>
            <a:ext cx="4038600" cy="3323987"/>
          </a:xfrm>
          <a:prstGeom prst="rect">
            <a:avLst/>
          </a:prstGeom>
        </p:spPr>
        <p:txBody>
          <a:bodyPr wrap="square">
            <a:spAutoFit/>
          </a:bodyPr>
          <a:lstStyle/>
          <a:p>
            <a:pPr marL="285750" indent="-285750">
              <a:buFont typeface="Wingdings" pitchFamily="2" charset="2"/>
              <a:buChar char="Ø"/>
            </a:pPr>
            <a:r>
              <a:rPr lang="mn-MN" dirty="0">
                <a:latin typeface="Times New Roman" pitchFamily="18" charset="0"/>
                <a:cs typeface="Times New Roman" pitchFamily="18" charset="0"/>
              </a:rPr>
              <a:t>Онсайт гэмтэл дээр бүсийн инженер, сайт </a:t>
            </a:r>
            <a:r>
              <a:rPr lang="mn-MN" dirty="0" smtClean="0">
                <a:latin typeface="Times New Roman" pitchFamily="18" charset="0"/>
                <a:cs typeface="Times New Roman" pitchFamily="18" charset="0"/>
              </a:rPr>
              <a:t>хариуцагч</a:t>
            </a:r>
            <a:r>
              <a:rPr lang="en-US" dirty="0" smtClean="0">
                <a:latin typeface="Times New Roman" pitchFamily="18" charset="0"/>
                <a:cs typeface="Times New Roman" pitchFamily="18" charset="0"/>
              </a:rPr>
              <a:t> </a:t>
            </a:r>
            <a:r>
              <a:rPr lang="mn-MN" dirty="0" smtClean="0">
                <a:latin typeface="Times New Roman" pitchFamily="18" charset="0"/>
                <a:cs typeface="Times New Roman" pitchFamily="18" charset="0"/>
              </a:rPr>
              <a:t>нартай </a:t>
            </a:r>
            <a:r>
              <a:rPr lang="mn-MN" dirty="0">
                <a:latin typeface="Times New Roman" pitchFamily="18" charset="0"/>
                <a:cs typeface="Times New Roman" pitchFamily="18" charset="0"/>
              </a:rPr>
              <a:t>утсаар хамтран </a:t>
            </a:r>
            <a:r>
              <a:rPr lang="mn-MN" dirty="0" smtClean="0">
                <a:latin typeface="Times New Roman" pitchFamily="18" charset="0"/>
                <a:cs typeface="Times New Roman" pitchFamily="18" charset="0"/>
              </a:rPr>
              <a:t>ажиллаж сурсан.</a:t>
            </a:r>
            <a:endParaRPr lang="mn-MN" dirty="0">
              <a:latin typeface="Times New Roman" pitchFamily="18" charset="0"/>
              <a:cs typeface="Times New Roman" pitchFamily="18" charset="0"/>
            </a:endParaRPr>
          </a:p>
          <a:p>
            <a:pPr marL="285750" indent="-285750">
              <a:buFont typeface="Wingdings" pitchFamily="2" charset="2"/>
              <a:buChar char="Ø"/>
            </a:pPr>
            <a:r>
              <a:rPr lang="mn-MN" dirty="0">
                <a:latin typeface="Times New Roman" pitchFamily="18" charset="0"/>
                <a:cs typeface="Times New Roman" pitchFamily="18" charset="0"/>
              </a:rPr>
              <a:t>Онсайт ажлын дараа </a:t>
            </a:r>
            <a:r>
              <a:rPr lang="mn-MN" dirty="0" smtClean="0">
                <a:latin typeface="Times New Roman" pitchFamily="18" charset="0"/>
                <a:cs typeface="Times New Roman" pitchFamily="18" charset="0"/>
              </a:rPr>
              <a:t>сайтын хэвийн үйл ажиллагааг шалган, </a:t>
            </a:r>
            <a:r>
              <a:rPr lang="mn-MN" dirty="0">
                <a:latin typeface="Times New Roman" pitchFamily="18" charset="0"/>
                <a:cs typeface="Times New Roman" pitchFamily="18" charset="0"/>
              </a:rPr>
              <a:t>асуудлыг мэдэгдэж </a:t>
            </a:r>
            <a:r>
              <a:rPr lang="mn-MN" dirty="0" smtClean="0">
                <a:latin typeface="Times New Roman" pitchFamily="18" charset="0"/>
                <a:cs typeface="Times New Roman" pitchFamily="18" charset="0"/>
              </a:rPr>
              <a:t>шийдвэрлүүлж сурсан. </a:t>
            </a:r>
            <a:endParaRPr lang="mn-MN" dirty="0">
              <a:latin typeface="Times New Roman" pitchFamily="18" charset="0"/>
              <a:cs typeface="Times New Roman" pitchFamily="18" charset="0"/>
            </a:endParaRPr>
          </a:p>
          <a:p>
            <a:pPr marL="285750" indent="-285750">
              <a:buFont typeface="Wingdings" pitchFamily="2" charset="2"/>
              <a:buChar char="Ø"/>
            </a:pPr>
            <a:r>
              <a:rPr lang="mn-MN" dirty="0">
                <a:latin typeface="Times New Roman" pitchFamily="18" charset="0"/>
                <a:cs typeface="Times New Roman" pitchFamily="18" charset="0"/>
              </a:rPr>
              <a:t>Шинэ ажилтны сургалтанд </a:t>
            </a:r>
            <a:r>
              <a:rPr lang="mn-MN" dirty="0" smtClean="0">
                <a:latin typeface="Times New Roman" pitchFamily="18" charset="0"/>
                <a:cs typeface="Times New Roman" pitchFamily="18" charset="0"/>
              </a:rPr>
              <a:t>сууж, бусад хэсгийн ажилтнуудтайгаа харилцан ярилцаж бие биенийхээ ажлын тухай мэдээлэл солилцон хэрхэн уялдаатай ажиллах тухай ярилцсан.</a:t>
            </a:r>
            <a:endParaRPr lang="en-US" dirty="0">
              <a:latin typeface="Times New Roman" pitchFamily="18" charset="0"/>
              <a:cs typeface="Times New Roman" pitchFamily="18" charset="0"/>
            </a:endParaRPr>
          </a:p>
          <a:p>
            <a:pPr marL="285750" indent="-285750">
              <a:buFont typeface="Wingdings" pitchFamily="2" charset="2"/>
              <a:buChar char="Ø"/>
            </a:pPr>
            <a:r>
              <a:rPr lang="en-US" dirty="0">
                <a:latin typeface="Times New Roman" pitchFamily="18" charset="0"/>
                <a:cs typeface="Times New Roman" pitchFamily="18" charset="0"/>
              </a:rPr>
              <a:t>ZTE workshop </a:t>
            </a:r>
            <a:r>
              <a:rPr lang="mn-MN" dirty="0" smtClean="0">
                <a:latin typeface="Times New Roman" pitchFamily="18" charset="0"/>
                <a:cs typeface="Times New Roman" pitchFamily="18" charset="0"/>
              </a:rPr>
              <a:t>сууж, </a:t>
            </a:r>
            <a:r>
              <a:rPr lang="en-US" dirty="0" smtClean="0">
                <a:latin typeface="Times New Roman" pitchFamily="18" charset="0"/>
                <a:cs typeface="Times New Roman" pitchFamily="18" charset="0"/>
              </a:rPr>
              <a:t>workshop </a:t>
            </a:r>
            <a:r>
              <a:rPr lang="mn-MN" dirty="0" smtClean="0">
                <a:latin typeface="Times New Roman" pitchFamily="18" charset="0"/>
                <a:cs typeface="Times New Roman" pitchFamily="18" charset="0"/>
              </a:rPr>
              <a:t>ямар үйл ажиллагаа яаж явагддаг талаар танилцсан.</a:t>
            </a:r>
            <a:endParaRPr lang="en-US" dirty="0">
              <a:latin typeface="Times New Roman" pitchFamily="18" charset="0"/>
              <a:cs typeface="Times New Roman" pitchFamily="18" charset="0"/>
            </a:endParaRPr>
          </a:p>
          <a:p>
            <a:pPr marL="285750" indent="-285750">
              <a:buFont typeface="Wingdings" pitchFamily="2" charset="2"/>
              <a:buChar char="Ø"/>
            </a:pPr>
            <a:r>
              <a:rPr lang="en-US" dirty="0">
                <a:latin typeface="Times New Roman" pitchFamily="18" charset="0"/>
                <a:cs typeface="Times New Roman" pitchFamily="18" charset="0"/>
              </a:rPr>
              <a:t>DDF </a:t>
            </a:r>
            <a:r>
              <a:rPr lang="mn-MN" dirty="0">
                <a:latin typeface="Times New Roman" pitchFamily="18" charset="0"/>
                <a:cs typeface="Times New Roman" pitchFamily="18" charset="0"/>
              </a:rPr>
              <a:t>дээр холболт хийж сурсан</a:t>
            </a:r>
            <a:endParaRPr lang="en-US" dirty="0">
              <a:latin typeface="Times New Roman" pitchFamily="18" charset="0"/>
              <a:cs typeface="Times New Roman" pitchFamily="18" charset="0"/>
            </a:endParaRPr>
          </a:p>
          <a:p>
            <a:pPr marL="285750" indent="-285750">
              <a:buFont typeface="Wingdings" pitchFamily="2" charset="2"/>
              <a:buChar char="Ø"/>
            </a:pPr>
            <a:r>
              <a:rPr lang="en-US" dirty="0">
                <a:latin typeface="Times New Roman" pitchFamily="18" charset="0"/>
                <a:cs typeface="Times New Roman" pitchFamily="18" charset="0"/>
              </a:rPr>
              <a:t>MySQL</a:t>
            </a:r>
            <a:r>
              <a:rPr lang="mn-MN" dirty="0">
                <a:latin typeface="Times New Roman" pitchFamily="18" charset="0"/>
                <a:cs typeface="Times New Roman" pitchFamily="18" charset="0"/>
              </a:rPr>
              <a:t> сургалтад </a:t>
            </a:r>
            <a:r>
              <a:rPr lang="mn-MN" dirty="0" smtClean="0">
                <a:latin typeface="Times New Roman" pitchFamily="18" charset="0"/>
                <a:cs typeface="Times New Roman" pitchFamily="18" charset="0"/>
              </a:rPr>
              <a:t>хамрагдсан. </a:t>
            </a:r>
            <a:endParaRPr lang="mn-MN" dirty="0">
              <a:latin typeface="Times New Roman" pitchFamily="18" charset="0"/>
              <a:cs typeface="Times New Roman" pitchFamily="18" charset="0"/>
            </a:endParaRPr>
          </a:p>
        </p:txBody>
      </p:sp>
      <p:cxnSp>
        <p:nvCxnSpPr>
          <p:cNvPr id="13" name="Google Shape;777;p39"/>
          <p:cNvCxnSpPr/>
          <p:nvPr/>
        </p:nvCxnSpPr>
        <p:spPr>
          <a:xfrm>
            <a:off x="832650" y="4599365"/>
            <a:ext cx="7478700" cy="0"/>
          </a:xfrm>
          <a:prstGeom prst="straightConnector1">
            <a:avLst/>
          </a:prstGeom>
          <a:noFill/>
          <a:ln w="9525" cap="rnd" cmpd="sng">
            <a:solidFill>
              <a:schemeClr val="dk1"/>
            </a:solidFill>
            <a:prstDash val="solid"/>
            <a:round/>
            <a:headEnd type="none" w="med" len="med"/>
            <a:tailEnd type="none" w="med" len="med"/>
          </a:ln>
        </p:spPr>
      </p:cxnSp>
      <p:grpSp>
        <p:nvGrpSpPr>
          <p:cNvPr id="14" name="Google Shape;778;p39"/>
          <p:cNvGrpSpPr/>
          <p:nvPr/>
        </p:nvGrpSpPr>
        <p:grpSpPr>
          <a:xfrm>
            <a:off x="11746" y="1276350"/>
            <a:ext cx="2960054" cy="3376172"/>
            <a:chOff x="1009925" y="538996"/>
            <a:chExt cx="3638520" cy="4074544"/>
          </a:xfrm>
        </p:grpSpPr>
        <p:grpSp>
          <p:nvGrpSpPr>
            <p:cNvPr id="15" name="Google Shape;779;p39"/>
            <p:cNvGrpSpPr/>
            <p:nvPr/>
          </p:nvGrpSpPr>
          <p:grpSpPr>
            <a:xfrm>
              <a:off x="1009925" y="3084550"/>
              <a:ext cx="1344002" cy="1510231"/>
              <a:chOff x="999957" y="3084550"/>
              <a:chExt cx="1344002" cy="1510231"/>
            </a:xfrm>
          </p:grpSpPr>
          <p:grpSp>
            <p:nvGrpSpPr>
              <p:cNvPr id="73" name="Google Shape;780;p39"/>
              <p:cNvGrpSpPr/>
              <p:nvPr/>
            </p:nvGrpSpPr>
            <p:grpSpPr>
              <a:xfrm>
                <a:off x="999957" y="3084550"/>
                <a:ext cx="1344002" cy="1510231"/>
                <a:chOff x="1132421" y="3084550"/>
                <a:chExt cx="1344002" cy="1510231"/>
              </a:xfrm>
            </p:grpSpPr>
            <p:sp>
              <p:nvSpPr>
                <p:cNvPr id="77" name="Google Shape;781;p39"/>
                <p:cNvSpPr/>
                <p:nvPr/>
              </p:nvSpPr>
              <p:spPr>
                <a:xfrm>
                  <a:off x="1172702" y="4337853"/>
                  <a:ext cx="127424" cy="254436"/>
                </a:xfrm>
                <a:custGeom>
                  <a:avLst/>
                  <a:gdLst/>
                  <a:ahLst/>
                  <a:cxnLst/>
                  <a:rect l="l" t="t" r="r" b="b"/>
                  <a:pathLst>
                    <a:path w="5272" h="10476" extrusionOk="0">
                      <a:moveTo>
                        <a:pt x="1" y="1"/>
                      </a:moveTo>
                      <a:lnTo>
                        <a:pt x="1" y="10475"/>
                      </a:lnTo>
                      <a:lnTo>
                        <a:pt x="2403" y="10475"/>
                      </a:lnTo>
                      <a:cubicBezTo>
                        <a:pt x="2269" y="9341"/>
                        <a:pt x="2269" y="8240"/>
                        <a:pt x="2403" y="7139"/>
                      </a:cubicBezTo>
                      <a:cubicBezTo>
                        <a:pt x="2636" y="5905"/>
                        <a:pt x="5271" y="2736"/>
                        <a:pt x="5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2;p39"/>
                <p:cNvSpPr/>
                <p:nvPr/>
              </p:nvSpPr>
              <p:spPr>
                <a:xfrm>
                  <a:off x="1639521" y="4340345"/>
                  <a:ext cx="127424" cy="254436"/>
                </a:xfrm>
                <a:custGeom>
                  <a:avLst/>
                  <a:gdLst/>
                  <a:ahLst/>
                  <a:cxnLst/>
                  <a:rect l="l" t="t" r="r" b="b"/>
                  <a:pathLst>
                    <a:path w="5272" h="10476" extrusionOk="0">
                      <a:moveTo>
                        <a:pt x="1" y="1"/>
                      </a:moveTo>
                      <a:lnTo>
                        <a:pt x="1" y="10475"/>
                      </a:lnTo>
                      <a:lnTo>
                        <a:pt x="2402" y="10475"/>
                      </a:lnTo>
                      <a:cubicBezTo>
                        <a:pt x="2269" y="9341"/>
                        <a:pt x="2269" y="8240"/>
                        <a:pt x="2402" y="7139"/>
                      </a:cubicBezTo>
                      <a:cubicBezTo>
                        <a:pt x="2636" y="5905"/>
                        <a:pt x="5271" y="2736"/>
                        <a:pt x="5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83;p39"/>
                <p:cNvSpPr/>
                <p:nvPr/>
              </p:nvSpPr>
              <p:spPr>
                <a:xfrm>
                  <a:off x="1969272" y="4340345"/>
                  <a:ext cx="127424" cy="254436"/>
                </a:xfrm>
                <a:custGeom>
                  <a:avLst/>
                  <a:gdLst/>
                  <a:ahLst/>
                  <a:cxnLst/>
                  <a:rect l="l" t="t" r="r" b="b"/>
                  <a:pathLst>
                    <a:path w="5272" h="10476" extrusionOk="0">
                      <a:moveTo>
                        <a:pt x="67" y="1"/>
                      </a:moveTo>
                      <a:cubicBezTo>
                        <a:pt x="1" y="2736"/>
                        <a:pt x="2603" y="5905"/>
                        <a:pt x="2836" y="7139"/>
                      </a:cubicBezTo>
                      <a:cubicBezTo>
                        <a:pt x="2970" y="8240"/>
                        <a:pt x="2970" y="9341"/>
                        <a:pt x="2836" y="10475"/>
                      </a:cubicBezTo>
                      <a:lnTo>
                        <a:pt x="5271" y="10475"/>
                      </a:lnTo>
                      <a:lnTo>
                        <a:pt x="52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4;p39"/>
                <p:cNvSpPr/>
                <p:nvPr/>
              </p:nvSpPr>
              <p:spPr>
                <a:xfrm>
                  <a:off x="1132421" y="3084550"/>
                  <a:ext cx="1344002" cy="1261444"/>
                </a:xfrm>
                <a:custGeom>
                  <a:avLst/>
                  <a:gdLst/>
                  <a:ahLst/>
                  <a:cxnLst/>
                  <a:rect l="l" t="t" r="r" b="b"/>
                  <a:pathLst>
                    <a:path w="57875" h="51938" extrusionOk="0">
                      <a:moveTo>
                        <a:pt x="0" y="0"/>
                      </a:moveTo>
                      <a:lnTo>
                        <a:pt x="0" y="51937"/>
                      </a:lnTo>
                      <a:lnTo>
                        <a:pt x="57875" y="51937"/>
                      </a:lnTo>
                      <a:lnTo>
                        <a:pt x="57875" y="0"/>
                      </a:lnTo>
                      <a:close/>
                    </a:path>
                  </a:pathLst>
                </a:custGeom>
                <a:solidFill>
                  <a:srgbClr val="E06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85;p39"/>
                <p:cNvSpPr/>
                <p:nvPr/>
              </p:nvSpPr>
              <p:spPr>
                <a:xfrm>
                  <a:off x="2153897" y="3084550"/>
                  <a:ext cx="322466" cy="1261444"/>
                </a:xfrm>
                <a:custGeom>
                  <a:avLst/>
                  <a:gdLst/>
                  <a:ahLst/>
                  <a:cxnLst/>
                  <a:rect l="l" t="t" r="r" b="b"/>
                  <a:pathLst>
                    <a:path w="15612" h="51938" extrusionOk="0">
                      <a:moveTo>
                        <a:pt x="1" y="0"/>
                      </a:moveTo>
                      <a:lnTo>
                        <a:pt x="434" y="51937"/>
                      </a:lnTo>
                      <a:lnTo>
                        <a:pt x="15612" y="51937"/>
                      </a:lnTo>
                      <a:lnTo>
                        <a:pt x="156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6;p39"/>
                <p:cNvSpPr/>
                <p:nvPr/>
              </p:nvSpPr>
              <p:spPr>
                <a:xfrm>
                  <a:off x="1195276" y="3176886"/>
                  <a:ext cx="898181" cy="320862"/>
                </a:xfrm>
                <a:custGeom>
                  <a:avLst/>
                  <a:gdLst/>
                  <a:ahLst/>
                  <a:cxnLst/>
                  <a:rect l="l" t="t" r="r" b="b"/>
                  <a:pathLst>
                    <a:path w="37161" h="13211" extrusionOk="0">
                      <a:moveTo>
                        <a:pt x="1" y="1"/>
                      </a:moveTo>
                      <a:lnTo>
                        <a:pt x="1" y="13210"/>
                      </a:lnTo>
                      <a:lnTo>
                        <a:pt x="37161" y="13210"/>
                      </a:lnTo>
                      <a:lnTo>
                        <a:pt x="37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87;p39"/>
                <p:cNvSpPr/>
                <p:nvPr/>
              </p:nvSpPr>
              <p:spPr>
                <a:xfrm>
                  <a:off x="1195276" y="3561722"/>
                  <a:ext cx="898181" cy="321664"/>
                </a:xfrm>
                <a:custGeom>
                  <a:avLst/>
                  <a:gdLst/>
                  <a:ahLst/>
                  <a:cxnLst/>
                  <a:rect l="l" t="t" r="r" b="b"/>
                  <a:pathLst>
                    <a:path w="37161" h="13244" extrusionOk="0">
                      <a:moveTo>
                        <a:pt x="1" y="1"/>
                      </a:moveTo>
                      <a:lnTo>
                        <a:pt x="1" y="13243"/>
                      </a:lnTo>
                      <a:lnTo>
                        <a:pt x="37161" y="13243"/>
                      </a:lnTo>
                      <a:lnTo>
                        <a:pt x="37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8;p39"/>
                <p:cNvSpPr/>
                <p:nvPr/>
              </p:nvSpPr>
              <p:spPr>
                <a:xfrm>
                  <a:off x="1195276" y="3947358"/>
                  <a:ext cx="898181" cy="320862"/>
                </a:xfrm>
                <a:custGeom>
                  <a:avLst/>
                  <a:gdLst/>
                  <a:ahLst/>
                  <a:cxnLst/>
                  <a:rect l="l" t="t" r="r" b="b"/>
                  <a:pathLst>
                    <a:path w="37161" h="13211" extrusionOk="0">
                      <a:moveTo>
                        <a:pt x="1" y="1"/>
                      </a:moveTo>
                      <a:lnTo>
                        <a:pt x="1" y="13210"/>
                      </a:lnTo>
                      <a:lnTo>
                        <a:pt x="37161" y="13210"/>
                      </a:lnTo>
                      <a:lnTo>
                        <a:pt x="371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89;p39"/>
              <p:cNvSpPr/>
              <p:nvPr/>
            </p:nvSpPr>
            <p:spPr>
              <a:xfrm>
                <a:off x="1454849" y="3321105"/>
                <a:ext cx="76619" cy="66499"/>
              </a:xfrm>
              <a:custGeom>
                <a:avLst/>
                <a:gdLst/>
                <a:ahLst/>
                <a:cxnLst/>
                <a:rect l="l" t="t" r="r" b="b"/>
                <a:pathLst>
                  <a:path w="3170" h="2738" extrusionOk="0">
                    <a:moveTo>
                      <a:pt x="1802" y="1"/>
                    </a:moveTo>
                    <a:cubicBezTo>
                      <a:pt x="601" y="1"/>
                      <a:pt x="1" y="1468"/>
                      <a:pt x="834" y="2336"/>
                    </a:cubicBezTo>
                    <a:cubicBezTo>
                      <a:pt x="1113" y="2614"/>
                      <a:pt x="1453" y="2738"/>
                      <a:pt x="1787" y="2738"/>
                    </a:cubicBezTo>
                    <a:cubicBezTo>
                      <a:pt x="2493" y="2738"/>
                      <a:pt x="3169" y="2184"/>
                      <a:pt x="3169" y="1368"/>
                    </a:cubicBezTo>
                    <a:cubicBezTo>
                      <a:pt x="3169" y="634"/>
                      <a:pt x="2569" y="1"/>
                      <a:pt x="1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90;p39"/>
              <p:cNvSpPr/>
              <p:nvPr/>
            </p:nvSpPr>
            <p:spPr>
              <a:xfrm>
                <a:off x="1454849" y="3709997"/>
                <a:ext cx="76619" cy="66135"/>
              </a:xfrm>
              <a:custGeom>
                <a:avLst/>
                <a:gdLst/>
                <a:ahLst/>
                <a:cxnLst/>
                <a:rect l="l" t="t" r="r" b="b"/>
                <a:pathLst>
                  <a:path w="3170" h="2723" extrusionOk="0">
                    <a:moveTo>
                      <a:pt x="1802" y="0"/>
                    </a:moveTo>
                    <a:cubicBezTo>
                      <a:pt x="601" y="0"/>
                      <a:pt x="1" y="1468"/>
                      <a:pt x="834" y="2335"/>
                    </a:cubicBezTo>
                    <a:cubicBezTo>
                      <a:pt x="1112" y="2602"/>
                      <a:pt x="1452" y="2722"/>
                      <a:pt x="1786" y="2722"/>
                    </a:cubicBezTo>
                    <a:cubicBezTo>
                      <a:pt x="2492" y="2722"/>
                      <a:pt x="3169" y="2184"/>
                      <a:pt x="3169" y="1368"/>
                    </a:cubicBezTo>
                    <a:cubicBezTo>
                      <a:pt x="3169" y="600"/>
                      <a:pt x="2569" y="0"/>
                      <a:pt x="1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91;p39"/>
              <p:cNvSpPr/>
              <p:nvPr/>
            </p:nvSpPr>
            <p:spPr>
              <a:xfrm>
                <a:off x="1454849" y="4098864"/>
                <a:ext cx="76619" cy="66135"/>
              </a:xfrm>
              <a:custGeom>
                <a:avLst/>
                <a:gdLst/>
                <a:ahLst/>
                <a:cxnLst/>
                <a:rect l="l" t="t" r="r" b="b"/>
                <a:pathLst>
                  <a:path w="3170" h="2723" extrusionOk="0">
                    <a:moveTo>
                      <a:pt x="1802" y="0"/>
                    </a:moveTo>
                    <a:cubicBezTo>
                      <a:pt x="601" y="0"/>
                      <a:pt x="1" y="1468"/>
                      <a:pt x="834" y="2335"/>
                    </a:cubicBezTo>
                    <a:cubicBezTo>
                      <a:pt x="1112" y="2603"/>
                      <a:pt x="1452" y="2723"/>
                      <a:pt x="1786" y="2723"/>
                    </a:cubicBezTo>
                    <a:cubicBezTo>
                      <a:pt x="2492" y="2723"/>
                      <a:pt x="3169" y="2184"/>
                      <a:pt x="3169" y="1368"/>
                    </a:cubicBezTo>
                    <a:cubicBezTo>
                      <a:pt x="3169" y="601"/>
                      <a:pt x="2569" y="0"/>
                      <a:pt x="1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792;p39"/>
            <p:cNvSpPr/>
            <p:nvPr/>
          </p:nvSpPr>
          <p:spPr>
            <a:xfrm>
              <a:off x="1997503" y="2877130"/>
              <a:ext cx="125781" cy="207440"/>
            </a:xfrm>
            <a:custGeom>
              <a:avLst/>
              <a:gdLst/>
              <a:ahLst/>
              <a:cxnLst/>
              <a:rect l="l" t="t" r="r" b="b"/>
              <a:pathLst>
                <a:path w="5204" h="8541" extrusionOk="0">
                  <a:moveTo>
                    <a:pt x="968" y="1"/>
                  </a:moveTo>
                  <a:lnTo>
                    <a:pt x="0" y="8474"/>
                  </a:lnTo>
                  <a:lnTo>
                    <a:pt x="5204" y="8540"/>
                  </a:lnTo>
                  <a:lnTo>
                    <a:pt x="96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3;p39"/>
            <p:cNvSpPr/>
            <p:nvPr/>
          </p:nvSpPr>
          <p:spPr>
            <a:xfrm>
              <a:off x="2204712" y="806353"/>
              <a:ext cx="2443732" cy="3365446"/>
            </a:xfrm>
            <a:custGeom>
              <a:avLst/>
              <a:gdLst/>
              <a:ahLst/>
              <a:cxnLst/>
              <a:rect l="l" t="t" r="r" b="b"/>
              <a:pathLst>
                <a:path w="101106" h="138567" extrusionOk="0">
                  <a:moveTo>
                    <a:pt x="0" y="1"/>
                  </a:moveTo>
                  <a:lnTo>
                    <a:pt x="0" y="138567"/>
                  </a:lnTo>
                  <a:lnTo>
                    <a:pt x="101106" y="138567"/>
                  </a:lnTo>
                  <a:lnTo>
                    <a:pt x="101106" y="1"/>
                  </a:lnTo>
                  <a:close/>
                </a:path>
              </a:pathLst>
            </a:custGeom>
            <a:solidFill>
              <a:srgbClr val="E06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4;p39"/>
            <p:cNvSpPr/>
            <p:nvPr/>
          </p:nvSpPr>
          <p:spPr>
            <a:xfrm>
              <a:off x="2407885" y="942460"/>
              <a:ext cx="2143806" cy="3029234"/>
            </a:xfrm>
            <a:custGeom>
              <a:avLst/>
              <a:gdLst/>
              <a:ahLst/>
              <a:cxnLst/>
              <a:rect l="l" t="t" r="r" b="b"/>
              <a:pathLst>
                <a:path w="88697" h="124724" extrusionOk="0">
                  <a:moveTo>
                    <a:pt x="0" y="1"/>
                  </a:moveTo>
                  <a:lnTo>
                    <a:pt x="0" y="124723"/>
                  </a:lnTo>
                  <a:lnTo>
                    <a:pt x="88697" y="124723"/>
                  </a:lnTo>
                  <a:lnTo>
                    <a:pt x="88697" y="109212"/>
                  </a:lnTo>
                  <a:lnTo>
                    <a:pt x="88697"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5;p39"/>
            <p:cNvSpPr/>
            <p:nvPr/>
          </p:nvSpPr>
          <p:spPr>
            <a:xfrm>
              <a:off x="2393359" y="901949"/>
              <a:ext cx="2124470" cy="3013034"/>
            </a:xfrm>
            <a:custGeom>
              <a:avLst/>
              <a:gdLst/>
              <a:ahLst/>
              <a:cxnLst/>
              <a:rect l="l" t="t" r="r" b="b"/>
              <a:pathLst>
                <a:path w="87897" h="124057" extrusionOk="0">
                  <a:moveTo>
                    <a:pt x="1" y="1"/>
                  </a:moveTo>
                  <a:lnTo>
                    <a:pt x="1" y="124056"/>
                  </a:lnTo>
                  <a:lnTo>
                    <a:pt x="87897" y="124056"/>
                  </a:lnTo>
                  <a:lnTo>
                    <a:pt x="87897" y="108645"/>
                  </a:lnTo>
                  <a:lnTo>
                    <a:pt x="878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6;p39"/>
            <p:cNvSpPr/>
            <p:nvPr/>
          </p:nvSpPr>
          <p:spPr>
            <a:xfrm>
              <a:off x="2353865" y="910061"/>
              <a:ext cx="2143806" cy="2970896"/>
            </a:xfrm>
            <a:custGeom>
              <a:avLst/>
              <a:gdLst/>
              <a:ahLst/>
              <a:cxnLst/>
              <a:rect l="l" t="t" r="r" b="b"/>
              <a:pathLst>
                <a:path w="88697" h="122322" extrusionOk="0">
                  <a:moveTo>
                    <a:pt x="0" y="1"/>
                  </a:moveTo>
                  <a:lnTo>
                    <a:pt x="0" y="122321"/>
                  </a:lnTo>
                  <a:lnTo>
                    <a:pt x="69983" y="122321"/>
                  </a:lnTo>
                  <a:lnTo>
                    <a:pt x="80091" y="114082"/>
                  </a:lnTo>
                  <a:lnTo>
                    <a:pt x="88697" y="107111"/>
                  </a:lnTo>
                  <a:lnTo>
                    <a:pt x="886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7;p39"/>
            <p:cNvSpPr/>
            <p:nvPr/>
          </p:nvSpPr>
          <p:spPr>
            <a:xfrm>
              <a:off x="2987554" y="702646"/>
              <a:ext cx="877226" cy="302234"/>
            </a:xfrm>
            <a:custGeom>
              <a:avLst/>
              <a:gdLst/>
              <a:ahLst/>
              <a:cxnLst/>
              <a:rect l="l" t="t" r="r" b="b"/>
              <a:pathLst>
                <a:path w="36294" h="12444" extrusionOk="0">
                  <a:moveTo>
                    <a:pt x="6111" y="1"/>
                  </a:moveTo>
                  <a:cubicBezTo>
                    <a:pt x="2737" y="1"/>
                    <a:pt x="1" y="2757"/>
                    <a:pt x="1" y="6139"/>
                  </a:cubicBezTo>
                  <a:lnTo>
                    <a:pt x="1" y="12443"/>
                  </a:lnTo>
                  <a:lnTo>
                    <a:pt x="36293" y="12443"/>
                  </a:lnTo>
                  <a:lnTo>
                    <a:pt x="36293" y="5872"/>
                  </a:lnTo>
                  <a:cubicBezTo>
                    <a:pt x="36293" y="2636"/>
                    <a:pt x="33658" y="1"/>
                    <a:pt x="30423" y="1"/>
                  </a:cubicBezTo>
                  <a:lnTo>
                    <a:pt x="6172" y="1"/>
                  </a:lnTo>
                  <a:cubicBezTo>
                    <a:pt x="6152" y="1"/>
                    <a:pt x="6131" y="1"/>
                    <a:pt x="6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8;p39"/>
            <p:cNvSpPr/>
            <p:nvPr/>
          </p:nvSpPr>
          <p:spPr>
            <a:xfrm>
              <a:off x="3170570" y="538996"/>
              <a:ext cx="505540" cy="163698"/>
            </a:xfrm>
            <a:custGeom>
              <a:avLst/>
              <a:gdLst/>
              <a:ahLst/>
              <a:cxnLst/>
              <a:rect l="l" t="t" r="r" b="b"/>
              <a:pathLst>
                <a:path w="20916" h="6740" extrusionOk="0">
                  <a:moveTo>
                    <a:pt x="1" y="1"/>
                  </a:moveTo>
                  <a:lnTo>
                    <a:pt x="1335" y="6739"/>
                  </a:lnTo>
                  <a:lnTo>
                    <a:pt x="19748" y="6739"/>
                  </a:lnTo>
                  <a:lnTo>
                    <a:pt x="209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9;p39"/>
            <p:cNvSpPr/>
            <p:nvPr/>
          </p:nvSpPr>
          <p:spPr>
            <a:xfrm>
              <a:off x="2577994" y="1383206"/>
              <a:ext cx="361221" cy="362977"/>
            </a:xfrm>
            <a:custGeom>
              <a:avLst/>
              <a:gdLst/>
              <a:ahLst/>
              <a:cxnLst/>
              <a:rect l="l" t="t" r="r" b="b"/>
              <a:pathLst>
                <a:path w="14945" h="14945" extrusionOk="0">
                  <a:moveTo>
                    <a:pt x="14511" y="434"/>
                  </a:moveTo>
                  <a:lnTo>
                    <a:pt x="14511" y="14544"/>
                  </a:lnTo>
                  <a:lnTo>
                    <a:pt x="434" y="14544"/>
                  </a:lnTo>
                  <a:lnTo>
                    <a:pt x="434" y="434"/>
                  </a:lnTo>
                  <a:close/>
                  <a:moveTo>
                    <a:pt x="0" y="0"/>
                  </a:moveTo>
                  <a:lnTo>
                    <a:pt x="0" y="14944"/>
                  </a:lnTo>
                  <a:lnTo>
                    <a:pt x="14944" y="14944"/>
                  </a:lnTo>
                  <a:lnTo>
                    <a:pt x="14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0;p39"/>
            <p:cNvSpPr/>
            <p:nvPr/>
          </p:nvSpPr>
          <p:spPr>
            <a:xfrm>
              <a:off x="3092380" y="1468260"/>
              <a:ext cx="1123107" cy="4882"/>
            </a:xfrm>
            <a:custGeom>
              <a:avLst/>
              <a:gdLst/>
              <a:ahLst/>
              <a:cxnLst/>
              <a:rect l="l" t="t" r="r" b="b"/>
              <a:pathLst>
                <a:path w="46467" h="201" extrusionOk="0">
                  <a:moveTo>
                    <a:pt x="23250" y="1"/>
                  </a:moveTo>
                  <a:cubicBezTo>
                    <a:pt x="10408" y="1"/>
                    <a:pt x="0" y="67"/>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1;p39"/>
            <p:cNvSpPr/>
            <p:nvPr/>
          </p:nvSpPr>
          <p:spPr>
            <a:xfrm>
              <a:off x="3092380" y="1543600"/>
              <a:ext cx="1123107" cy="4882"/>
            </a:xfrm>
            <a:custGeom>
              <a:avLst/>
              <a:gdLst/>
              <a:ahLst/>
              <a:cxnLst/>
              <a:rect l="l" t="t" r="r" b="b"/>
              <a:pathLst>
                <a:path w="46467" h="201" extrusionOk="0">
                  <a:moveTo>
                    <a:pt x="23250" y="1"/>
                  </a:moveTo>
                  <a:cubicBezTo>
                    <a:pt x="10408" y="1"/>
                    <a:pt x="0" y="34"/>
                    <a:pt x="0" y="101"/>
                  </a:cubicBezTo>
                  <a:cubicBezTo>
                    <a:pt x="0" y="168"/>
                    <a:pt x="10408" y="201"/>
                    <a:pt x="23250" y="201"/>
                  </a:cubicBezTo>
                  <a:cubicBezTo>
                    <a:pt x="36059" y="201"/>
                    <a:pt x="46467" y="168"/>
                    <a:pt x="46467" y="101"/>
                  </a:cubicBezTo>
                  <a:cubicBezTo>
                    <a:pt x="46467" y="68"/>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2;p39"/>
            <p:cNvSpPr/>
            <p:nvPr/>
          </p:nvSpPr>
          <p:spPr>
            <a:xfrm>
              <a:off x="3092380" y="1618964"/>
              <a:ext cx="1123107" cy="5683"/>
            </a:xfrm>
            <a:custGeom>
              <a:avLst/>
              <a:gdLst/>
              <a:ahLst/>
              <a:cxnLst/>
              <a:rect l="l" t="t" r="r" b="b"/>
              <a:pathLst>
                <a:path w="46467" h="234" extrusionOk="0">
                  <a:moveTo>
                    <a:pt x="23250" y="0"/>
                  </a:moveTo>
                  <a:cubicBezTo>
                    <a:pt x="10408" y="0"/>
                    <a:pt x="0" y="67"/>
                    <a:pt x="0" y="100"/>
                  </a:cubicBezTo>
                  <a:cubicBezTo>
                    <a:pt x="0" y="167"/>
                    <a:pt x="10408" y="234"/>
                    <a:pt x="23250" y="234"/>
                  </a:cubicBezTo>
                  <a:cubicBezTo>
                    <a:pt x="36059" y="234"/>
                    <a:pt x="46467" y="167"/>
                    <a:pt x="46467" y="100"/>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3;p39"/>
            <p:cNvSpPr/>
            <p:nvPr/>
          </p:nvSpPr>
          <p:spPr>
            <a:xfrm>
              <a:off x="3092380" y="1694304"/>
              <a:ext cx="1123107" cy="5683"/>
            </a:xfrm>
            <a:custGeom>
              <a:avLst/>
              <a:gdLst/>
              <a:ahLst/>
              <a:cxnLst/>
              <a:rect l="l" t="t" r="r" b="b"/>
              <a:pathLst>
                <a:path w="46467" h="234" extrusionOk="0">
                  <a:moveTo>
                    <a:pt x="23250" y="0"/>
                  </a:moveTo>
                  <a:cubicBezTo>
                    <a:pt x="10408" y="0"/>
                    <a:pt x="0" y="67"/>
                    <a:pt x="0" y="134"/>
                  </a:cubicBezTo>
                  <a:cubicBezTo>
                    <a:pt x="0" y="167"/>
                    <a:pt x="10408" y="234"/>
                    <a:pt x="23250" y="234"/>
                  </a:cubicBezTo>
                  <a:cubicBezTo>
                    <a:pt x="36059" y="234"/>
                    <a:pt x="46467" y="167"/>
                    <a:pt x="46467" y="134"/>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4;p39"/>
            <p:cNvSpPr/>
            <p:nvPr/>
          </p:nvSpPr>
          <p:spPr>
            <a:xfrm>
              <a:off x="2577994" y="1942207"/>
              <a:ext cx="361221" cy="362977"/>
            </a:xfrm>
            <a:custGeom>
              <a:avLst/>
              <a:gdLst/>
              <a:ahLst/>
              <a:cxnLst/>
              <a:rect l="l" t="t" r="r" b="b"/>
              <a:pathLst>
                <a:path w="14945" h="14945" extrusionOk="0">
                  <a:moveTo>
                    <a:pt x="14511" y="434"/>
                  </a:moveTo>
                  <a:lnTo>
                    <a:pt x="14511" y="14544"/>
                  </a:lnTo>
                  <a:lnTo>
                    <a:pt x="434" y="14544"/>
                  </a:lnTo>
                  <a:lnTo>
                    <a:pt x="434" y="434"/>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5;p39"/>
            <p:cNvSpPr/>
            <p:nvPr/>
          </p:nvSpPr>
          <p:spPr>
            <a:xfrm>
              <a:off x="2649754" y="1965693"/>
              <a:ext cx="354767" cy="280351"/>
            </a:xfrm>
            <a:custGeom>
              <a:avLst/>
              <a:gdLst/>
              <a:ahLst/>
              <a:cxnLst/>
              <a:rect l="l" t="t" r="r" b="b"/>
              <a:pathLst>
                <a:path w="14678" h="11543" extrusionOk="0">
                  <a:moveTo>
                    <a:pt x="12876" y="1"/>
                  </a:moveTo>
                  <a:lnTo>
                    <a:pt x="5304" y="7340"/>
                  </a:lnTo>
                  <a:lnTo>
                    <a:pt x="2002" y="4704"/>
                  </a:lnTo>
                  <a:lnTo>
                    <a:pt x="0" y="6839"/>
                  </a:lnTo>
                  <a:lnTo>
                    <a:pt x="5137" y="11543"/>
                  </a:lnTo>
                  <a:lnTo>
                    <a:pt x="14677" y="2136"/>
                  </a:lnTo>
                  <a:lnTo>
                    <a:pt x="128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6;p39"/>
            <p:cNvSpPr/>
            <p:nvPr/>
          </p:nvSpPr>
          <p:spPr>
            <a:xfrm>
              <a:off x="3092380" y="2027286"/>
              <a:ext cx="1123107" cy="5683"/>
            </a:xfrm>
            <a:custGeom>
              <a:avLst/>
              <a:gdLst/>
              <a:ahLst/>
              <a:cxnLst/>
              <a:rect l="l" t="t" r="r" b="b"/>
              <a:pathLst>
                <a:path w="46467" h="234" extrusionOk="0">
                  <a:moveTo>
                    <a:pt x="23250" y="0"/>
                  </a:moveTo>
                  <a:cubicBezTo>
                    <a:pt x="10408" y="0"/>
                    <a:pt x="0" y="67"/>
                    <a:pt x="0" y="134"/>
                  </a:cubicBezTo>
                  <a:cubicBezTo>
                    <a:pt x="0" y="167"/>
                    <a:pt x="10408" y="234"/>
                    <a:pt x="23250" y="234"/>
                  </a:cubicBezTo>
                  <a:cubicBezTo>
                    <a:pt x="36059" y="234"/>
                    <a:pt x="46467" y="167"/>
                    <a:pt x="46467" y="134"/>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7;p39"/>
            <p:cNvSpPr/>
            <p:nvPr/>
          </p:nvSpPr>
          <p:spPr>
            <a:xfrm>
              <a:off x="3092380" y="2103427"/>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8;p39"/>
            <p:cNvSpPr/>
            <p:nvPr/>
          </p:nvSpPr>
          <p:spPr>
            <a:xfrm>
              <a:off x="3092380" y="2178767"/>
              <a:ext cx="1123107" cy="4906"/>
            </a:xfrm>
            <a:custGeom>
              <a:avLst/>
              <a:gdLst/>
              <a:ahLst/>
              <a:cxnLst/>
              <a:rect l="l" t="t" r="r" b="b"/>
              <a:pathLst>
                <a:path w="46467" h="202"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9;p39"/>
            <p:cNvSpPr/>
            <p:nvPr/>
          </p:nvSpPr>
          <p:spPr>
            <a:xfrm>
              <a:off x="3092380" y="2254131"/>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0;p39"/>
            <p:cNvSpPr/>
            <p:nvPr/>
          </p:nvSpPr>
          <p:spPr>
            <a:xfrm>
              <a:off x="2577994" y="2484207"/>
              <a:ext cx="361221" cy="362977"/>
            </a:xfrm>
            <a:custGeom>
              <a:avLst/>
              <a:gdLst/>
              <a:ahLst/>
              <a:cxnLst/>
              <a:rect l="l" t="t" r="r" b="b"/>
              <a:pathLst>
                <a:path w="14945" h="14945" extrusionOk="0">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1;p39"/>
            <p:cNvSpPr/>
            <p:nvPr/>
          </p:nvSpPr>
          <p:spPr>
            <a:xfrm>
              <a:off x="2649754" y="2506891"/>
              <a:ext cx="354767" cy="280351"/>
            </a:xfrm>
            <a:custGeom>
              <a:avLst/>
              <a:gdLst/>
              <a:ahLst/>
              <a:cxnLst/>
              <a:rect l="l" t="t" r="r" b="b"/>
              <a:pathLst>
                <a:path w="14678" h="11543" extrusionOk="0">
                  <a:moveTo>
                    <a:pt x="12876" y="1"/>
                  </a:moveTo>
                  <a:lnTo>
                    <a:pt x="5304" y="7339"/>
                  </a:lnTo>
                  <a:lnTo>
                    <a:pt x="2002" y="4704"/>
                  </a:lnTo>
                  <a:lnTo>
                    <a:pt x="0" y="6839"/>
                  </a:lnTo>
                  <a:lnTo>
                    <a:pt x="5137" y="11542"/>
                  </a:lnTo>
                  <a:lnTo>
                    <a:pt x="14677" y="2135"/>
                  </a:lnTo>
                  <a:lnTo>
                    <a:pt x="128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2;p39"/>
            <p:cNvSpPr/>
            <p:nvPr/>
          </p:nvSpPr>
          <p:spPr>
            <a:xfrm>
              <a:off x="3092380" y="2569286"/>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3;p39"/>
            <p:cNvSpPr/>
            <p:nvPr/>
          </p:nvSpPr>
          <p:spPr>
            <a:xfrm>
              <a:off x="3092380" y="2644626"/>
              <a:ext cx="1123107" cy="4882"/>
            </a:xfrm>
            <a:custGeom>
              <a:avLst/>
              <a:gdLst/>
              <a:ahLst/>
              <a:cxnLst/>
              <a:rect l="l" t="t" r="r" b="b"/>
              <a:pathLst>
                <a:path w="46467" h="201" extrusionOk="0">
                  <a:moveTo>
                    <a:pt x="23250" y="0"/>
                  </a:moveTo>
                  <a:cubicBezTo>
                    <a:pt x="10408" y="0"/>
                    <a:pt x="0" y="34"/>
                    <a:pt x="0" y="100"/>
                  </a:cubicBezTo>
                  <a:cubicBezTo>
                    <a:pt x="0" y="167"/>
                    <a:pt x="10408" y="200"/>
                    <a:pt x="23250" y="200"/>
                  </a:cubicBezTo>
                  <a:cubicBezTo>
                    <a:pt x="36059" y="200"/>
                    <a:pt x="46467" y="167"/>
                    <a:pt x="46467" y="100"/>
                  </a:cubicBezTo>
                  <a:cubicBezTo>
                    <a:pt x="46467" y="34"/>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4;p39"/>
            <p:cNvSpPr/>
            <p:nvPr/>
          </p:nvSpPr>
          <p:spPr>
            <a:xfrm>
              <a:off x="3092380" y="2719965"/>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5;p39"/>
            <p:cNvSpPr/>
            <p:nvPr/>
          </p:nvSpPr>
          <p:spPr>
            <a:xfrm>
              <a:off x="3092380" y="2795305"/>
              <a:ext cx="1123107" cy="4882"/>
            </a:xfrm>
            <a:custGeom>
              <a:avLst/>
              <a:gdLst/>
              <a:ahLst/>
              <a:cxnLst/>
              <a:rect l="l" t="t" r="r" b="b"/>
              <a:pathLst>
                <a:path w="46467" h="201"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6;p39"/>
            <p:cNvSpPr/>
            <p:nvPr/>
          </p:nvSpPr>
          <p:spPr>
            <a:xfrm>
              <a:off x="2577994" y="3006752"/>
              <a:ext cx="361221" cy="362977"/>
            </a:xfrm>
            <a:custGeom>
              <a:avLst/>
              <a:gdLst/>
              <a:ahLst/>
              <a:cxnLst/>
              <a:rect l="l" t="t" r="r" b="b"/>
              <a:pathLst>
                <a:path w="14945" h="14945" extrusionOk="0">
                  <a:moveTo>
                    <a:pt x="14511" y="401"/>
                  </a:moveTo>
                  <a:lnTo>
                    <a:pt x="14511" y="14511"/>
                  </a:lnTo>
                  <a:lnTo>
                    <a:pt x="434" y="14511"/>
                  </a:lnTo>
                  <a:lnTo>
                    <a:pt x="434" y="401"/>
                  </a:lnTo>
                  <a:close/>
                  <a:moveTo>
                    <a:pt x="0" y="1"/>
                  </a:moveTo>
                  <a:lnTo>
                    <a:pt x="0" y="14945"/>
                  </a:lnTo>
                  <a:lnTo>
                    <a:pt x="14944" y="14945"/>
                  </a:lnTo>
                  <a:lnTo>
                    <a:pt x="149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7;p39"/>
            <p:cNvSpPr/>
            <p:nvPr/>
          </p:nvSpPr>
          <p:spPr>
            <a:xfrm>
              <a:off x="2649754" y="3029437"/>
              <a:ext cx="354767" cy="280351"/>
            </a:xfrm>
            <a:custGeom>
              <a:avLst/>
              <a:gdLst/>
              <a:ahLst/>
              <a:cxnLst/>
              <a:rect l="l" t="t" r="r" b="b"/>
              <a:pathLst>
                <a:path w="14678" h="11543" extrusionOk="0">
                  <a:moveTo>
                    <a:pt x="12876" y="1"/>
                  </a:moveTo>
                  <a:lnTo>
                    <a:pt x="5304" y="7340"/>
                  </a:lnTo>
                  <a:lnTo>
                    <a:pt x="2002" y="4704"/>
                  </a:lnTo>
                  <a:lnTo>
                    <a:pt x="0" y="6839"/>
                  </a:lnTo>
                  <a:lnTo>
                    <a:pt x="5137" y="11543"/>
                  </a:lnTo>
                  <a:lnTo>
                    <a:pt x="14677" y="2136"/>
                  </a:lnTo>
                  <a:lnTo>
                    <a:pt x="128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8;p39"/>
            <p:cNvSpPr/>
            <p:nvPr/>
          </p:nvSpPr>
          <p:spPr>
            <a:xfrm>
              <a:off x="3092380" y="3091831"/>
              <a:ext cx="1123107" cy="4882"/>
            </a:xfrm>
            <a:custGeom>
              <a:avLst/>
              <a:gdLst/>
              <a:ahLst/>
              <a:cxnLst/>
              <a:rect l="l" t="t" r="r" b="b"/>
              <a:pathLst>
                <a:path w="46467" h="201" extrusionOk="0">
                  <a:moveTo>
                    <a:pt x="23250" y="0"/>
                  </a:moveTo>
                  <a:cubicBezTo>
                    <a:pt x="10408" y="0"/>
                    <a:pt x="0" y="34"/>
                    <a:pt x="0" y="101"/>
                  </a:cubicBezTo>
                  <a:cubicBezTo>
                    <a:pt x="0" y="167"/>
                    <a:pt x="10408" y="201"/>
                    <a:pt x="23250" y="201"/>
                  </a:cubicBezTo>
                  <a:cubicBezTo>
                    <a:pt x="36059" y="201"/>
                    <a:pt x="46467" y="167"/>
                    <a:pt x="46467" y="101"/>
                  </a:cubicBezTo>
                  <a:cubicBezTo>
                    <a:pt x="46467" y="67"/>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9;p39"/>
            <p:cNvSpPr/>
            <p:nvPr/>
          </p:nvSpPr>
          <p:spPr>
            <a:xfrm>
              <a:off x="3092380" y="3167171"/>
              <a:ext cx="1123107" cy="4882"/>
            </a:xfrm>
            <a:custGeom>
              <a:avLst/>
              <a:gdLst/>
              <a:ahLst/>
              <a:cxnLst/>
              <a:rect l="l" t="t" r="r" b="b"/>
              <a:pathLst>
                <a:path w="46467" h="201" extrusionOk="0">
                  <a:moveTo>
                    <a:pt x="23250" y="1"/>
                  </a:moveTo>
                  <a:cubicBezTo>
                    <a:pt x="10408" y="1"/>
                    <a:pt x="0" y="34"/>
                    <a:pt x="0" y="101"/>
                  </a:cubicBezTo>
                  <a:cubicBezTo>
                    <a:pt x="0" y="167"/>
                    <a:pt x="10408" y="201"/>
                    <a:pt x="23250" y="201"/>
                  </a:cubicBezTo>
                  <a:cubicBezTo>
                    <a:pt x="36059" y="201"/>
                    <a:pt x="46467" y="167"/>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0;p39"/>
            <p:cNvSpPr/>
            <p:nvPr/>
          </p:nvSpPr>
          <p:spPr>
            <a:xfrm>
              <a:off x="3092380" y="3242511"/>
              <a:ext cx="1123107" cy="4906"/>
            </a:xfrm>
            <a:custGeom>
              <a:avLst/>
              <a:gdLst/>
              <a:ahLst/>
              <a:cxnLst/>
              <a:rect l="l" t="t" r="r" b="b"/>
              <a:pathLst>
                <a:path w="46467" h="202" extrusionOk="0">
                  <a:moveTo>
                    <a:pt x="23250" y="1"/>
                  </a:moveTo>
                  <a:cubicBezTo>
                    <a:pt x="10408" y="1"/>
                    <a:pt x="0" y="34"/>
                    <a:pt x="0" y="101"/>
                  </a:cubicBezTo>
                  <a:cubicBezTo>
                    <a:pt x="0" y="168"/>
                    <a:pt x="10408" y="201"/>
                    <a:pt x="23250" y="201"/>
                  </a:cubicBezTo>
                  <a:cubicBezTo>
                    <a:pt x="36059" y="201"/>
                    <a:pt x="46467" y="168"/>
                    <a:pt x="46467" y="101"/>
                  </a:cubicBezTo>
                  <a:cubicBezTo>
                    <a:pt x="46467" y="34"/>
                    <a:pt x="36059" y="1"/>
                    <a:pt x="23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1;p39"/>
            <p:cNvSpPr/>
            <p:nvPr/>
          </p:nvSpPr>
          <p:spPr>
            <a:xfrm>
              <a:off x="3092380" y="3317875"/>
              <a:ext cx="1123107" cy="4882"/>
            </a:xfrm>
            <a:custGeom>
              <a:avLst/>
              <a:gdLst/>
              <a:ahLst/>
              <a:cxnLst/>
              <a:rect l="l" t="t" r="r" b="b"/>
              <a:pathLst>
                <a:path w="46467" h="201" extrusionOk="0">
                  <a:moveTo>
                    <a:pt x="23250" y="0"/>
                  </a:moveTo>
                  <a:cubicBezTo>
                    <a:pt x="10408" y="0"/>
                    <a:pt x="0" y="33"/>
                    <a:pt x="0" y="100"/>
                  </a:cubicBezTo>
                  <a:cubicBezTo>
                    <a:pt x="0" y="167"/>
                    <a:pt x="10408" y="200"/>
                    <a:pt x="23250" y="200"/>
                  </a:cubicBezTo>
                  <a:cubicBezTo>
                    <a:pt x="36059" y="200"/>
                    <a:pt x="46467" y="167"/>
                    <a:pt x="46467" y="100"/>
                  </a:cubicBezTo>
                  <a:cubicBezTo>
                    <a:pt x="46467" y="33"/>
                    <a:pt x="36059" y="0"/>
                    <a:pt x="23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22;p39"/>
            <p:cNvSpPr/>
            <p:nvPr/>
          </p:nvSpPr>
          <p:spPr>
            <a:xfrm>
              <a:off x="3876841" y="3389159"/>
              <a:ext cx="235464" cy="489369"/>
            </a:xfrm>
            <a:custGeom>
              <a:avLst/>
              <a:gdLst/>
              <a:ahLst/>
              <a:cxnLst/>
              <a:rect l="l" t="t" r="r" b="b"/>
              <a:pathLst>
                <a:path w="9742" h="20149" extrusionOk="0">
                  <a:moveTo>
                    <a:pt x="9741" y="1"/>
                  </a:moveTo>
                  <a:lnTo>
                    <a:pt x="1" y="20148"/>
                  </a:lnTo>
                  <a:lnTo>
                    <a:pt x="6972" y="20148"/>
                  </a:lnTo>
                  <a:lnTo>
                    <a:pt x="97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3;p39"/>
            <p:cNvSpPr/>
            <p:nvPr/>
          </p:nvSpPr>
          <p:spPr>
            <a:xfrm>
              <a:off x="4045354" y="3391588"/>
              <a:ext cx="452317" cy="489369"/>
            </a:xfrm>
            <a:custGeom>
              <a:avLst/>
              <a:gdLst/>
              <a:ahLst/>
              <a:cxnLst/>
              <a:rect l="l" t="t" r="r" b="b"/>
              <a:pathLst>
                <a:path w="18714" h="20149" extrusionOk="0">
                  <a:moveTo>
                    <a:pt x="2769" y="1"/>
                  </a:moveTo>
                  <a:lnTo>
                    <a:pt x="0" y="20148"/>
                  </a:lnTo>
                  <a:lnTo>
                    <a:pt x="18714" y="4938"/>
                  </a:lnTo>
                  <a:lnTo>
                    <a:pt x="27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4;p39"/>
            <p:cNvSpPr/>
            <p:nvPr/>
          </p:nvSpPr>
          <p:spPr>
            <a:xfrm>
              <a:off x="3613195" y="538996"/>
              <a:ext cx="62915" cy="163698"/>
            </a:xfrm>
            <a:custGeom>
              <a:avLst/>
              <a:gdLst/>
              <a:ahLst/>
              <a:cxnLst/>
              <a:rect l="l" t="t" r="r" b="b"/>
              <a:pathLst>
                <a:path w="2603" h="6740" extrusionOk="0">
                  <a:moveTo>
                    <a:pt x="1135" y="1"/>
                  </a:moveTo>
                  <a:lnTo>
                    <a:pt x="1" y="6739"/>
                  </a:lnTo>
                  <a:lnTo>
                    <a:pt x="1435" y="6739"/>
                  </a:lnTo>
                  <a:lnTo>
                    <a:pt x="2603" y="1"/>
                  </a:lnTo>
                  <a:close/>
                </a:path>
              </a:pathLst>
            </a:custGeom>
            <a:solidFill>
              <a:srgbClr val="CE4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5;p39"/>
            <p:cNvSpPr/>
            <p:nvPr/>
          </p:nvSpPr>
          <p:spPr>
            <a:xfrm>
              <a:off x="2085385" y="1716940"/>
              <a:ext cx="263646" cy="542340"/>
            </a:xfrm>
            <a:custGeom>
              <a:avLst/>
              <a:gdLst/>
              <a:ahLst/>
              <a:cxnLst/>
              <a:rect l="l" t="t" r="r" b="b"/>
              <a:pathLst>
                <a:path w="10908" h="22330" extrusionOk="0">
                  <a:moveTo>
                    <a:pt x="5979" y="1"/>
                  </a:moveTo>
                  <a:cubicBezTo>
                    <a:pt x="3883" y="1"/>
                    <a:pt x="1799" y="619"/>
                    <a:pt x="0" y="1837"/>
                  </a:cubicBezTo>
                  <a:lnTo>
                    <a:pt x="167" y="12611"/>
                  </a:lnTo>
                  <a:lnTo>
                    <a:pt x="167" y="18415"/>
                  </a:lnTo>
                  <a:cubicBezTo>
                    <a:pt x="167" y="20350"/>
                    <a:pt x="1201" y="22151"/>
                    <a:pt x="3136" y="22318"/>
                  </a:cubicBezTo>
                  <a:cubicBezTo>
                    <a:pt x="3235" y="22326"/>
                    <a:pt x="3333" y="22330"/>
                    <a:pt x="3431" y="22330"/>
                  </a:cubicBezTo>
                  <a:cubicBezTo>
                    <a:pt x="5406" y="22330"/>
                    <a:pt x="7077" y="20750"/>
                    <a:pt x="7172" y="18716"/>
                  </a:cubicBezTo>
                  <a:cubicBezTo>
                    <a:pt x="7239" y="16681"/>
                    <a:pt x="7305" y="14613"/>
                    <a:pt x="7305" y="14613"/>
                  </a:cubicBezTo>
                  <a:cubicBezTo>
                    <a:pt x="7305" y="14613"/>
                    <a:pt x="10408" y="14313"/>
                    <a:pt x="10641" y="11277"/>
                  </a:cubicBezTo>
                  <a:cubicBezTo>
                    <a:pt x="10908" y="8242"/>
                    <a:pt x="10775" y="1136"/>
                    <a:pt x="10775" y="1136"/>
                  </a:cubicBezTo>
                  <a:cubicBezTo>
                    <a:pt x="9255" y="376"/>
                    <a:pt x="7613" y="1"/>
                    <a:pt x="5979" y="1"/>
                  </a:cubicBezTo>
                  <a:close/>
                </a:path>
              </a:pathLst>
            </a:custGeom>
            <a:solidFill>
              <a:srgbClr val="D19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6;p39"/>
            <p:cNvSpPr/>
            <p:nvPr/>
          </p:nvSpPr>
          <p:spPr>
            <a:xfrm>
              <a:off x="2045069" y="1653258"/>
              <a:ext cx="364435" cy="440430"/>
            </a:xfrm>
            <a:custGeom>
              <a:avLst/>
              <a:gdLst/>
              <a:ahLst/>
              <a:cxnLst/>
              <a:rect l="l" t="t" r="r" b="b"/>
              <a:pathLst>
                <a:path w="15078" h="18134" extrusionOk="0">
                  <a:moveTo>
                    <a:pt x="9066" y="0"/>
                  </a:moveTo>
                  <a:cubicBezTo>
                    <a:pt x="8358" y="0"/>
                    <a:pt x="7626" y="247"/>
                    <a:pt x="7005" y="589"/>
                  </a:cubicBezTo>
                  <a:cubicBezTo>
                    <a:pt x="6005" y="1090"/>
                    <a:pt x="5104" y="1790"/>
                    <a:pt x="4037" y="2124"/>
                  </a:cubicBezTo>
                  <a:cubicBezTo>
                    <a:pt x="3203" y="2391"/>
                    <a:pt x="2235" y="2458"/>
                    <a:pt x="1501" y="2925"/>
                  </a:cubicBezTo>
                  <a:cubicBezTo>
                    <a:pt x="834" y="3425"/>
                    <a:pt x="367" y="4125"/>
                    <a:pt x="234" y="4959"/>
                  </a:cubicBezTo>
                  <a:cubicBezTo>
                    <a:pt x="67" y="5760"/>
                    <a:pt x="0" y="6560"/>
                    <a:pt x="67" y="7394"/>
                  </a:cubicBezTo>
                  <a:lnTo>
                    <a:pt x="200" y="14166"/>
                  </a:lnTo>
                  <a:cubicBezTo>
                    <a:pt x="234" y="15100"/>
                    <a:pt x="267" y="16134"/>
                    <a:pt x="834" y="16901"/>
                  </a:cubicBezTo>
                  <a:cubicBezTo>
                    <a:pt x="1455" y="17803"/>
                    <a:pt x="2623" y="18134"/>
                    <a:pt x="3756" y="18134"/>
                  </a:cubicBezTo>
                  <a:cubicBezTo>
                    <a:pt x="3963" y="18134"/>
                    <a:pt x="4169" y="18123"/>
                    <a:pt x="4370" y="18102"/>
                  </a:cubicBezTo>
                  <a:cubicBezTo>
                    <a:pt x="5704" y="17969"/>
                    <a:pt x="6972" y="17402"/>
                    <a:pt x="7906" y="16434"/>
                  </a:cubicBezTo>
                  <a:cubicBezTo>
                    <a:pt x="8506" y="15834"/>
                    <a:pt x="8873" y="15100"/>
                    <a:pt x="9007" y="14299"/>
                  </a:cubicBezTo>
                  <a:cubicBezTo>
                    <a:pt x="9040" y="13699"/>
                    <a:pt x="8640" y="13165"/>
                    <a:pt x="8073" y="13032"/>
                  </a:cubicBezTo>
                  <a:cubicBezTo>
                    <a:pt x="7439" y="12898"/>
                    <a:pt x="6905" y="12498"/>
                    <a:pt x="6572" y="11898"/>
                  </a:cubicBezTo>
                  <a:cubicBezTo>
                    <a:pt x="6205" y="11130"/>
                    <a:pt x="6438" y="10196"/>
                    <a:pt x="7172" y="9696"/>
                  </a:cubicBezTo>
                  <a:cubicBezTo>
                    <a:pt x="7424" y="9540"/>
                    <a:pt x="7701" y="9466"/>
                    <a:pt x="7975" y="9466"/>
                  </a:cubicBezTo>
                  <a:cubicBezTo>
                    <a:pt x="8463" y="9466"/>
                    <a:pt x="8941" y="9702"/>
                    <a:pt x="9240" y="10130"/>
                  </a:cubicBezTo>
                  <a:lnTo>
                    <a:pt x="9274" y="10130"/>
                  </a:lnTo>
                  <a:cubicBezTo>
                    <a:pt x="9807" y="10096"/>
                    <a:pt x="9841" y="9596"/>
                    <a:pt x="9941" y="9262"/>
                  </a:cubicBezTo>
                  <a:cubicBezTo>
                    <a:pt x="10308" y="8195"/>
                    <a:pt x="9974" y="7428"/>
                    <a:pt x="10007" y="7094"/>
                  </a:cubicBezTo>
                  <a:lnTo>
                    <a:pt x="10007" y="7094"/>
                  </a:lnTo>
                  <a:cubicBezTo>
                    <a:pt x="10487" y="7329"/>
                    <a:pt x="11017" y="7442"/>
                    <a:pt x="11549" y="7442"/>
                  </a:cubicBezTo>
                  <a:cubicBezTo>
                    <a:pt x="12981" y="7442"/>
                    <a:pt x="14425" y="6627"/>
                    <a:pt x="14911" y="5193"/>
                  </a:cubicBezTo>
                  <a:cubicBezTo>
                    <a:pt x="15078" y="4659"/>
                    <a:pt x="15078" y="4125"/>
                    <a:pt x="14911" y="3625"/>
                  </a:cubicBezTo>
                  <a:cubicBezTo>
                    <a:pt x="14411" y="2157"/>
                    <a:pt x="13076" y="2291"/>
                    <a:pt x="12076" y="1724"/>
                  </a:cubicBezTo>
                  <a:cubicBezTo>
                    <a:pt x="11408" y="1323"/>
                    <a:pt x="10908" y="623"/>
                    <a:pt x="10208" y="256"/>
                  </a:cubicBezTo>
                  <a:cubicBezTo>
                    <a:pt x="9849" y="77"/>
                    <a:pt x="9461" y="0"/>
                    <a:pt x="9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7;p39"/>
            <p:cNvSpPr/>
            <p:nvPr/>
          </p:nvSpPr>
          <p:spPr>
            <a:xfrm>
              <a:off x="1932993" y="1581610"/>
              <a:ext cx="158869" cy="170717"/>
            </a:xfrm>
            <a:custGeom>
              <a:avLst/>
              <a:gdLst/>
              <a:ahLst/>
              <a:cxnLst/>
              <a:rect l="l" t="t" r="r" b="b"/>
              <a:pathLst>
                <a:path w="6573" h="7029" extrusionOk="0">
                  <a:moveTo>
                    <a:pt x="3559" y="1"/>
                  </a:moveTo>
                  <a:cubicBezTo>
                    <a:pt x="3518" y="1"/>
                    <a:pt x="3477" y="2"/>
                    <a:pt x="3436" y="4"/>
                  </a:cubicBezTo>
                  <a:cubicBezTo>
                    <a:pt x="2002" y="104"/>
                    <a:pt x="768" y="1071"/>
                    <a:pt x="368" y="2439"/>
                  </a:cubicBezTo>
                  <a:cubicBezTo>
                    <a:pt x="1" y="3840"/>
                    <a:pt x="501" y="5307"/>
                    <a:pt x="1602" y="6208"/>
                  </a:cubicBezTo>
                  <a:cubicBezTo>
                    <a:pt x="2306" y="6747"/>
                    <a:pt x="3165" y="7028"/>
                    <a:pt x="4026" y="7028"/>
                  </a:cubicBezTo>
                  <a:cubicBezTo>
                    <a:pt x="4507" y="7028"/>
                    <a:pt x="4989" y="6940"/>
                    <a:pt x="5445" y="6761"/>
                  </a:cubicBezTo>
                  <a:lnTo>
                    <a:pt x="5445" y="6761"/>
                  </a:lnTo>
                  <a:cubicBezTo>
                    <a:pt x="5442" y="6766"/>
                    <a:pt x="5440" y="6770"/>
                    <a:pt x="5438" y="6775"/>
                  </a:cubicBezTo>
                  <a:lnTo>
                    <a:pt x="5571" y="6708"/>
                  </a:lnTo>
                  <a:lnTo>
                    <a:pt x="5571" y="6708"/>
                  </a:lnTo>
                  <a:cubicBezTo>
                    <a:pt x="5529" y="6727"/>
                    <a:pt x="5487" y="6744"/>
                    <a:pt x="5445" y="6761"/>
                  </a:cubicBezTo>
                  <a:lnTo>
                    <a:pt x="5445" y="6761"/>
                  </a:lnTo>
                  <a:cubicBezTo>
                    <a:pt x="5908" y="5798"/>
                    <a:pt x="6239" y="4768"/>
                    <a:pt x="6405" y="3706"/>
                  </a:cubicBezTo>
                  <a:cubicBezTo>
                    <a:pt x="6572" y="2605"/>
                    <a:pt x="6205" y="1505"/>
                    <a:pt x="5471" y="737"/>
                  </a:cubicBezTo>
                  <a:cubicBezTo>
                    <a:pt x="4936" y="265"/>
                    <a:pt x="4252" y="1"/>
                    <a:pt x="3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8;p39"/>
            <p:cNvSpPr/>
            <p:nvPr/>
          </p:nvSpPr>
          <p:spPr>
            <a:xfrm>
              <a:off x="2043450" y="1719369"/>
              <a:ext cx="35506" cy="34100"/>
            </a:xfrm>
            <a:custGeom>
              <a:avLst/>
              <a:gdLst/>
              <a:ahLst/>
              <a:cxnLst/>
              <a:rect l="l" t="t" r="r" b="b"/>
              <a:pathLst>
                <a:path w="1469" h="1404" extrusionOk="0">
                  <a:moveTo>
                    <a:pt x="1461" y="1"/>
                  </a:moveTo>
                  <a:cubicBezTo>
                    <a:pt x="1390" y="1"/>
                    <a:pt x="1221" y="450"/>
                    <a:pt x="835" y="836"/>
                  </a:cubicBezTo>
                  <a:cubicBezTo>
                    <a:pt x="468" y="1237"/>
                    <a:pt x="1" y="1370"/>
                    <a:pt x="1" y="1403"/>
                  </a:cubicBezTo>
                  <a:cubicBezTo>
                    <a:pt x="801" y="1403"/>
                    <a:pt x="1402" y="770"/>
                    <a:pt x="1468" y="2"/>
                  </a:cubicBezTo>
                  <a:cubicBezTo>
                    <a:pt x="1466" y="1"/>
                    <a:pt x="1464" y="1"/>
                    <a:pt x="1461"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9;p39"/>
            <p:cNvSpPr/>
            <p:nvPr/>
          </p:nvSpPr>
          <p:spPr>
            <a:xfrm>
              <a:off x="1968475" y="1669992"/>
              <a:ext cx="86287" cy="90034"/>
            </a:xfrm>
            <a:custGeom>
              <a:avLst/>
              <a:gdLst/>
              <a:ahLst/>
              <a:cxnLst/>
              <a:rect l="l" t="t" r="r" b="b"/>
              <a:pathLst>
                <a:path w="3570" h="3707" extrusionOk="0">
                  <a:moveTo>
                    <a:pt x="1368" y="1"/>
                  </a:moveTo>
                  <a:lnTo>
                    <a:pt x="1368" y="1"/>
                  </a:lnTo>
                  <a:cubicBezTo>
                    <a:pt x="1101" y="201"/>
                    <a:pt x="834" y="434"/>
                    <a:pt x="634" y="734"/>
                  </a:cubicBezTo>
                  <a:cubicBezTo>
                    <a:pt x="401" y="1035"/>
                    <a:pt x="234" y="1368"/>
                    <a:pt x="134" y="1735"/>
                  </a:cubicBezTo>
                  <a:cubicBezTo>
                    <a:pt x="0" y="2202"/>
                    <a:pt x="67" y="2703"/>
                    <a:pt x="367" y="3136"/>
                  </a:cubicBezTo>
                  <a:cubicBezTo>
                    <a:pt x="648" y="3480"/>
                    <a:pt x="1076" y="3706"/>
                    <a:pt x="1540" y="3706"/>
                  </a:cubicBezTo>
                  <a:cubicBezTo>
                    <a:pt x="1571" y="3706"/>
                    <a:pt x="1603" y="3705"/>
                    <a:pt x="1635" y="3703"/>
                  </a:cubicBezTo>
                  <a:cubicBezTo>
                    <a:pt x="2035" y="3670"/>
                    <a:pt x="2402" y="3570"/>
                    <a:pt x="2736" y="3403"/>
                  </a:cubicBezTo>
                  <a:cubicBezTo>
                    <a:pt x="3036" y="3236"/>
                    <a:pt x="3336" y="3036"/>
                    <a:pt x="3570" y="2769"/>
                  </a:cubicBezTo>
                  <a:cubicBezTo>
                    <a:pt x="3567" y="2767"/>
                    <a:pt x="3564" y="2766"/>
                    <a:pt x="3560" y="2766"/>
                  </a:cubicBezTo>
                  <a:cubicBezTo>
                    <a:pt x="3493" y="2766"/>
                    <a:pt x="3168" y="2989"/>
                    <a:pt x="2669" y="3270"/>
                  </a:cubicBezTo>
                  <a:cubicBezTo>
                    <a:pt x="2335" y="3436"/>
                    <a:pt x="2002" y="3503"/>
                    <a:pt x="1635" y="3503"/>
                  </a:cubicBezTo>
                  <a:cubicBezTo>
                    <a:pt x="1603" y="3505"/>
                    <a:pt x="1572" y="3507"/>
                    <a:pt x="1541" y="3507"/>
                  </a:cubicBezTo>
                  <a:cubicBezTo>
                    <a:pt x="1144" y="3507"/>
                    <a:pt x="782" y="3312"/>
                    <a:pt x="534" y="3003"/>
                  </a:cubicBezTo>
                  <a:cubicBezTo>
                    <a:pt x="301" y="2669"/>
                    <a:pt x="234" y="2202"/>
                    <a:pt x="334" y="1802"/>
                  </a:cubicBezTo>
                  <a:cubicBezTo>
                    <a:pt x="401" y="1435"/>
                    <a:pt x="567" y="1135"/>
                    <a:pt x="768" y="834"/>
                  </a:cubicBezTo>
                  <a:cubicBezTo>
                    <a:pt x="968" y="568"/>
                    <a:pt x="1168" y="301"/>
                    <a:pt x="1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0;p39"/>
            <p:cNvSpPr/>
            <p:nvPr/>
          </p:nvSpPr>
          <p:spPr>
            <a:xfrm>
              <a:off x="1928957" y="1745818"/>
              <a:ext cx="123388" cy="123696"/>
            </a:xfrm>
            <a:custGeom>
              <a:avLst/>
              <a:gdLst/>
              <a:ahLst/>
              <a:cxnLst/>
              <a:rect l="l" t="t" r="r" b="b"/>
              <a:pathLst>
                <a:path w="5105" h="5093" extrusionOk="0">
                  <a:moveTo>
                    <a:pt x="4854" y="0"/>
                  </a:moveTo>
                  <a:cubicBezTo>
                    <a:pt x="4816" y="0"/>
                    <a:pt x="4777" y="4"/>
                    <a:pt x="4738" y="14"/>
                  </a:cubicBezTo>
                  <a:cubicBezTo>
                    <a:pt x="4371" y="81"/>
                    <a:pt x="4070" y="281"/>
                    <a:pt x="3837" y="548"/>
                  </a:cubicBezTo>
                  <a:cubicBezTo>
                    <a:pt x="3503" y="948"/>
                    <a:pt x="3303" y="1415"/>
                    <a:pt x="3270" y="1949"/>
                  </a:cubicBezTo>
                  <a:cubicBezTo>
                    <a:pt x="3203" y="2549"/>
                    <a:pt x="3103" y="3150"/>
                    <a:pt x="2936" y="3717"/>
                  </a:cubicBezTo>
                  <a:cubicBezTo>
                    <a:pt x="2803" y="4284"/>
                    <a:pt x="2336" y="4718"/>
                    <a:pt x="1802" y="4884"/>
                  </a:cubicBezTo>
                  <a:cubicBezTo>
                    <a:pt x="1749" y="4892"/>
                    <a:pt x="1696" y="4896"/>
                    <a:pt x="1643" y="4896"/>
                  </a:cubicBezTo>
                  <a:cubicBezTo>
                    <a:pt x="1231" y="4896"/>
                    <a:pt x="838" y="4672"/>
                    <a:pt x="601" y="4317"/>
                  </a:cubicBezTo>
                  <a:cubicBezTo>
                    <a:pt x="401" y="4050"/>
                    <a:pt x="234" y="3750"/>
                    <a:pt x="134" y="3450"/>
                  </a:cubicBezTo>
                  <a:cubicBezTo>
                    <a:pt x="101" y="3350"/>
                    <a:pt x="68" y="3216"/>
                    <a:pt x="1" y="3116"/>
                  </a:cubicBezTo>
                  <a:lnTo>
                    <a:pt x="1" y="3116"/>
                  </a:lnTo>
                  <a:cubicBezTo>
                    <a:pt x="1" y="3250"/>
                    <a:pt x="1" y="3350"/>
                    <a:pt x="68" y="3483"/>
                  </a:cubicBezTo>
                  <a:cubicBezTo>
                    <a:pt x="134" y="3817"/>
                    <a:pt x="268" y="4150"/>
                    <a:pt x="468" y="4417"/>
                  </a:cubicBezTo>
                  <a:cubicBezTo>
                    <a:pt x="601" y="4617"/>
                    <a:pt x="801" y="4784"/>
                    <a:pt x="1002" y="4918"/>
                  </a:cubicBezTo>
                  <a:cubicBezTo>
                    <a:pt x="1195" y="5028"/>
                    <a:pt x="1434" y="5093"/>
                    <a:pt x="1681" y="5093"/>
                  </a:cubicBezTo>
                  <a:cubicBezTo>
                    <a:pt x="1733" y="5093"/>
                    <a:pt x="1784" y="5090"/>
                    <a:pt x="1836" y="5084"/>
                  </a:cubicBezTo>
                  <a:cubicBezTo>
                    <a:pt x="2469" y="4918"/>
                    <a:pt x="2970" y="4417"/>
                    <a:pt x="3136" y="3784"/>
                  </a:cubicBezTo>
                  <a:cubicBezTo>
                    <a:pt x="3303" y="3183"/>
                    <a:pt x="3403" y="2583"/>
                    <a:pt x="3470" y="1982"/>
                  </a:cubicBezTo>
                  <a:cubicBezTo>
                    <a:pt x="3503" y="1482"/>
                    <a:pt x="3670" y="1015"/>
                    <a:pt x="3970" y="648"/>
                  </a:cubicBezTo>
                  <a:cubicBezTo>
                    <a:pt x="4171" y="381"/>
                    <a:pt x="4437" y="181"/>
                    <a:pt x="4738" y="114"/>
                  </a:cubicBezTo>
                  <a:cubicBezTo>
                    <a:pt x="4971" y="48"/>
                    <a:pt x="5105" y="48"/>
                    <a:pt x="5105" y="48"/>
                  </a:cubicBezTo>
                  <a:cubicBezTo>
                    <a:pt x="5034" y="24"/>
                    <a:pt x="4946"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1;p39"/>
            <p:cNvSpPr/>
            <p:nvPr/>
          </p:nvSpPr>
          <p:spPr>
            <a:xfrm>
              <a:off x="1854803" y="2446124"/>
              <a:ext cx="197541" cy="338252"/>
            </a:xfrm>
            <a:custGeom>
              <a:avLst/>
              <a:gdLst/>
              <a:ahLst/>
              <a:cxnLst/>
              <a:rect l="l" t="t" r="r" b="b"/>
              <a:pathLst>
                <a:path w="8173" h="13927" extrusionOk="0">
                  <a:moveTo>
                    <a:pt x="1568" y="1"/>
                  </a:moveTo>
                  <a:cubicBezTo>
                    <a:pt x="1568" y="1"/>
                    <a:pt x="0" y="11442"/>
                    <a:pt x="1568" y="12877"/>
                  </a:cubicBezTo>
                  <a:cubicBezTo>
                    <a:pt x="2500" y="13749"/>
                    <a:pt x="3397" y="13926"/>
                    <a:pt x="3971" y="13926"/>
                  </a:cubicBezTo>
                  <a:cubicBezTo>
                    <a:pt x="4362" y="13926"/>
                    <a:pt x="4603" y="13844"/>
                    <a:pt x="4603" y="13844"/>
                  </a:cubicBezTo>
                  <a:lnTo>
                    <a:pt x="7605" y="11342"/>
                  </a:lnTo>
                  <a:lnTo>
                    <a:pt x="8173" y="1"/>
                  </a:lnTo>
                  <a:close/>
                </a:path>
              </a:pathLst>
            </a:custGeom>
            <a:solidFill>
              <a:srgbClr val="D19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2;p39"/>
            <p:cNvSpPr/>
            <p:nvPr/>
          </p:nvSpPr>
          <p:spPr>
            <a:xfrm>
              <a:off x="2673127" y="1500660"/>
              <a:ext cx="354767" cy="280351"/>
            </a:xfrm>
            <a:custGeom>
              <a:avLst/>
              <a:gdLst/>
              <a:ahLst/>
              <a:cxnLst/>
              <a:rect l="l" t="t" r="r" b="b"/>
              <a:pathLst>
                <a:path w="14678" h="11543" extrusionOk="0">
                  <a:moveTo>
                    <a:pt x="12843" y="1"/>
                  </a:moveTo>
                  <a:lnTo>
                    <a:pt x="5271" y="7339"/>
                  </a:lnTo>
                  <a:lnTo>
                    <a:pt x="1969" y="4704"/>
                  </a:lnTo>
                  <a:lnTo>
                    <a:pt x="1" y="6839"/>
                  </a:lnTo>
                  <a:lnTo>
                    <a:pt x="5138" y="11543"/>
                  </a:lnTo>
                  <a:lnTo>
                    <a:pt x="14678" y="2136"/>
                  </a:lnTo>
                  <a:lnTo>
                    <a:pt x="128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3;p39"/>
            <p:cNvSpPr/>
            <p:nvPr/>
          </p:nvSpPr>
          <p:spPr>
            <a:xfrm>
              <a:off x="2489314" y="1680533"/>
              <a:ext cx="428123" cy="614109"/>
            </a:xfrm>
            <a:custGeom>
              <a:avLst/>
              <a:gdLst/>
              <a:ahLst/>
              <a:cxnLst/>
              <a:rect l="l" t="t" r="r" b="b"/>
              <a:pathLst>
                <a:path w="17713" h="25285" extrusionOk="0">
                  <a:moveTo>
                    <a:pt x="16912" y="0"/>
                  </a:moveTo>
                  <a:lnTo>
                    <a:pt x="14043" y="1868"/>
                  </a:lnTo>
                  <a:cubicBezTo>
                    <a:pt x="13935" y="942"/>
                    <a:pt x="13336" y="16"/>
                    <a:pt x="13139" y="16"/>
                  </a:cubicBezTo>
                  <a:cubicBezTo>
                    <a:pt x="13094" y="16"/>
                    <a:pt x="13070" y="63"/>
                    <a:pt x="13076" y="167"/>
                  </a:cubicBezTo>
                  <a:cubicBezTo>
                    <a:pt x="13143" y="734"/>
                    <a:pt x="13076" y="3703"/>
                    <a:pt x="13076" y="3703"/>
                  </a:cubicBezTo>
                  <a:lnTo>
                    <a:pt x="7972" y="14511"/>
                  </a:lnTo>
                  <a:cubicBezTo>
                    <a:pt x="7272" y="16212"/>
                    <a:pt x="5871" y="17279"/>
                    <a:pt x="4804" y="17546"/>
                  </a:cubicBezTo>
                  <a:lnTo>
                    <a:pt x="0" y="18980"/>
                  </a:lnTo>
                  <a:lnTo>
                    <a:pt x="1868" y="25285"/>
                  </a:lnTo>
                  <a:lnTo>
                    <a:pt x="8540" y="23083"/>
                  </a:lnTo>
                  <a:cubicBezTo>
                    <a:pt x="10274" y="22516"/>
                    <a:pt x="11608" y="21149"/>
                    <a:pt x="12209" y="19414"/>
                  </a:cubicBezTo>
                  <a:lnTo>
                    <a:pt x="16779" y="5437"/>
                  </a:lnTo>
                  <a:cubicBezTo>
                    <a:pt x="17079" y="4570"/>
                    <a:pt x="17312" y="3636"/>
                    <a:pt x="17513" y="2702"/>
                  </a:cubicBezTo>
                  <a:cubicBezTo>
                    <a:pt x="17713" y="1535"/>
                    <a:pt x="16912" y="0"/>
                    <a:pt x="16912" y="0"/>
                  </a:cubicBezTo>
                  <a:close/>
                </a:path>
              </a:pathLst>
            </a:custGeom>
            <a:solidFill>
              <a:srgbClr val="D19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4;p39"/>
            <p:cNvSpPr/>
            <p:nvPr/>
          </p:nvSpPr>
          <p:spPr>
            <a:xfrm>
              <a:off x="2182138" y="4475714"/>
              <a:ext cx="270100" cy="118717"/>
            </a:xfrm>
            <a:custGeom>
              <a:avLst/>
              <a:gdLst/>
              <a:ahLst/>
              <a:cxnLst/>
              <a:rect l="l" t="t" r="r" b="b"/>
              <a:pathLst>
                <a:path w="11175" h="4888" extrusionOk="0">
                  <a:moveTo>
                    <a:pt x="5971" y="0"/>
                  </a:moveTo>
                  <a:lnTo>
                    <a:pt x="0" y="101"/>
                  </a:lnTo>
                  <a:lnTo>
                    <a:pt x="33" y="4771"/>
                  </a:lnTo>
                  <a:lnTo>
                    <a:pt x="434" y="4804"/>
                  </a:lnTo>
                  <a:cubicBezTo>
                    <a:pt x="1268" y="4837"/>
                    <a:pt x="3369" y="4887"/>
                    <a:pt x="5400" y="4887"/>
                  </a:cubicBezTo>
                  <a:cubicBezTo>
                    <a:pt x="7430" y="4887"/>
                    <a:pt x="9390" y="4837"/>
                    <a:pt x="9940" y="4670"/>
                  </a:cubicBezTo>
                  <a:cubicBezTo>
                    <a:pt x="11175" y="4270"/>
                    <a:pt x="6071" y="3203"/>
                    <a:pt x="6071" y="3203"/>
                  </a:cubicBezTo>
                  <a:lnTo>
                    <a:pt x="59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5;p39"/>
            <p:cNvSpPr/>
            <p:nvPr/>
          </p:nvSpPr>
          <p:spPr>
            <a:xfrm>
              <a:off x="1682254" y="4370277"/>
              <a:ext cx="203560" cy="243264"/>
            </a:xfrm>
            <a:custGeom>
              <a:avLst/>
              <a:gdLst/>
              <a:ahLst/>
              <a:cxnLst/>
              <a:rect l="l" t="t" r="r" b="b"/>
              <a:pathLst>
                <a:path w="8422" h="10016" extrusionOk="0">
                  <a:moveTo>
                    <a:pt x="3003" y="0"/>
                  </a:moveTo>
                  <a:lnTo>
                    <a:pt x="1" y="3603"/>
                  </a:lnTo>
                  <a:lnTo>
                    <a:pt x="267" y="3836"/>
                  </a:lnTo>
                  <a:cubicBezTo>
                    <a:pt x="1468" y="4970"/>
                    <a:pt x="6505" y="9507"/>
                    <a:pt x="7573" y="9974"/>
                  </a:cubicBezTo>
                  <a:cubicBezTo>
                    <a:pt x="7641" y="10002"/>
                    <a:pt x="7695" y="10016"/>
                    <a:pt x="7736" y="10016"/>
                  </a:cubicBezTo>
                  <a:cubicBezTo>
                    <a:pt x="8421" y="10016"/>
                    <a:pt x="5571" y="6305"/>
                    <a:pt x="5571" y="6305"/>
                  </a:cubicBezTo>
                  <a:lnTo>
                    <a:pt x="7606" y="3836"/>
                  </a:lnTo>
                  <a:lnTo>
                    <a:pt x="30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6;p39"/>
            <p:cNvSpPr/>
            <p:nvPr/>
          </p:nvSpPr>
          <p:spPr>
            <a:xfrm>
              <a:off x="1694339" y="2886869"/>
              <a:ext cx="803048" cy="1637366"/>
            </a:xfrm>
            <a:custGeom>
              <a:avLst/>
              <a:gdLst/>
              <a:ahLst/>
              <a:cxnLst/>
              <a:rect l="l" t="t" r="r" b="b"/>
              <a:pathLst>
                <a:path w="33225" h="67416" extrusionOk="0">
                  <a:moveTo>
                    <a:pt x="30056" y="0"/>
                  </a:moveTo>
                  <a:lnTo>
                    <a:pt x="17547" y="400"/>
                  </a:lnTo>
                  <a:cubicBezTo>
                    <a:pt x="17547" y="400"/>
                    <a:pt x="15545" y="8840"/>
                    <a:pt x="16112" y="10508"/>
                  </a:cubicBezTo>
                  <a:cubicBezTo>
                    <a:pt x="16680" y="12175"/>
                    <a:pt x="20349" y="13143"/>
                    <a:pt x="20349" y="13143"/>
                  </a:cubicBezTo>
                  <a:lnTo>
                    <a:pt x="20215" y="36293"/>
                  </a:lnTo>
                  <a:lnTo>
                    <a:pt x="1" y="61311"/>
                  </a:lnTo>
                  <a:lnTo>
                    <a:pt x="7473" y="67415"/>
                  </a:lnTo>
                  <a:cubicBezTo>
                    <a:pt x="7473" y="67415"/>
                    <a:pt x="29355" y="42364"/>
                    <a:pt x="31290" y="37794"/>
                  </a:cubicBezTo>
                  <a:cubicBezTo>
                    <a:pt x="33225" y="33257"/>
                    <a:pt x="30056" y="0"/>
                    <a:pt x="30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7;p39"/>
            <p:cNvSpPr/>
            <p:nvPr/>
          </p:nvSpPr>
          <p:spPr>
            <a:xfrm>
              <a:off x="1955568" y="2813132"/>
              <a:ext cx="437018" cy="1707848"/>
            </a:xfrm>
            <a:custGeom>
              <a:avLst/>
              <a:gdLst/>
              <a:ahLst/>
              <a:cxnLst/>
              <a:rect l="l" t="t" r="r" b="b"/>
              <a:pathLst>
                <a:path w="18081" h="70318" extrusionOk="0">
                  <a:moveTo>
                    <a:pt x="17080" y="1"/>
                  </a:moveTo>
                  <a:lnTo>
                    <a:pt x="434" y="1635"/>
                  </a:lnTo>
                  <a:lnTo>
                    <a:pt x="201" y="6272"/>
                  </a:lnTo>
                  <a:cubicBezTo>
                    <a:pt x="1" y="10241"/>
                    <a:pt x="1535" y="12043"/>
                    <a:pt x="2603" y="13077"/>
                  </a:cubicBezTo>
                  <a:lnTo>
                    <a:pt x="7773" y="70318"/>
                  </a:lnTo>
                  <a:lnTo>
                    <a:pt x="18080" y="70251"/>
                  </a:lnTo>
                  <a:lnTo>
                    <a:pt x="17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8;p39"/>
            <p:cNvSpPr/>
            <p:nvPr/>
          </p:nvSpPr>
          <p:spPr>
            <a:xfrm>
              <a:off x="2106340" y="3158258"/>
              <a:ext cx="96777" cy="704872"/>
            </a:xfrm>
            <a:custGeom>
              <a:avLst/>
              <a:gdLst/>
              <a:ahLst/>
              <a:cxnLst/>
              <a:rect l="l" t="t" r="r" b="b"/>
              <a:pathLst>
                <a:path w="4004" h="29022" extrusionOk="0">
                  <a:moveTo>
                    <a:pt x="1969" y="1"/>
                  </a:moveTo>
                  <a:cubicBezTo>
                    <a:pt x="1935" y="101"/>
                    <a:pt x="1935" y="201"/>
                    <a:pt x="1969" y="301"/>
                  </a:cubicBezTo>
                  <a:cubicBezTo>
                    <a:pt x="1969" y="534"/>
                    <a:pt x="2002" y="835"/>
                    <a:pt x="2002" y="1202"/>
                  </a:cubicBezTo>
                  <a:cubicBezTo>
                    <a:pt x="2002" y="1969"/>
                    <a:pt x="2069" y="3070"/>
                    <a:pt x="2169" y="4437"/>
                  </a:cubicBezTo>
                  <a:cubicBezTo>
                    <a:pt x="2335" y="7206"/>
                    <a:pt x="2636" y="10975"/>
                    <a:pt x="3036" y="15145"/>
                  </a:cubicBezTo>
                  <a:cubicBezTo>
                    <a:pt x="3301" y="18321"/>
                    <a:pt x="3598" y="21267"/>
                    <a:pt x="3798" y="23691"/>
                  </a:cubicBezTo>
                  <a:lnTo>
                    <a:pt x="3798" y="23691"/>
                  </a:lnTo>
                  <a:lnTo>
                    <a:pt x="1035" y="27554"/>
                  </a:lnTo>
                  <a:lnTo>
                    <a:pt x="267" y="28621"/>
                  </a:lnTo>
                  <a:cubicBezTo>
                    <a:pt x="167" y="28755"/>
                    <a:pt x="101" y="28855"/>
                    <a:pt x="67" y="28921"/>
                  </a:cubicBezTo>
                  <a:cubicBezTo>
                    <a:pt x="34" y="28955"/>
                    <a:pt x="0" y="28988"/>
                    <a:pt x="0" y="29022"/>
                  </a:cubicBezTo>
                  <a:cubicBezTo>
                    <a:pt x="0" y="29022"/>
                    <a:pt x="34" y="29022"/>
                    <a:pt x="101" y="28955"/>
                  </a:cubicBezTo>
                  <a:lnTo>
                    <a:pt x="334" y="28655"/>
                  </a:lnTo>
                  <a:lnTo>
                    <a:pt x="1135" y="27621"/>
                  </a:lnTo>
                  <a:lnTo>
                    <a:pt x="4003" y="23784"/>
                  </a:lnTo>
                  <a:lnTo>
                    <a:pt x="4003" y="23751"/>
                  </a:lnTo>
                  <a:cubicBezTo>
                    <a:pt x="3803" y="21283"/>
                    <a:pt x="3503" y="18347"/>
                    <a:pt x="3236" y="15145"/>
                  </a:cubicBezTo>
                  <a:cubicBezTo>
                    <a:pt x="2869" y="10942"/>
                    <a:pt x="2536" y="7173"/>
                    <a:pt x="2335" y="4437"/>
                  </a:cubicBezTo>
                  <a:cubicBezTo>
                    <a:pt x="2202" y="3070"/>
                    <a:pt x="2135" y="1969"/>
                    <a:pt x="2069" y="1202"/>
                  </a:cubicBezTo>
                  <a:cubicBezTo>
                    <a:pt x="2035" y="835"/>
                    <a:pt x="2002" y="534"/>
                    <a:pt x="2002" y="301"/>
                  </a:cubicBezTo>
                  <a:cubicBezTo>
                    <a:pt x="2002" y="201"/>
                    <a:pt x="1969" y="101"/>
                    <a:pt x="19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9;p39"/>
            <p:cNvSpPr/>
            <p:nvPr/>
          </p:nvSpPr>
          <p:spPr>
            <a:xfrm>
              <a:off x="2052320" y="3130716"/>
              <a:ext cx="130639" cy="27566"/>
            </a:xfrm>
            <a:custGeom>
              <a:avLst/>
              <a:gdLst/>
              <a:ahLst/>
              <a:cxnLst/>
              <a:rect l="l" t="t" r="r" b="b"/>
              <a:pathLst>
                <a:path w="5405" h="1135" extrusionOk="0">
                  <a:moveTo>
                    <a:pt x="1" y="1"/>
                  </a:moveTo>
                  <a:lnTo>
                    <a:pt x="1" y="1"/>
                  </a:lnTo>
                  <a:cubicBezTo>
                    <a:pt x="868" y="301"/>
                    <a:pt x="1768" y="568"/>
                    <a:pt x="2669" y="701"/>
                  </a:cubicBezTo>
                  <a:cubicBezTo>
                    <a:pt x="3570" y="935"/>
                    <a:pt x="4470" y="1068"/>
                    <a:pt x="5404" y="1135"/>
                  </a:cubicBezTo>
                  <a:cubicBezTo>
                    <a:pt x="4504" y="868"/>
                    <a:pt x="3603" y="668"/>
                    <a:pt x="2702" y="501"/>
                  </a:cubicBezTo>
                  <a:cubicBezTo>
                    <a:pt x="1802" y="267"/>
                    <a:pt x="901" y="10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0;p39"/>
            <p:cNvSpPr/>
            <p:nvPr/>
          </p:nvSpPr>
          <p:spPr>
            <a:xfrm>
              <a:off x="2216797" y="3717817"/>
              <a:ext cx="136270" cy="23777"/>
            </a:xfrm>
            <a:custGeom>
              <a:avLst/>
              <a:gdLst/>
              <a:ahLst/>
              <a:cxnLst/>
              <a:rect l="l" t="t" r="r" b="b"/>
              <a:pathLst>
                <a:path w="5638" h="979" extrusionOk="0">
                  <a:moveTo>
                    <a:pt x="2417" y="0"/>
                  </a:moveTo>
                  <a:cubicBezTo>
                    <a:pt x="1869" y="0"/>
                    <a:pt x="1324" y="55"/>
                    <a:pt x="801" y="212"/>
                  </a:cubicBezTo>
                  <a:cubicBezTo>
                    <a:pt x="501" y="245"/>
                    <a:pt x="234" y="345"/>
                    <a:pt x="0" y="512"/>
                  </a:cubicBezTo>
                  <a:cubicBezTo>
                    <a:pt x="787" y="315"/>
                    <a:pt x="1596" y="237"/>
                    <a:pt x="2410" y="237"/>
                  </a:cubicBezTo>
                  <a:cubicBezTo>
                    <a:pt x="2563" y="237"/>
                    <a:pt x="2716" y="240"/>
                    <a:pt x="2869" y="245"/>
                  </a:cubicBezTo>
                  <a:cubicBezTo>
                    <a:pt x="3803" y="345"/>
                    <a:pt x="4737" y="579"/>
                    <a:pt x="5638" y="979"/>
                  </a:cubicBezTo>
                  <a:cubicBezTo>
                    <a:pt x="5404" y="779"/>
                    <a:pt x="5171" y="612"/>
                    <a:pt x="4904" y="512"/>
                  </a:cubicBezTo>
                  <a:cubicBezTo>
                    <a:pt x="4270" y="245"/>
                    <a:pt x="3570" y="78"/>
                    <a:pt x="2869" y="12"/>
                  </a:cubicBezTo>
                  <a:cubicBezTo>
                    <a:pt x="2718" y="4"/>
                    <a:pt x="2568" y="0"/>
                    <a:pt x="2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1;p39"/>
            <p:cNvSpPr/>
            <p:nvPr/>
          </p:nvSpPr>
          <p:spPr>
            <a:xfrm>
              <a:off x="2122462" y="3820165"/>
              <a:ext cx="319310" cy="418085"/>
            </a:xfrm>
            <a:custGeom>
              <a:avLst/>
              <a:gdLst/>
              <a:ahLst/>
              <a:cxnLst/>
              <a:rect l="l" t="t" r="r" b="b"/>
              <a:pathLst>
                <a:path w="13211" h="17214" extrusionOk="0">
                  <a:moveTo>
                    <a:pt x="13176" y="0"/>
                  </a:moveTo>
                  <a:cubicBezTo>
                    <a:pt x="13084" y="0"/>
                    <a:pt x="10125" y="3791"/>
                    <a:pt x="6539" y="8540"/>
                  </a:cubicBezTo>
                  <a:cubicBezTo>
                    <a:pt x="2903" y="13310"/>
                    <a:pt x="1" y="17180"/>
                    <a:pt x="67" y="17213"/>
                  </a:cubicBezTo>
                  <a:cubicBezTo>
                    <a:pt x="67" y="17213"/>
                    <a:pt x="68" y="17213"/>
                    <a:pt x="68" y="17213"/>
                  </a:cubicBezTo>
                  <a:cubicBezTo>
                    <a:pt x="126" y="17213"/>
                    <a:pt x="3085" y="13390"/>
                    <a:pt x="6705" y="8673"/>
                  </a:cubicBezTo>
                  <a:cubicBezTo>
                    <a:pt x="10308" y="3903"/>
                    <a:pt x="13210" y="34"/>
                    <a:pt x="13177" y="1"/>
                  </a:cubicBezTo>
                  <a:cubicBezTo>
                    <a:pt x="13176" y="0"/>
                    <a:pt x="13176" y="0"/>
                    <a:pt x="131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42;p39"/>
            <p:cNvSpPr/>
            <p:nvPr/>
          </p:nvSpPr>
          <p:spPr>
            <a:xfrm>
              <a:off x="2281283" y="2926555"/>
              <a:ext cx="125805" cy="48915"/>
            </a:xfrm>
            <a:custGeom>
              <a:avLst/>
              <a:gdLst/>
              <a:ahLst/>
              <a:cxnLst/>
              <a:rect l="l" t="t" r="r" b="b"/>
              <a:pathLst>
                <a:path w="5205" h="2014" extrusionOk="0">
                  <a:moveTo>
                    <a:pt x="1" y="1"/>
                  </a:moveTo>
                  <a:lnTo>
                    <a:pt x="1" y="1"/>
                  </a:lnTo>
                  <a:cubicBezTo>
                    <a:pt x="68" y="301"/>
                    <a:pt x="201" y="601"/>
                    <a:pt x="435" y="868"/>
                  </a:cubicBezTo>
                  <a:cubicBezTo>
                    <a:pt x="1000" y="1621"/>
                    <a:pt x="1863" y="2013"/>
                    <a:pt x="2735" y="2013"/>
                  </a:cubicBezTo>
                  <a:cubicBezTo>
                    <a:pt x="3408" y="2013"/>
                    <a:pt x="4086" y="1781"/>
                    <a:pt x="4638" y="1302"/>
                  </a:cubicBezTo>
                  <a:cubicBezTo>
                    <a:pt x="4871" y="1101"/>
                    <a:pt x="5071" y="835"/>
                    <a:pt x="5205" y="534"/>
                  </a:cubicBezTo>
                  <a:lnTo>
                    <a:pt x="5205" y="534"/>
                  </a:lnTo>
                  <a:cubicBezTo>
                    <a:pt x="4971" y="768"/>
                    <a:pt x="4771" y="968"/>
                    <a:pt x="4504" y="1168"/>
                  </a:cubicBezTo>
                  <a:cubicBezTo>
                    <a:pt x="3982" y="1589"/>
                    <a:pt x="3353" y="1795"/>
                    <a:pt x="2726" y="1795"/>
                  </a:cubicBezTo>
                  <a:cubicBezTo>
                    <a:pt x="1911" y="1795"/>
                    <a:pt x="1100" y="1447"/>
                    <a:pt x="535" y="768"/>
                  </a:cubicBezTo>
                  <a:cubicBezTo>
                    <a:pt x="335" y="501"/>
                    <a:pt x="168" y="26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43;p39"/>
            <p:cNvSpPr/>
            <p:nvPr/>
          </p:nvSpPr>
          <p:spPr>
            <a:xfrm>
              <a:off x="1976523" y="1757500"/>
              <a:ext cx="90323" cy="303837"/>
            </a:xfrm>
            <a:custGeom>
              <a:avLst/>
              <a:gdLst/>
              <a:ahLst/>
              <a:cxnLst/>
              <a:rect l="l" t="t" r="r" b="b"/>
              <a:pathLst>
                <a:path w="3737" h="12510" extrusionOk="0">
                  <a:moveTo>
                    <a:pt x="3270" y="0"/>
                  </a:moveTo>
                  <a:lnTo>
                    <a:pt x="3270" y="0"/>
                  </a:lnTo>
                  <a:cubicBezTo>
                    <a:pt x="1" y="3603"/>
                    <a:pt x="234" y="9173"/>
                    <a:pt x="3737" y="12509"/>
                  </a:cubicBezTo>
                  <a:lnTo>
                    <a:pt x="32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4;p39"/>
            <p:cNvSpPr/>
            <p:nvPr/>
          </p:nvSpPr>
          <p:spPr>
            <a:xfrm>
              <a:off x="1862054" y="2220906"/>
              <a:ext cx="159643" cy="318215"/>
            </a:xfrm>
            <a:custGeom>
              <a:avLst/>
              <a:gdLst/>
              <a:ahLst/>
              <a:cxnLst/>
              <a:rect l="l" t="t" r="r" b="b"/>
              <a:pathLst>
                <a:path w="6605" h="13102" extrusionOk="0">
                  <a:moveTo>
                    <a:pt x="2702" y="0"/>
                  </a:moveTo>
                  <a:cubicBezTo>
                    <a:pt x="2702" y="0"/>
                    <a:pt x="467" y="2502"/>
                    <a:pt x="0" y="12176"/>
                  </a:cubicBezTo>
                  <a:cubicBezTo>
                    <a:pt x="0" y="12176"/>
                    <a:pt x="4912" y="13102"/>
                    <a:pt x="6178" y="13102"/>
                  </a:cubicBezTo>
                  <a:cubicBezTo>
                    <a:pt x="6354" y="13102"/>
                    <a:pt x="6459" y="13084"/>
                    <a:pt x="6472" y="13043"/>
                  </a:cubicBezTo>
                  <a:cubicBezTo>
                    <a:pt x="6605" y="12676"/>
                    <a:pt x="2702" y="0"/>
                    <a:pt x="2702"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5;p39"/>
            <p:cNvSpPr/>
            <p:nvPr/>
          </p:nvSpPr>
          <p:spPr>
            <a:xfrm>
              <a:off x="1864546" y="2220906"/>
              <a:ext cx="159643" cy="318215"/>
            </a:xfrm>
            <a:custGeom>
              <a:avLst/>
              <a:gdLst/>
              <a:ahLst/>
              <a:cxnLst/>
              <a:rect l="l" t="t" r="r" b="b"/>
              <a:pathLst>
                <a:path w="6605" h="13102" extrusionOk="0">
                  <a:moveTo>
                    <a:pt x="2702" y="0"/>
                  </a:moveTo>
                  <a:cubicBezTo>
                    <a:pt x="2702" y="0"/>
                    <a:pt x="467" y="2502"/>
                    <a:pt x="0" y="12176"/>
                  </a:cubicBezTo>
                  <a:cubicBezTo>
                    <a:pt x="0" y="12176"/>
                    <a:pt x="4912" y="13102"/>
                    <a:pt x="6178" y="13102"/>
                  </a:cubicBezTo>
                  <a:cubicBezTo>
                    <a:pt x="6354" y="13102"/>
                    <a:pt x="6459" y="13084"/>
                    <a:pt x="6472" y="13043"/>
                  </a:cubicBezTo>
                  <a:cubicBezTo>
                    <a:pt x="6605" y="12676"/>
                    <a:pt x="2702" y="0"/>
                    <a:pt x="2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6;p39"/>
            <p:cNvSpPr/>
            <p:nvPr/>
          </p:nvSpPr>
          <p:spPr>
            <a:xfrm>
              <a:off x="1901548" y="2105054"/>
              <a:ext cx="704676" cy="798840"/>
            </a:xfrm>
            <a:custGeom>
              <a:avLst/>
              <a:gdLst/>
              <a:ahLst/>
              <a:cxnLst/>
              <a:rect l="l" t="t" r="r" b="b"/>
              <a:pathLst>
                <a:path w="29155" h="32891" extrusionOk="0">
                  <a:moveTo>
                    <a:pt x="26787" y="0"/>
                  </a:moveTo>
                  <a:cubicBezTo>
                    <a:pt x="22450" y="734"/>
                    <a:pt x="15879" y="1568"/>
                    <a:pt x="15879" y="1568"/>
                  </a:cubicBezTo>
                  <a:lnTo>
                    <a:pt x="14911" y="1635"/>
                  </a:lnTo>
                  <a:cubicBezTo>
                    <a:pt x="14911" y="1635"/>
                    <a:pt x="8140" y="2002"/>
                    <a:pt x="7973" y="2002"/>
                  </a:cubicBezTo>
                  <a:cubicBezTo>
                    <a:pt x="5138" y="2369"/>
                    <a:pt x="1869" y="2569"/>
                    <a:pt x="635" y="5604"/>
                  </a:cubicBezTo>
                  <a:cubicBezTo>
                    <a:pt x="1" y="7239"/>
                    <a:pt x="601" y="9674"/>
                    <a:pt x="1669" y="12176"/>
                  </a:cubicBezTo>
                  <a:lnTo>
                    <a:pt x="4170" y="19881"/>
                  </a:lnTo>
                  <a:cubicBezTo>
                    <a:pt x="5171" y="24151"/>
                    <a:pt x="3570" y="23918"/>
                    <a:pt x="2703" y="28187"/>
                  </a:cubicBezTo>
                  <a:cubicBezTo>
                    <a:pt x="2569" y="28854"/>
                    <a:pt x="2102" y="32324"/>
                    <a:pt x="2102" y="32891"/>
                  </a:cubicBezTo>
                  <a:lnTo>
                    <a:pt x="21650" y="32891"/>
                  </a:lnTo>
                  <a:lnTo>
                    <a:pt x="21349" y="29855"/>
                  </a:lnTo>
                  <a:cubicBezTo>
                    <a:pt x="21349" y="29855"/>
                    <a:pt x="19081" y="18213"/>
                    <a:pt x="19114" y="18080"/>
                  </a:cubicBezTo>
                  <a:lnTo>
                    <a:pt x="19481" y="17346"/>
                  </a:lnTo>
                  <a:cubicBezTo>
                    <a:pt x="20382" y="15378"/>
                    <a:pt x="20415" y="13143"/>
                    <a:pt x="19548" y="11175"/>
                  </a:cubicBezTo>
                  <a:lnTo>
                    <a:pt x="29155" y="7906"/>
                  </a:lnTo>
                  <a:lnTo>
                    <a:pt x="267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47;p39"/>
            <p:cNvSpPr/>
            <p:nvPr/>
          </p:nvSpPr>
          <p:spPr>
            <a:xfrm>
              <a:off x="2338542" y="2300302"/>
              <a:ext cx="264468" cy="94818"/>
            </a:xfrm>
            <a:custGeom>
              <a:avLst/>
              <a:gdLst/>
              <a:ahLst/>
              <a:cxnLst/>
              <a:rect l="l" t="t" r="r" b="b"/>
              <a:pathLst>
                <a:path w="10942" h="3904" extrusionOk="0">
                  <a:moveTo>
                    <a:pt x="10941" y="0"/>
                  </a:moveTo>
                  <a:lnTo>
                    <a:pt x="10941" y="0"/>
                  </a:lnTo>
                  <a:cubicBezTo>
                    <a:pt x="10808" y="34"/>
                    <a:pt x="10675" y="67"/>
                    <a:pt x="10508" y="101"/>
                  </a:cubicBezTo>
                  <a:cubicBezTo>
                    <a:pt x="10241" y="201"/>
                    <a:pt x="9841" y="301"/>
                    <a:pt x="9307" y="467"/>
                  </a:cubicBezTo>
                  <a:cubicBezTo>
                    <a:pt x="8306" y="768"/>
                    <a:pt x="6905" y="1168"/>
                    <a:pt x="5371" y="1668"/>
                  </a:cubicBezTo>
                  <a:cubicBezTo>
                    <a:pt x="4070" y="2069"/>
                    <a:pt x="2769" y="2569"/>
                    <a:pt x="1501" y="3103"/>
                  </a:cubicBezTo>
                  <a:cubicBezTo>
                    <a:pt x="1001" y="3336"/>
                    <a:pt x="634" y="3536"/>
                    <a:pt x="367" y="3670"/>
                  </a:cubicBezTo>
                  <a:cubicBezTo>
                    <a:pt x="234" y="3736"/>
                    <a:pt x="100" y="3803"/>
                    <a:pt x="0" y="3903"/>
                  </a:cubicBezTo>
                  <a:cubicBezTo>
                    <a:pt x="134" y="3870"/>
                    <a:pt x="267" y="3803"/>
                    <a:pt x="401" y="3736"/>
                  </a:cubicBezTo>
                  <a:cubicBezTo>
                    <a:pt x="667" y="3636"/>
                    <a:pt x="1068" y="3470"/>
                    <a:pt x="1568" y="3269"/>
                  </a:cubicBezTo>
                  <a:cubicBezTo>
                    <a:pt x="2502" y="2869"/>
                    <a:pt x="3903" y="2369"/>
                    <a:pt x="5438" y="1868"/>
                  </a:cubicBezTo>
                  <a:cubicBezTo>
                    <a:pt x="6972" y="1368"/>
                    <a:pt x="8373" y="934"/>
                    <a:pt x="9374" y="601"/>
                  </a:cubicBezTo>
                  <a:cubicBezTo>
                    <a:pt x="9874" y="434"/>
                    <a:pt x="10274" y="267"/>
                    <a:pt x="10541" y="167"/>
                  </a:cubicBezTo>
                  <a:cubicBezTo>
                    <a:pt x="10675" y="134"/>
                    <a:pt x="10808" y="67"/>
                    <a:pt x="10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8;p39"/>
            <p:cNvSpPr/>
            <p:nvPr/>
          </p:nvSpPr>
          <p:spPr>
            <a:xfrm>
              <a:off x="1915252" y="2334328"/>
              <a:ext cx="83870" cy="245498"/>
            </a:xfrm>
            <a:custGeom>
              <a:avLst/>
              <a:gdLst/>
              <a:ahLst/>
              <a:cxnLst/>
              <a:rect l="l" t="t" r="r" b="b"/>
              <a:pathLst>
                <a:path w="3470" h="10108" extrusionOk="0">
                  <a:moveTo>
                    <a:pt x="1" y="0"/>
                  </a:moveTo>
                  <a:cubicBezTo>
                    <a:pt x="1" y="134"/>
                    <a:pt x="34" y="267"/>
                    <a:pt x="68" y="401"/>
                  </a:cubicBezTo>
                  <a:cubicBezTo>
                    <a:pt x="134" y="701"/>
                    <a:pt x="234" y="1068"/>
                    <a:pt x="368" y="1535"/>
                  </a:cubicBezTo>
                  <a:cubicBezTo>
                    <a:pt x="635" y="2469"/>
                    <a:pt x="1035" y="3736"/>
                    <a:pt x="1535" y="5104"/>
                  </a:cubicBezTo>
                  <a:cubicBezTo>
                    <a:pt x="2036" y="6505"/>
                    <a:pt x="2536" y="7739"/>
                    <a:pt x="2870" y="8640"/>
                  </a:cubicBezTo>
                  <a:lnTo>
                    <a:pt x="3303" y="9707"/>
                  </a:lnTo>
                  <a:cubicBezTo>
                    <a:pt x="3337" y="9841"/>
                    <a:pt x="3403" y="9974"/>
                    <a:pt x="3470" y="10108"/>
                  </a:cubicBezTo>
                  <a:cubicBezTo>
                    <a:pt x="3437" y="9941"/>
                    <a:pt x="3403" y="9808"/>
                    <a:pt x="3370" y="9674"/>
                  </a:cubicBezTo>
                  <a:cubicBezTo>
                    <a:pt x="3270" y="9441"/>
                    <a:pt x="3170" y="9040"/>
                    <a:pt x="3003" y="8607"/>
                  </a:cubicBezTo>
                  <a:cubicBezTo>
                    <a:pt x="2736" y="7673"/>
                    <a:pt x="2269" y="6438"/>
                    <a:pt x="1769" y="5037"/>
                  </a:cubicBezTo>
                  <a:cubicBezTo>
                    <a:pt x="1235" y="3670"/>
                    <a:pt x="801" y="2402"/>
                    <a:pt x="501" y="1468"/>
                  </a:cubicBezTo>
                  <a:cubicBezTo>
                    <a:pt x="368" y="968"/>
                    <a:pt x="201" y="4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38373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272" y="-19050"/>
            <a:ext cx="7704000" cy="612600"/>
          </a:xfrm>
        </p:spPr>
        <p:txBody>
          <a:bodyPr/>
          <a:lstStyle/>
          <a:p>
            <a:pPr algn="ctr"/>
            <a:r>
              <a:rPr lang="mn-MN" sz="4400" dirty="0">
                <a:solidFill>
                  <a:srgbClr val="002060"/>
                </a:solidFill>
                <a:latin typeface="Times New Roman" pitchFamily="18" charset="0"/>
                <a:cs typeface="Times New Roman" pitchFamily="18" charset="0"/>
              </a:rPr>
              <a:t>Хийсэн </a:t>
            </a:r>
            <a:r>
              <a:rPr lang="mn-MN" sz="4400" dirty="0" smtClean="0">
                <a:solidFill>
                  <a:srgbClr val="002060"/>
                </a:solidFill>
                <a:latin typeface="Times New Roman" pitchFamily="18" charset="0"/>
                <a:cs typeface="Times New Roman" pitchFamily="18" charset="0"/>
              </a:rPr>
              <a:t>ажлууд</a:t>
            </a:r>
            <a:endParaRPr lang="en-US" sz="4400" dirty="0">
              <a:solidFill>
                <a:srgbClr val="002060"/>
              </a:solidFill>
              <a:latin typeface="Times New Roman" pitchFamily="18" charset="0"/>
              <a:cs typeface="Times New Roman" pitchFamily="18" charset="0"/>
            </a:endParaRPr>
          </a:p>
        </p:txBody>
      </p:sp>
      <p:sp>
        <p:nvSpPr>
          <p:cNvPr id="3" name="Google Shape;1394;p48"/>
          <p:cNvSpPr txBox="1"/>
          <p:nvPr/>
        </p:nvSpPr>
        <p:spPr>
          <a:xfrm>
            <a:off x="3399424" y="3016407"/>
            <a:ext cx="1414200" cy="4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smtClean="0">
                <a:solidFill>
                  <a:schemeClr val="dk1"/>
                </a:solidFill>
                <a:latin typeface="Poppins"/>
                <a:ea typeface="Poppins"/>
                <a:cs typeface="Poppins"/>
                <a:sym typeface="Poppins"/>
              </a:rPr>
              <a:t>145</a:t>
            </a:r>
            <a:endParaRPr sz="3600" b="1" dirty="0">
              <a:solidFill>
                <a:schemeClr val="dk1"/>
              </a:solidFill>
              <a:latin typeface="Poppins"/>
              <a:ea typeface="Poppins"/>
              <a:cs typeface="Poppins"/>
              <a:sym typeface="Poppins"/>
            </a:endParaRPr>
          </a:p>
        </p:txBody>
      </p:sp>
      <p:sp>
        <p:nvSpPr>
          <p:cNvPr id="4" name="Google Shape;1395;p48"/>
          <p:cNvSpPr txBox="1"/>
          <p:nvPr/>
        </p:nvSpPr>
        <p:spPr>
          <a:xfrm>
            <a:off x="3124200" y="3409950"/>
            <a:ext cx="1964646" cy="612600"/>
          </a:xfrm>
          <a:prstGeom prst="rect">
            <a:avLst/>
          </a:prstGeom>
          <a:noFill/>
          <a:ln>
            <a:noFill/>
          </a:ln>
        </p:spPr>
        <p:txBody>
          <a:bodyPr spcFirstLastPara="1" wrap="square" lIns="91425" tIns="91425" rIns="91425" bIns="91425" anchor="t" anchorCtr="0">
            <a:noAutofit/>
          </a:bodyPr>
          <a:lstStyle/>
          <a:p>
            <a:pPr lvl="0" algn="ctr"/>
            <a:r>
              <a:rPr lang="mn-MN" dirty="0" smtClean="0">
                <a:solidFill>
                  <a:schemeClr val="dk1"/>
                </a:solidFill>
                <a:latin typeface="Poppins"/>
                <a:ea typeface="Poppins"/>
                <a:cs typeface="Poppins"/>
                <a:sym typeface="Poppins"/>
              </a:rPr>
              <a:t>10</a:t>
            </a:r>
            <a:r>
              <a:rPr lang="ru-RU" dirty="0" smtClean="0">
                <a:solidFill>
                  <a:schemeClr val="dk1"/>
                </a:solidFill>
                <a:latin typeface="Poppins"/>
                <a:ea typeface="Poppins"/>
                <a:cs typeface="Poppins"/>
                <a:sym typeface="Poppins"/>
              </a:rPr>
              <a:t>-р </a:t>
            </a:r>
            <a:r>
              <a:rPr lang="ru-RU" dirty="0">
                <a:solidFill>
                  <a:schemeClr val="dk1"/>
                </a:solidFill>
                <a:latin typeface="Poppins"/>
                <a:ea typeface="Poppins"/>
                <a:cs typeface="Poppins"/>
                <a:sym typeface="Poppins"/>
              </a:rPr>
              <a:t>сарын хариулсан гомдлын тоо </a:t>
            </a:r>
          </a:p>
        </p:txBody>
      </p:sp>
      <p:sp>
        <p:nvSpPr>
          <p:cNvPr id="13" name="Rectangle 12"/>
          <p:cNvSpPr/>
          <p:nvPr/>
        </p:nvSpPr>
        <p:spPr>
          <a:xfrm>
            <a:off x="3129887" y="895350"/>
            <a:ext cx="4572000" cy="307777"/>
          </a:xfrm>
          <a:prstGeom prst="rect">
            <a:avLst/>
          </a:prstGeom>
        </p:spPr>
        <p:txBody>
          <a:bodyPr>
            <a:spAutoFit/>
          </a:bodyPr>
          <a:lstStyle/>
          <a:p>
            <a:pPr algn="just"/>
            <a:r>
              <a:rPr lang="mn-MN" dirty="0" smtClean="0">
                <a:latin typeface="Times New Roman" pitchFamily="18" charset="0"/>
                <a:cs typeface="Times New Roman" pitchFamily="18" charset="0"/>
              </a:rPr>
              <a:t>10 сард </a:t>
            </a:r>
            <a:r>
              <a:rPr lang="mn-MN" dirty="0">
                <a:latin typeface="Times New Roman" pitchFamily="18" charset="0"/>
                <a:cs typeface="Times New Roman" pitchFamily="18" charset="0"/>
              </a:rPr>
              <a:t>Радио сүлжээний хэсэг нийт </a:t>
            </a:r>
            <a:r>
              <a:rPr lang="mn-MN" dirty="0" smtClean="0">
                <a:latin typeface="Times New Roman" pitchFamily="18" charset="0"/>
                <a:cs typeface="Times New Roman" pitchFamily="18" charset="0"/>
              </a:rPr>
              <a:t>707 </a:t>
            </a:r>
            <a:r>
              <a:rPr lang="mn-MN" dirty="0">
                <a:latin typeface="Times New Roman" pitchFamily="18" charset="0"/>
                <a:cs typeface="Times New Roman" pitchFamily="18" charset="0"/>
              </a:rPr>
              <a:t>гомдол авсан. </a:t>
            </a:r>
            <a:endParaRPr lang="en-US" dirty="0">
              <a:latin typeface="Times New Roman" pitchFamily="18" charset="0"/>
              <a:cs typeface="Times New Roman" pitchFamily="18" charset="0"/>
            </a:endParaRPr>
          </a:p>
        </p:txBody>
      </p:sp>
      <p:sp>
        <p:nvSpPr>
          <p:cNvPr id="23" name="Google Shape;1395;p48"/>
          <p:cNvSpPr txBox="1"/>
          <p:nvPr/>
        </p:nvSpPr>
        <p:spPr>
          <a:xfrm>
            <a:off x="5087709" y="3409950"/>
            <a:ext cx="1964646" cy="612600"/>
          </a:xfrm>
          <a:prstGeom prst="rect">
            <a:avLst/>
          </a:prstGeom>
          <a:noFill/>
          <a:ln>
            <a:noFill/>
          </a:ln>
        </p:spPr>
        <p:txBody>
          <a:bodyPr spcFirstLastPara="1" wrap="square" lIns="91425" tIns="91425" rIns="91425" bIns="91425" anchor="t" anchorCtr="0">
            <a:noAutofit/>
          </a:bodyPr>
          <a:lstStyle/>
          <a:p>
            <a:pPr lvl="0" algn="ctr"/>
            <a:r>
              <a:rPr lang="mn-MN" dirty="0" smtClean="0">
                <a:solidFill>
                  <a:schemeClr val="dk1"/>
                </a:solidFill>
                <a:latin typeface="Poppins"/>
                <a:ea typeface="Poppins"/>
                <a:cs typeface="Poppins"/>
                <a:sym typeface="Poppins"/>
              </a:rPr>
              <a:t>Авсан гомдол шалтгаанаар</a:t>
            </a:r>
            <a:endParaRPr lang="ru-RU" dirty="0">
              <a:solidFill>
                <a:schemeClr val="dk1"/>
              </a:solidFill>
              <a:latin typeface="Poppins"/>
              <a:ea typeface="Poppins"/>
              <a:cs typeface="Poppins"/>
              <a:sym typeface="Poppins"/>
            </a:endParaRPr>
          </a:p>
        </p:txBody>
      </p:sp>
      <p:sp>
        <p:nvSpPr>
          <p:cNvPr id="27" name="Google Shape;1394;p48"/>
          <p:cNvSpPr txBox="1"/>
          <p:nvPr/>
        </p:nvSpPr>
        <p:spPr>
          <a:xfrm>
            <a:off x="5386317" y="2976450"/>
            <a:ext cx="1414200" cy="4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sz="1200" b="1" dirty="0" err="1" smtClean="0">
                <a:solidFill>
                  <a:schemeClr val="dk1"/>
                </a:solidFill>
                <a:latin typeface="Times New Roman" pitchFamily="18" charset="0"/>
                <a:ea typeface="Poppins"/>
                <a:cs typeface="Times New Roman" pitchFamily="18" charset="0"/>
                <a:sym typeface="Poppins"/>
              </a:rPr>
              <a:t>Яриа</a:t>
            </a:r>
            <a:endParaRPr sz="1200" b="1" dirty="0" smtClean="0">
              <a:solidFill>
                <a:schemeClr val="dk1"/>
              </a:solidFill>
              <a:latin typeface="Times New Roman" pitchFamily="18" charset="0"/>
              <a:ea typeface="Poppins"/>
              <a:cs typeface="Times New Roman" pitchFamily="18" charset="0"/>
              <a:sym typeface="Poppins"/>
            </a:endParaRPr>
          </a:p>
          <a:p>
            <a:pPr marL="0" lvl="0" indent="0" algn="ctr" rtl="0">
              <a:spcBef>
                <a:spcPts val="0"/>
              </a:spcBef>
              <a:spcAft>
                <a:spcPts val="0"/>
              </a:spcAft>
              <a:buNone/>
            </a:pPr>
            <a:r>
              <a:rPr lang="x-none" sz="1200" b="1" smtClean="0">
                <a:solidFill>
                  <a:schemeClr val="dk1"/>
                </a:solidFill>
                <a:latin typeface="Times New Roman" pitchFamily="18" charset="0"/>
                <a:ea typeface="Poppins"/>
                <a:cs typeface="Times New Roman" pitchFamily="18" charset="0"/>
                <a:sym typeface="Poppins"/>
              </a:rPr>
              <a:t>Дата</a:t>
            </a:r>
            <a:endParaRPr sz="1200" b="1" dirty="0">
              <a:solidFill>
                <a:schemeClr val="dk1"/>
              </a:solidFill>
              <a:latin typeface="Times New Roman" pitchFamily="18" charset="0"/>
              <a:ea typeface="Poppins"/>
              <a:cs typeface="Times New Roman" pitchFamily="18" charset="0"/>
              <a:sym typeface="Poppins"/>
            </a:endParaRPr>
          </a:p>
        </p:txBody>
      </p:sp>
      <p:sp>
        <p:nvSpPr>
          <p:cNvPr id="28" name="Rectangle 27"/>
          <p:cNvSpPr/>
          <p:nvPr/>
        </p:nvSpPr>
        <p:spPr>
          <a:xfrm>
            <a:off x="5529068" y="3065194"/>
            <a:ext cx="7389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38717" y="3274026"/>
            <a:ext cx="73890" cy="76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0" name="Google Shape;1395;p48"/>
          <p:cNvSpPr txBox="1"/>
          <p:nvPr/>
        </p:nvSpPr>
        <p:spPr>
          <a:xfrm>
            <a:off x="6722154" y="3406950"/>
            <a:ext cx="1964646" cy="612600"/>
          </a:xfrm>
          <a:prstGeom prst="rect">
            <a:avLst/>
          </a:prstGeom>
          <a:noFill/>
          <a:ln>
            <a:noFill/>
          </a:ln>
        </p:spPr>
        <p:txBody>
          <a:bodyPr spcFirstLastPara="1" wrap="square" lIns="91425" tIns="91425" rIns="91425" bIns="91425" anchor="t" anchorCtr="0">
            <a:noAutofit/>
          </a:bodyPr>
          <a:lstStyle/>
          <a:p>
            <a:pPr lvl="0" algn="ctr"/>
            <a:r>
              <a:rPr lang="mn-MN" dirty="0" smtClean="0">
                <a:solidFill>
                  <a:schemeClr val="dk1"/>
                </a:solidFill>
                <a:latin typeface="Poppins"/>
                <a:ea typeface="Poppins"/>
                <a:cs typeface="Poppins"/>
                <a:sym typeface="Poppins"/>
              </a:rPr>
              <a:t>Авсан гомдол байршилаар</a:t>
            </a:r>
            <a:endParaRPr lang="ru-RU" dirty="0">
              <a:solidFill>
                <a:schemeClr val="dk1"/>
              </a:solidFill>
              <a:latin typeface="Poppins"/>
              <a:ea typeface="Poppins"/>
              <a:cs typeface="Poppins"/>
              <a:sym typeface="Poppins"/>
            </a:endParaRPr>
          </a:p>
        </p:txBody>
      </p:sp>
      <p:sp>
        <p:nvSpPr>
          <p:cNvPr id="34" name="Google Shape;1394;p48"/>
          <p:cNvSpPr txBox="1"/>
          <p:nvPr/>
        </p:nvSpPr>
        <p:spPr>
          <a:xfrm>
            <a:off x="7020762" y="2973450"/>
            <a:ext cx="1414200" cy="4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sz="1200" b="1" dirty="0" err="1" smtClean="0">
                <a:solidFill>
                  <a:schemeClr val="dk1"/>
                </a:solidFill>
                <a:latin typeface="Times New Roman" pitchFamily="18" charset="0"/>
                <a:ea typeface="Poppins"/>
                <a:cs typeface="Times New Roman" pitchFamily="18" charset="0"/>
                <a:sym typeface="Poppins"/>
              </a:rPr>
              <a:t>Улаанбаатар</a:t>
            </a:r>
            <a:endParaRPr sz="1200" b="1" dirty="0" smtClean="0">
              <a:solidFill>
                <a:schemeClr val="dk1"/>
              </a:solidFill>
              <a:latin typeface="Times New Roman" pitchFamily="18" charset="0"/>
              <a:ea typeface="Poppins"/>
              <a:cs typeface="Times New Roman" pitchFamily="18" charset="0"/>
              <a:sym typeface="Poppins"/>
            </a:endParaRPr>
          </a:p>
          <a:p>
            <a:pPr marL="0" lvl="0" indent="0" algn="ctr" rtl="0">
              <a:spcBef>
                <a:spcPts val="0"/>
              </a:spcBef>
              <a:spcAft>
                <a:spcPts val="0"/>
              </a:spcAft>
              <a:buNone/>
            </a:pPr>
            <a:r>
              <a:rPr lang="x-none" sz="1200" b="1" smtClean="0">
                <a:solidFill>
                  <a:schemeClr val="dk1"/>
                </a:solidFill>
                <a:latin typeface="Times New Roman" pitchFamily="18" charset="0"/>
                <a:ea typeface="Poppins"/>
                <a:cs typeface="Times New Roman" pitchFamily="18" charset="0"/>
                <a:sym typeface="Poppins"/>
              </a:rPr>
              <a:t>Орон нутаг</a:t>
            </a:r>
            <a:endParaRPr sz="1200" b="1" dirty="0">
              <a:solidFill>
                <a:schemeClr val="dk1"/>
              </a:solidFill>
              <a:latin typeface="Times New Roman" pitchFamily="18" charset="0"/>
              <a:ea typeface="Poppins"/>
              <a:cs typeface="Times New Roman" pitchFamily="18" charset="0"/>
              <a:sym typeface="Poppins"/>
            </a:endParaRPr>
          </a:p>
        </p:txBody>
      </p:sp>
      <p:sp>
        <p:nvSpPr>
          <p:cNvPr id="35" name="Rectangle 34"/>
          <p:cNvSpPr/>
          <p:nvPr/>
        </p:nvSpPr>
        <p:spPr>
          <a:xfrm>
            <a:off x="7163513" y="3062194"/>
            <a:ext cx="7389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173162" y="3271026"/>
            <a:ext cx="73890" cy="76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aphicFrame>
        <p:nvGraphicFramePr>
          <p:cNvPr id="9" name="Chart 8"/>
          <p:cNvGraphicFramePr/>
          <p:nvPr>
            <p:extLst>
              <p:ext uri="{D42A27DB-BD31-4B8C-83A1-F6EECF244321}">
                <p14:modId xmlns:p14="http://schemas.microsoft.com/office/powerpoint/2010/main" val="3701627513"/>
              </p:ext>
            </p:extLst>
          </p:nvPr>
        </p:nvGraphicFramePr>
        <p:xfrm>
          <a:off x="3166787" y="1466320"/>
          <a:ext cx="1905000" cy="16369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3067260249"/>
              </p:ext>
            </p:extLst>
          </p:nvPr>
        </p:nvGraphicFramePr>
        <p:xfrm>
          <a:off x="5204125" y="1423014"/>
          <a:ext cx="1731813" cy="16560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extLst>
              <p:ext uri="{D42A27DB-BD31-4B8C-83A1-F6EECF244321}">
                <p14:modId xmlns:p14="http://schemas.microsoft.com/office/powerpoint/2010/main" val="3313867623"/>
              </p:ext>
            </p:extLst>
          </p:nvPr>
        </p:nvGraphicFramePr>
        <p:xfrm>
          <a:off x="6477000" y="1428750"/>
          <a:ext cx="2667000" cy="16745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79580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272" y="-19050"/>
            <a:ext cx="7704000" cy="612600"/>
          </a:xfrm>
        </p:spPr>
        <p:txBody>
          <a:bodyPr/>
          <a:lstStyle/>
          <a:p>
            <a:pPr algn="ctr"/>
            <a:r>
              <a:rPr lang="mn-MN" sz="4400" dirty="0">
                <a:solidFill>
                  <a:srgbClr val="002060"/>
                </a:solidFill>
                <a:latin typeface="Times New Roman" pitchFamily="18" charset="0"/>
                <a:cs typeface="Times New Roman" pitchFamily="18" charset="0"/>
              </a:rPr>
              <a:t>Хийсэн </a:t>
            </a:r>
            <a:r>
              <a:rPr lang="mn-MN" sz="4400" dirty="0" smtClean="0">
                <a:solidFill>
                  <a:srgbClr val="002060"/>
                </a:solidFill>
                <a:latin typeface="Times New Roman" pitchFamily="18" charset="0"/>
                <a:cs typeface="Times New Roman" pitchFamily="18" charset="0"/>
              </a:rPr>
              <a:t>ажлууд</a:t>
            </a:r>
            <a:endParaRPr lang="en-US" sz="4400" dirty="0">
              <a:solidFill>
                <a:srgbClr val="002060"/>
              </a:solidFill>
              <a:latin typeface="Times New Roman" pitchFamily="18" charset="0"/>
              <a:cs typeface="Times New Roman" pitchFamily="18" charset="0"/>
            </a:endParaRPr>
          </a:p>
        </p:txBody>
      </p:sp>
      <p:sp>
        <p:nvSpPr>
          <p:cNvPr id="3" name="Google Shape;1394;p48"/>
          <p:cNvSpPr txBox="1"/>
          <p:nvPr/>
        </p:nvSpPr>
        <p:spPr>
          <a:xfrm>
            <a:off x="3399424" y="3016407"/>
            <a:ext cx="1414200" cy="4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smtClean="0">
                <a:solidFill>
                  <a:schemeClr val="dk1"/>
                </a:solidFill>
                <a:latin typeface="Poppins"/>
                <a:ea typeface="Poppins"/>
                <a:cs typeface="Poppins"/>
                <a:sym typeface="Poppins"/>
              </a:rPr>
              <a:t>188</a:t>
            </a:r>
            <a:endParaRPr sz="3600" b="1" dirty="0">
              <a:solidFill>
                <a:schemeClr val="dk1"/>
              </a:solidFill>
              <a:latin typeface="Poppins"/>
              <a:ea typeface="Poppins"/>
              <a:cs typeface="Poppins"/>
              <a:sym typeface="Poppins"/>
            </a:endParaRPr>
          </a:p>
        </p:txBody>
      </p:sp>
      <p:sp>
        <p:nvSpPr>
          <p:cNvPr id="4" name="Google Shape;1395;p48"/>
          <p:cNvSpPr txBox="1"/>
          <p:nvPr/>
        </p:nvSpPr>
        <p:spPr>
          <a:xfrm>
            <a:off x="3124200" y="3409950"/>
            <a:ext cx="1964646" cy="612600"/>
          </a:xfrm>
          <a:prstGeom prst="rect">
            <a:avLst/>
          </a:prstGeom>
          <a:noFill/>
          <a:ln>
            <a:noFill/>
          </a:ln>
        </p:spPr>
        <p:txBody>
          <a:bodyPr spcFirstLastPara="1" wrap="square" lIns="91425" tIns="91425" rIns="91425" bIns="91425" anchor="t" anchorCtr="0">
            <a:noAutofit/>
          </a:bodyPr>
          <a:lstStyle/>
          <a:p>
            <a:pPr lvl="0" algn="ctr"/>
            <a:r>
              <a:rPr lang="mn-MN" dirty="0" smtClean="0">
                <a:solidFill>
                  <a:schemeClr val="dk1"/>
                </a:solidFill>
                <a:latin typeface="Poppins"/>
                <a:ea typeface="Poppins"/>
                <a:cs typeface="Poppins"/>
                <a:sym typeface="Poppins"/>
              </a:rPr>
              <a:t>1</a:t>
            </a:r>
            <a:r>
              <a:rPr lang="en-US" dirty="0">
                <a:solidFill>
                  <a:schemeClr val="dk1"/>
                </a:solidFill>
                <a:latin typeface="Poppins"/>
                <a:ea typeface="Poppins"/>
                <a:cs typeface="Poppins"/>
                <a:sym typeface="Poppins"/>
              </a:rPr>
              <a:t>1</a:t>
            </a:r>
            <a:r>
              <a:rPr lang="ru-RU" dirty="0" smtClean="0">
                <a:solidFill>
                  <a:schemeClr val="dk1"/>
                </a:solidFill>
                <a:latin typeface="Poppins"/>
                <a:ea typeface="Poppins"/>
                <a:cs typeface="Poppins"/>
                <a:sym typeface="Poppins"/>
              </a:rPr>
              <a:t>-р </a:t>
            </a:r>
            <a:r>
              <a:rPr lang="ru-RU" dirty="0">
                <a:solidFill>
                  <a:schemeClr val="dk1"/>
                </a:solidFill>
                <a:latin typeface="Poppins"/>
                <a:ea typeface="Poppins"/>
                <a:cs typeface="Poppins"/>
                <a:sym typeface="Poppins"/>
              </a:rPr>
              <a:t>сарын хариулсан гомдлын тоо </a:t>
            </a:r>
          </a:p>
        </p:txBody>
      </p:sp>
      <p:sp>
        <p:nvSpPr>
          <p:cNvPr id="13" name="Rectangle 12"/>
          <p:cNvSpPr/>
          <p:nvPr/>
        </p:nvSpPr>
        <p:spPr>
          <a:xfrm>
            <a:off x="3129887" y="895350"/>
            <a:ext cx="4572000" cy="307777"/>
          </a:xfrm>
          <a:prstGeom prst="rect">
            <a:avLst/>
          </a:prstGeom>
        </p:spPr>
        <p:txBody>
          <a:bodyPr>
            <a:spAutoFit/>
          </a:bodyPr>
          <a:lstStyle/>
          <a:p>
            <a:pPr algn="just"/>
            <a:r>
              <a:rPr lang="en-US" dirty="0" smtClean="0">
                <a:latin typeface="Times New Roman" pitchFamily="18" charset="0"/>
                <a:cs typeface="Times New Roman" pitchFamily="18" charset="0"/>
              </a:rPr>
              <a:t>11</a:t>
            </a:r>
            <a:r>
              <a:rPr lang="mn-MN" dirty="0" smtClean="0">
                <a:latin typeface="Times New Roman" pitchFamily="18" charset="0"/>
                <a:cs typeface="Times New Roman" pitchFamily="18" charset="0"/>
              </a:rPr>
              <a:t> </a:t>
            </a:r>
            <a:r>
              <a:rPr lang="mn-MN" dirty="0" smtClean="0">
                <a:latin typeface="Times New Roman" pitchFamily="18" charset="0"/>
                <a:cs typeface="Times New Roman" pitchFamily="18" charset="0"/>
              </a:rPr>
              <a:t>сард </a:t>
            </a:r>
            <a:r>
              <a:rPr lang="mn-MN" dirty="0">
                <a:latin typeface="Times New Roman" pitchFamily="18" charset="0"/>
                <a:cs typeface="Times New Roman" pitchFamily="18" charset="0"/>
              </a:rPr>
              <a:t>Радио сүлжээний хэсэг нийт </a:t>
            </a:r>
            <a:r>
              <a:rPr lang="en-US" dirty="0" smtClean="0">
                <a:latin typeface="Times New Roman" pitchFamily="18" charset="0"/>
                <a:cs typeface="Times New Roman" pitchFamily="18" charset="0"/>
              </a:rPr>
              <a:t>752</a:t>
            </a:r>
            <a:r>
              <a:rPr lang="mn-MN" dirty="0" smtClean="0">
                <a:latin typeface="Times New Roman" pitchFamily="18" charset="0"/>
                <a:cs typeface="Times New Roman" pitchFamily="18" charset="0"/>
              </a:rPr>
              <a:t> </a:t>
            </a:r>
            <a:r>
              <a:rPr lang="mn-MN" dirty="0">
                <a:latin typeface="Times New Roman" pitchFamily="18" charset="0"/>
                <a:cs typeface="Times New Roman" pitchFamily="18" charset="0"/>
              </a:rPr>
              <a:t>гомдол авсан. </a:t>
            </a:r>
            <a:endParaRPr lang="en-US" dirty="0">
              <a:latin typeface="Times New Roman" pitchFamily="18" charset="0"/>
              <a:cs typeface="Times New Roman" pitchFamily="18" charset="0"/>
            </a:endParaRPr>
          </a:p>
        </p:txBody>
      </p:sp>
      <p:sp>
        <p:nvSpPr>
          <p:cNvPr id="23" name="Google Shape;1395;p48"/>
          <p:cNvSpPr txBox="1"/>
          <p:nvPr/>
        </p:nvSpPr>
        <p:spPr>
          <a:xfrm>
            <a:off x="5087709" y="3409950"/>
            <a:ext cx="1964646" cy="612600"/>
          </a:xfrm>
          <a:prstGeom prst="rect">
            <a:avLst/>
          </a:prstGeom>
          <a:noFill/>
          <a:ln>
            <a:noFill/>
          </a:ln>
        </p:spPr>
        <p:txBody>
          <a:bodyPr spcFirstLastPara="1" wrap="square" lIns="91425" tIns="91425" rIns="91425" bIns="91425" anchor="t" anchorCtr="0">
            <a:noAutofit/>
          </a:bodyPr>
          <a:lstStyle/>
          <a:p>
            <a:pPr lvl="0" algn="ctr"/>
            <a:r>
              <a:rPr lang="mn-MN" dirty="0" smtClean="0">
                <a:solidFill>
                  <a:schemeClr val="dk1"/>
                </a:solidFill>
                <a:latin typeface="Poppins"/>
                <a:ea typeface="Poppins"/>
                <a:cs typeface="Poppins"/>
                <a:sym typeface="Poppins"/>
              </a:rPr>
              <a:t>Авсан гомдол шалтгаанаар</a:t>
            </a:r>
            <a:endParaRPr lang="ru-RU" dirty="0">
              <a:solidFill>
                <a:schemeClr val="dk1"/>
              </a:solidFill>
              <a:latin typeface="Poppins"/>
              <a:ea typeface="Poppins"/>
              <a:cs typeface="Poppins"/>
              <a:sym typeface="Poppins"/>
            </a:endParaRPr>
          </a:p>
        </p:txBody>
      </p:sp>
      <p:sp>
        <p:nvSpPr>
          <p:cNvPr id="27" name="Google Shape;1394;p48"/>
          <p:cNvSpPr txBox="1"/>
          <p:nvPr/>
        </p:nvSpPr>
        <p:spPr>
          <a:xfrm>
            <a:off x="5386317" y="2976450"/>
            <a:ext cx="1414200" cy="4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smtClean="0">
                <a:solidFill>
                  <a:schemeClr val="dk1"/>
                </a:solidFill>
                <a:latin typeface="Times New Roman" pitchFamily="18" charset="0"/>
                <a:ea typeface="Poppins"/>
                <a:cs typeface="Times New Roman" pitchFamily="18" charset="0"/>
                <a:sym typeface="Poppins"/>
              </a:rPr>
              <a:t>Capacity</a:t>
            </a:r>
            <a:endParaRPr sz="1200" b="1" dirty="0" smtClean="0">
              <a:solidFill>
                <a:schemeClr val="dk1"/>
              </a:solidFill>
              <a:latin typeface="Times New Roman" pitchFamily="18" charset="0"/>
              <a:ea typeface="Poppins"/>
              <a:cs typeface="Times New Roman" pitchFamily="18" charset="0"/>
              <a:sym typeface="Poppins"/>
            </a:endParaRPr>
          </a:p>
          <a:p>
            <a:pPr marL="0" lvl="0" indent="0" algn="ctr" rtl="0">
              <a:spcBef>
                <a:spcPts val="0"/>
              </a:spcBef>
              <a:spcAft>
                <a:spcPts val="0"/>
              </a:spcAft>
              <a:buNone/>
            </a:pPr>
            <a:r>
              <a:rPr lang="en-US" sz="1200" b="1" dirty="0" smtClean="0">
                <a:solidFill>
                  <a:schemeClr val="dk1"/>
                </a:solidFill>
                <a:latin typeface="Times New Roman" pitchFamily="18" charset="0"/>
                <a:ea typeface="Poppins"/>
                <a:cs typeface="Times New Roman" pitchFamily="18" charset="0"/>
                <a:sym typeface="Poppins"/>
              </a:rPr>
              <a:t>Coverage</a:t>
            </a:r>
            <a:endParaRPr sz="1200" b="1" dirty="0">
              <a:solidFill>
                <a:schemeClr val="dk1"/>
              </a:solidFill>
              <a:latin typeface="Times New Roman" pitchFamily="18" charset="0"/>
              <a:ea typeface="Poppins"/>
              <a:cs typeface="Times New Roman" pitchFamily="18" charset="0"/>
              <a:sym typeface="Poppins"/>
            </a:endParaRPr>
          </a:p>
        </p:txBody>
      </p:sp>
      <p:sp>
        <p:nvSpPr>
          <p:cNvPr id="28" name="Rectangle 27"/>
          <p:cNvSpPr/>
          <p:nvPr/>
        </p:nvSpPr>
        <p:spPr>
          <a:xfrm>
            <a:off x="5529068" y="3065194"/>
            <a:ext cx="7389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38717" y="3274026"/>
            <a:ext cx="73890" cy="76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aphicFrame>
        <p:nvGraphicFramePr>
          <p:cNvPr id="9" name="Chart 8"/>
          <p:cNvGraphicFramePr/>
          <p:nvPr>
            <p:extLst>
              <p:ext uri="{D42A27DB-BD31-4B8C-83A1-F6EECF244321}">
                <p14:modId xmlns:p14="http://schemas.microsoft.com/office/powerpoint/2010/main" val="4285952387"/>
              </p:ext>
            </p:extLst>
          </p:nvPr>
        </p:nvGraphicFramePr>
        <p:xfrm>
          <a:off x="3166787" y="1466320"/>
          <a:ext cx="1905000" cy="16369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1230484839"/>
              </p:ext>
            </p:extLst>
          </p:nvPr>
        </p:nvGraphicFramePr>
        <p:xfrm>
          <a:off x="5204125" y="1423014"/>
          <a:ext cx="1731813" cy="1656080"/>
        </p:xfrm>
        <a:graphic>
          <a:graphicData uri="http://schemas.openxmlformats.org/drawingml/2006/chart">
            <c:chart xmlns:c="http://schemas.openxmlformats.org/drawingml/2006/chart" xmlns:r="http://schemas.openxmlformats.org/officeDocument/2006/relationships" r:id="rId3"/>
          </a:graphicData>
        </a:graphic>
      </p:graphicFrame>
      <p:sp>
        <p:nvSpPr>
          <p:cNvPr id="17" name="Google Shape;1394;p48"/>
          <p:cNvSpPr txBox="1"/>
          <p:nvPr/>
        </p:nvSpPr>
        <p:spPr>
          <a:xfrm>
            <a:off x="6629400" y="2989615"/>
            <a:ext cx="2286000" cy="4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err="1" smtClean="0">
                <a:solidFill>
                  <a:schemeClr val="tx1"/>
                </a:solidFill>
                <a:latin typeface="Times New Roman" pitchFamily="18" charset="0"/>
                <a:ea typeface="Poppins"/>
                <a:cs typeface="Times New Roman" pitchFamily="18" charset="0"/>
                <a:sym typeface="Poppins"/>
              </a:rPr>
              <a:t>QoS</a:t>
            </a:r>
            <a:endParaRPr sz="1200" b="1" dirty="0" smtClean="0">
              <a:solidFill>
                <a:schemeClr val="tx1"/>
              </a:solidFill>
              <a:latin typeface="Times New Roman" pitchFamily="18" charset="0"/>
              <a:ea typeface="Poppins"/>
              <a:cs typeface="Times New Roman" pitchFamily="18" charset="0"/>
              <a:sym typeface="Poppins"/>
            </a:endParaRPr>
          </a:p>
          <a:p>
            <a:pPr marL="0" lvl="0" indent="0" algn="ctr" rtl="0">
              <a:spcBef>
                <a:spcPts val="0"/>
              </a:spcBef>
              <a:spcAft>
                <a:spcPts val="0"/>
              </a:spcAft>
              <a:buNone/>
            </a:pPr>
            <a:r>
              <a:rPr lang="en-US" sz="1200" b="1" dirty="0" err="1" smtClean="0">
                <a:solidFill>
                  <a:schemeClr val="tx1"/>
                </a:solidFill>
                <a:latin typeface="Times New Roman" pitchFamily="18" charset="0"/>
                <a:ea typeface="Poppins"/>
                <a:cs typeface="Times New Roman" pitchFamily="18" charset="0"/>
                <a:sym typeface="Poppins"/>
              </a:rPr>
              <a:t>Palnned</a:t>
            </a:r>
            <a:r>
              <a:rPr lang="en-US" sz="1200" b="1" dirty="0" smtClean="0">
                <a:solidFill>
                  <a:schemeClr val="tx1"/>
                </a:solidFill>
                <a:latin typeface="Times New Roman" pitchFamily="18" charset="0"/>
                <a:ea typeface="Poppins"/>
                <a:cs typeface="Times New Roman" pitchFamily="18" charset="0"/>
                <a:sym typeface="Poppins"/>
              </a:rPr>
              <a:t> work &amp; power</a:t>
            </a:r>
            <a:endParaRPr sz="1200" b="1" dirty="0">
              <a:solidFill>
                <a:schemeClr val="tx1"/>
              </a:solidFill>
              <a:latin typeface="Times New Roman" pitchFamily="18" charset="0"/>
              <a:ea typeface="Poppins"/>
              <a:cs typeface="Times New Roman" pitchFamily="18" charset="0"/>
              <a:sym typeface="Poppins"/>
            </a:endParaRPr>
          </a:p>
        </p:txBody>
      </p:sp>
      <p:sp>
        <p:nvSpPr>
          <p:cNvPr id="18" name="Rectangle 17"/>
          <p:cNvSpPr/>
          <p:nvPr/>
        </p:nvSpPr>
        <p:spPr>
          <a:xfrm>
            <a:off x="6772151" y="3078359"/>
            <a:ext cx="73890" cy="76200"/>
          </a:xfrm>
          <a:prstGeom prst="rect">
            <a:avLst/>
          </a:prstGeom>
          <a:solidFill>
            <a:schemeClr val="accent2">
              <a:lumMod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9" name="Rectangle 18"/>
          <p:cNvSpPr/>
          <p:nvPr/>
        </p:nvSpPr>
        <p:spPr>
          <a:xfrm>
            <a:off x="6781800" y="3287191"/>
            <a:ext cx="7389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1749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grpSp>
        <p:nvGrpSpPr>
          <p:cNvPr id="1082" name="Google Shape;1082;p43"/>
          <p:cNvGrpSpPr/>
          <p:nvPr/>
        </p:nvGrpSpPr>
        <p:grpSpPr>
          <a:xfrm>
            <a:off x="3429000" y="133350"/>
            <a:ext cx="4989573" cy="4293189"/>
            <a:chOff x="3576653" y="706460"/>
            <a:chExt cx="4352886" cy="3730570"/>
          </a:xfrm>
        </p:grpSpPr>
        <p:sp>
          <p:nvSpPr>
            <p:cNvPr id="1083" name="Google Shape;1083;p43"/>
            <p:cNvSpPr/>
            <p:nvPr/>
          </p:nvSpPr>
          <p:spPr>
            <a:xfrm rot="5400000">
              <a:off x="4176922" y="684414"/>
              <a:ext cx="3152347" cy="4352886"/>
            </a:xfrm>
            <a:custGeom>
              <a:avLst/>
              <a:gdLst/>
              <a:ahLst/>
              <a:cxnLst/>
              <a:rect l="l" t="t" r="r" b="b"/>
              <a:pathLst>
                <a:path w="77601" h="107419" extrusionOk="0">
                  <a:moveTo>
                    <a:pt x="2402" y="0"/>
                  </a:moveTo>
                  <a:cubicBezTo>
                    <a:pt x="1065" y="0"/>
                    <a:pt x="1" y="1064"/>
                    <a:pt x="1" y="2402"/>
                  </a:cubicBezTo>
                  <a:lnTo>
                    <a:pt x="1" y="105017"/>
                  </a:lnTo>
                  <a:cubicBezTo>
                    <a:pt x="1" y="106354"/>
                    <a:pt x="1065" y="107418"/>
                    <a:pt x="2402" y="107418"/>
                  </a:cubicBezTo>
                  <a:lnTo>
                    <a:pt x="75169" y="107418"/>
                  </a:lnTo>
                  <a:cubicBezTo>
                    <a:pt x="76507" y="107418"/>
                    <a:pt x="77601" y="106354"/>
                    <a:pt x="77601" y="105017"/>
                  </a:cubicBezTo>
                  <a:lnTo>
                    <a:pt x="77601" y="2402"/>
                  </a:lnTo>
                  <a:cubicBezTo>
                    <a:pt x="77601" y="1064"/>
                    <a:pt x="76507" y="0"/>
                    <a:pt x="75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rot="5400000">
              <a:off x="4357914" y="875962"/>
              <a:ext cx="2709074" cy="3968571"/>
            </a:xfrm>
            <a:custGeom>
              <a:avLst/>
              <a:gdLst/>
              <a:ahLst/>
              <a:cxnLst/>
              <a:rect l="l" t="t" r="r" b="b"/>
              <a:pathLst>
                <a:path w="66689" h="97935" extrusionOk="0">
                  <a:moveTo>
                    <a:pt x="1" y="0"/>
                  </a:moveTo>
                  <a:lnTo>
                    <a:pt x="1" y="97935"/>
                  </a:lnTo>
                  <a:lnTo>
                    <a:pt x="66689" y="97935"/>
                  </a:lnTo>
                  <a:lnTo>
                    <a:pt x="66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43"/>
            <p:cNvGrpSpPr/>
            <p:nvPr/>
          </p:nvGrpSpPr>
          <p:grpSpPr>
            <a:xfrm rot="-5400000">
              <a:off x="5373845" y="121352"/>
              <a:ext cx="758500" cy="1928716"/>
              <a:chOff x="7665498" y="1570989"/>
              <a:chExt cx="758500" cy="1928716"/>
            </a:xfrm>
          </p:grpSpPr>
          <p:sp>
            <p:nvSpPr>
              <p:cNvPr id="1087" name="Google Shape;1087;p43"/>
              <p:cNvSpPr/>
              <p:nvPr/>
            </p:nvSpPr>
            <p:spPr>
              <a:xfrm rot="5400000">
                <a:off x="6909933" y="2326555"/>
                <a:ext cx="1928716" cy="417584"/>
              </a:xfrm>
              <a:custGeom>
                <a:avLst/>
                <a:gdLst/>
                <a:ahLst/>
                <a:cxnLst/>
                <a:rect l="l" t="t" r="r" b="b"/>
                <a:pathLst>
                  <a:path w="47479" h="10305" extrusionOk="0">
                    <a:moveTo>
                      <a:pt x="31" y="0"/>
                    </a:moveTo>
                    <a:lnTo>
                      <a:pt x="31" y="5015"/>
                    </a:lnTo>
                    <a:cubicBezTo>
                      <a:pt x="0" y="7933"/>
                      <a:pt x="2371" y="10304"/>
                      <a:pt x="5289" y="10304"/>
                    </a:cubicBezTo>
                    <a:lnTo>
                      <a:pt x="42189" y="10304"/>
                    </a:lnTo>
                    <a:cubicBezTo>
                      <a:pt x="45107" y="10304"/>
                      <a:pt x="47478" y="7933"/>
                      <a:pt x="47478" y="5015"/>
                    </a:cubicBezTo>
                    <a:lnTo>
                      <a:pt x="47478" y="31"/>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rot="5400000">
                <a:off x="7989323" y="2300718"/>
                <a:ext cx="469271" cy="400079"/>
              </a:xfrm>
              <a:custGeom>
                <a:avLst/>
                <a:gdLst/>
                <a:ahLst/>
                <a:cxnLst/>
                <a:rect l="l" t="t" r="r" b="b"/>
                <a:pathLst>
                  <a:path w="11552" h="9873" extrusionOk="0">
                    <a:moveTo>
                      <a:pt x="6597" y="1878"/>
                    </a:moveTo>
                    <a:cubicBezTo>
                      <a:pt x="8269" y="1878"/>
                      <a:pt x="9636" y="3246"/>
                      <a:pt x="9636" y="4918"/>
                    </a:cubicBezTo>
                    <a:cubicBezTo>
                      <a:pt x="9636" y="6751"/>
                      <a:pt x="8129" y="7969"/>
                      <a:pt x="6562" y="7969"/>
                    </a:cubicBezTo>
                    <a:cubicBezTo>
                      <a:pt x="5816" y="7969"/>
                      <a:pt x="5056" y="7693"/>
                      <a:pt x="4439" y="7076"/>
                    </a:cubicBezTo>
                    <a:cubicBezTo>
                      <a:pt x="2524" y="5161"/>
                      <a:pt x="3892" y="1878"/>
                      <a:pt x="6597" y="1878"/>
                    </a:cubicBezTo>
                    <a:close/>
                    <a:moveTo>
                      <a:pt x="6559" y="0"/>
                    </a:moveTo>
                    <a:cubicBezTo>
                      <a:pt x="5342" y="0"/>
                      <a:pt x="4104" y="450"/>
                      <a:pt x="3101" y="1453"/>
                    </a:cubicBezTo>
                    <a:cubicBezTo>
                      <a:pt x="1" y="4553"/>
                      <a:pt x="2189" y="9872"/>
                      <a:pt x="6597" y="9872"/>
                    </a:cubicBezTo>
                    <a:cubicBezTo>
                      <a:pt x="9332" y="9872"/>
                      <a:pt x="11521" y="7653"/>
                      <a:pt x="11551" y="4948"/>
                    </a:cubicBezTo>
                    <a:cubicBezTo>
                      <a:pt x="11551" y="1966"/>
                      <a:pt x="9103" y="0"/>
                      <a:pt x="6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9" name="Google Shape;1089;p43"/>
          <p:cNvSpPr txBox="1">
            <a:spLocks noGrp="1"/>
          </p:cNvSpPr>
          <p:nvPr>
            <p:ph type="subTitle" idx="4"/>
          </p:nvPr>
        </p:nvSpPr>
        <p:spPr>
          <a:xfrm>
            <a:off x="609600" y="1037705"/>
            <a:ext cx="2549700" cy="3230476"/>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dirty="0" smtClean="0">
                <a:latin typeface="Times New Roman" pitchFamily="18" charset="0"/>
                <a:cs typeface="Times New Roman" pitchFamily="18" charset="0"/>
              </a:rPr>
              <a:t>2023оны 5-р </a:t>
            </a:r>
            <a:r>
              <a:rPr dirty="0" err="1" smtClean="0">
                <a:latin typeface="Times New Roman" pitchFamily="18" charset="0"/>
                <a:cs typeface="Times New Roman" pitchFamily="18" charset="0"/>
              </a:rPr>
              <a:t>сард</a:t>
            </a:r>
            <a:r>
              <a:rPr dirty="0">
                <a:latin typeface="Times New Roman" pitchFamily="18" charset="0"/>
                <a:cs typeface="Times New Roman" pitchFamily="18" charset="0"/>
              </a:rPr>
              <a:t> </a:t>
            </a:r>
            <a:r>
              <a:rPr lang="en-US" dirty="0" smtClean="0">
                <a:latin typeface="Times New Roman" pitchFamily="18" charset="0"/>
                <a:cs typeface="Times New Roman" pitchFamily="18" charset="0"/>
              </a:rPr>
              <a:t>…</a:t>
            </a:r>
            <a:r>
              <a:rPr lang="mn-MN" dirty="0" smtClean="0">
                <a:latin typeface="Times New Roman" pitchFamily="18" charset="0"/>
                <a:cs typeface="Times New Roman" pitchFamily="18" charset="0"/>
              </a:rPr>
              <a:t>.. Хойш хэрэглэгчид дунд утас нь нээлттэй сүлжээ хэвийн хэрнээ тодорхой нэг байршил дээр гаднаас дуудлага авахгүй </a:t>
            </a:r>
            <a:r>
              <a:rPr lang="en-US" dirty="0" smtClean="0">
                <a:latin typeface="Times New Roman" pitchFamily="18" charset="0"/>
                <a:cs typeface="Times New Roman" pitchFamily="18" charset="0"/>
              </a:rPr>
              <a:t>“</a:t>
            </a:r>
            <a:r>
              <a:rPr lang="mn-MN" dirty="0" smtClean="0">
                <a:latin typeface="Times New Roman" pitchFamily="18" charset="0"/>
                <a:cs typeface="Times New Roman" pitchFamily="18" charset="0"/>
              </a:rPr>
              <a:t>Холбогдох боломжгүй</a:t>
            </a:r>
            <a:r>
              <a:rPr lang="en-US" dirty="0" smtClean="0">
                <a:latin typeface="Times New Roman" pitchFamily="18" charset="0"/>
                <a:cs typeface="Times New Roman" pitchFamily="18" charset="0"/>
              </a:rPr>
              <a:t>”</a:t>
            </a:r>
            <a:r>
              <a:rPr lang="mn-MN" dirty="0" smtClean="0">
                <a:latin typeface="Times New Roman" pitchFamily="18" charset="0"/>
                <a:cs typeface="Times New Roman" pitchFamily="18" charset="0"/>
              </a:rPr>
              <a:t> гэсэн хариу өгч, хэрэглэгчийн утсан дээр 450-с дуудлага хадгалах үйлчилгээнээс мсж ирдэг болсон. Үүний дагуу олон удаагийн давталттай гомдол өгсөн хэрэглэгчдийн байршил дээр очин тест хийж ажилласан. </a:t>
            </a:r>
            <a:endParaRPr sz="1400" dirty="0">
              <a:latin typeface="Times New Roman" pitchFamily="18" charset="0"/>
              <a:cs typeface="Times New Roman" pitchFamily="18" charset="0"/>
            </a:endParaRPr>
          </a:p>
        </p:txBody>
      </p:sp>
      <p:grpSp>
        <p:nvGrpSpPr>
          <p:cNvPr id="1090" name="Google Shape;1090;p43"/>
          <p:cNvGrpSpPr/>
          <p:nvPr/>
        </p:nvGrpSpPr>
        <p:grpSpPr>
          <a:xfrm flipH="1">
            <a:off x="8113422" y="2655342"/>
            <a:ext cx="649577" cy="1944032"/>
            <a:chOff x="3390238" y="2908406"/>
            <a:chExt cx="566689" cy="1689268"/>
          </a:xfrm>
        </p:grpSpPr>
        <p:sp>
          <p:nvSpPr>
            <p:cNvPr id="1091" name="Google Shape;1091;p43"/>
            <p:cNvSpPr/>
            <p:nvPr/>
          </p:nvSpPr>
          <p:spPr>
            <a:xfrm>
              <a:off x="3412389" y="3197732"/>
              <a:ext cx="209077" cy="590653"/>
            </a:xfrm>
            <a:custGeom>
              <a:avLst/>
              <a:gdLst/>
              <a:ahLst/>
              <a:cxnLst/>
              <a:rect l="l" t="t" r="r" b="b"/>
              <a:pathLst>
                <a:path w="10609" h="29971" extrusionOk="0">
                  <a:moveTo>
                    <a:pt x="3435" y="1"/>
                  </a:moveTo>
                  <a:cubicBezTo>
                    <a:pt x="669" y="1"/>
                    <a:pt x="1" y="1946"/>
                    <a:pt x="1" y="10487"/>
                  </a:cubicBezTo>
                  <a:cubicBezTo>
                    <a:pt x="1" y="26323"/>
                    <a:pt x="2098" y="29971"/>
                    <a:pt x="10609" y="29971"/>
                  </a:cubicBezTo>
                  <a:lnTo>
                    <a:pt x="10609" y="25715"/>
                  </a:lnTo>
                  <a:cubicBezTo>
                    <a:pt x="5289" y="25715"/>
                    <a:pt x="6201" y="22402"/>
                    <a:pt x="6201" y="11490"/>
                  </a:cubicBezTo>
                  <a:cubicBezTo>
                    <a:pt x="6201" y="3983"/>
                    <a:pt x="6445" y="1"/>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3731079" y="3457713"/>
              <a:ext cx="209077" cy="590653"/>
            </a:xfrm>
            <a:custGeom>
              <a:avLst/>
              <a:gdLst/>
              <a:ahLst/>
              <a:cxnLst/>
              <a:rect l="l" t="t" r="r" b="b"/>
              <a:pathLst>
                <a:path w="10609" h="29971" extrusionOk="0">
                  <a:moveTo>
                    <a:pt x="7174" y="0"/>
                  </a:moveTo>
                  <a:cubicBezTo>
                    <a:pt x="4195" y="0"/>
                    <a:pt x="4408" y="3982"/>
                    <a:pt x="4408" y="11490"/>
                  </a:cubicBezTo>
                  <a:cubicBezTo>
                    <a:pt x="4408" y="22402"/>
                    <a:pt x="5319" y="25685"/>
                    <a:pt x="0" y="25685"/>
                  </a:cubicBezTo>
                  <a:lnTo>
                    <a:pt x="0" y="29970"/>
                  </a:lnTo>
                  <a:cubicBezTo>
                    <a:pt x="8511" y="29970"/>
                    <a:pt x="10608" y="26293"/>
                    <a:pt x="10608" y="10487"/>
                  </a:cubicBezTo>
                  <a:cubicBezTo>
                    <a:pt x="10608" y="1946"/>
                    <a:pt x="9940" y="0"/>
                    <a:pt x="7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3751437" y="3960294"/>
              <a:ext cx="32360" cy="87462"/>
            </a:xfrm>
            <a:custGeom>
              <a:avLst/>
              <a:gdLst/>
              <a:ahLst/>
              <a:cxnLst/>
              <a:rect l="l" t="t" r="r" b="b"/>
              <a:pathLst>
                <a:path w="1642" h="4438" extrusionOk="0">
                  <a:moveTo>
                    <a:pt x="821" y="0"/>
                  </a:moveTo>
                  <a:lnTo>
                    <a:pt x="1" y="152"/>
                  </a:lnTo>
                  <a:lnTo>
                    <a:pt x="213" y="4438"/>
                  </a:lnTo>
                  <a:lnTo>
                    <a:pt x="1642" y="4286"/>
                  </a:lnTo>
                  <a:lnTo>
                    <a:pt x="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3596299" y="2932371"/>
              <a:ext cx="165937" cy="1297502"/>
            </a:xfrm>
            <a:custGeom>
              <a:avLst/>
              <a:gdLst/>
              <a:ahLst/>
              <a:cxnLst/>
              <a:rect l="l" t="t" r="r" b="b"/>
              <a:pathLst>
                <a:path w="8420" h="65838" extrusionOk="0">
                  <a:moveTo>
                    <a:pt x="4195" y="0"/>
                  </a:moveTo>
                  <a:cubicBezTo>
                    <a:pt x="0" y="0"/>
                    <a:pt x="304" y="5502"/>
                    <a:pt x="304" y="12250"/>
                  </a:cubicBezTo>
                  <a:lnTo>
                    <a:pt x="304" y="65837"/>
                  </a:lnTo>
                  <a:lnTo>
                    <a:pt x="8085" y="65837"/>
                  </a:lnTo>
                  <a:lnTo>
                    <a:pt x="8085" y="12250"/>
                  </a:lnTo>
                  <a:cubicBezTo>
                    <a:pt x="8085" y="5502"/>
                    <a:pt x="8420" y="0"/>
                    <a:pt x="4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3596299" y="2932371"/>
              <a:ext cx="165937" cy="1297502"/>
            </a:xfrm>
            <a:custGeom>
              <a:avLst/>
              <a:gdLst/>
              <a:ahLst/>
              <a:cxnLst/>
              <a:rect l="l" t="t" r="r" b="b"/>
              <a:pathLst>
                <a:path w="8420" h="65838" extrusionOk="0">
                  <a:moveTo>
                    <a:pt x="4195" y="0"/>
                  </a:moveTo>
                  <a:cubicBezTo>
                    <a:pt x="0" y="0"/>
                    <a:pt x="304" y="5502"/>
                    <a:pt x="304" y="12250"/>
                  </a:cubicBezTo>
                  <a:lnTo>
                    <a:pt x="304" y="65837"/>
                  </a:lnTo>
                  <a:lnTo>
                    <a:pt x="8085" y="65837"/>
                  </a:lnTo>
                  <a:lnTo>
                    <a:pt x="8085" y="12250"/>
                  </a:lnTo>
                  <a:cubicBezTo>
                    <a:pt x="8085" y="5502"/>
                    <a:pt x="8420" y="0"/>
                    <a:pt x="4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3634630" y="2928784"/>
              <a:ext cx="38351" cy="1304085"/>
            </a:xfrm>
            <a:custGeom>
              <a:avLst/>
              <a:gdLst/>
              <a:ahLst/>
              <a:cxnLst/>
              <a:rect l="l" t="t" r="r" b="b"/>
              <a:pathLst>
                <a:path w="1946" h="66172" extrusionOk="0">
                  <a:moveTo>
                    <a:pt x="1946" y="0"/>
                  </a:moveTo>
                  <a:cubicBezTo>
                    <a:pt x="1931" y="30"/>
                    <a:pt x="1923" y="53"/>
                    <a:pt x="1915" y="76"/>
                  </a:cubicBezTo>
                  <a:lnTo>
                    <a:pt x="1915" y="76"/>
                  </a:lnTo>
                  <a:lnTo>
                    <a:pt x="1946" y="0"/>
                  </a:lnTo>
                  <a:close/>
                  <a:moveTo>
                    <a:pt x="1915" y="76"/>
                  </a:moveTo>
                  <a:lnTo>
                    <a:pt x="1885" y="152"/>
                  </a:lnTo>
                  <a:cubicBezTo>
                    <a:pt x="1900" y="122"/>
                    <a:pt x="1908" y="99"/>
                    <a:pt x="1915" y="76"/>
                  </a:cubicBezTo>
                  <a:close/>
                  <a:moveTo>
                    <a:pt x="1885" y="152"/>
                  </a:moveTo>
                  <a:lnTo>
                    <a:pt x="1885" y="152"/>
                  </a:lnTo>
                  <a:cubicBezTo>
                    <a:pt x="1824" y="243"/>
                    <a:pt x="1733" y="395"/>
                    <a:pt x="1672" y="608"/>
                  </a:cubicBezTo>
                  <a:cubicBezTo>
                    <a:pt x="1429" y="1216"/>
                    <a:pt x="1247" y="1824"/>
                    <a:pt x="1095" y="2462"/>
                  </a:cubicBezTo>
                  <a:cubicBezTo>
                    <a:pt x="882" y="3465"/>
                    <a:pt x="730" y="4468"/>
                    <a:pt x="669" y="5502"/>
                  </a:cubicBezTo>
                  <a:cubicBezTo>
                    <a:pt x="578" y="6687"/>
                    <a:pt x="548" y="8055"/>
                    <a:pt x="548" y="9544"/>
                  </a:cubicBezTo>
                  <a:cubicBezTo>
                    <a:pt x="456" y="15563"/>
                    <a:pt x="335" y="23861"/>
                    <a:pt x="244" y="33010"/>
                  </a:cubicBezTo>
                  <a:cubicBezTo>
                    <a:pt x="183" y="42159"/>
                    <a:pt x="92" y="50457"/>
                    <a:pt x="31" y="56475"/>
                  </a:cubicBezTo>
                  <a:cubicBezTo>
                    <a:pt x="31" y="59454"/>
                    <a:pt x="0" y="61885"/>
                    <a:pt x="0" y="63588"/>
                  </a:cubicBezTo>
                  <a:lnTo>
                    <a:pt x="0" y="65503"/>
                  </a:lnTo>
                  <a:lnTo>
                    <a:pt x="0" y="66019"/>
                  </a:lnTo>
                  <a:lnTo>
                    <a:pt x="0" y="66171"/>
                  </a:lnTo>
                  <a:cubicBezTo>
                    <a:pt x="0" y="66171"/>
                    <a:pt x="31" y="66141"/>
                    <a:pt x="31" y="66019"/>
                  </a:cubicBezTo>
                  <a:lnTo>
                    <a:pt x="31" y="65503"/>
                  </a:lnTo>
                  <a:cubicBezTo>
                    <a:pt x="31" y="65047"/>
                    <a:pt x="61" y="64408"/>
                    <a:pt x="61" y="63588"/>
                  </a:cubicBezTo>
                  <a:cubicBezTo>
                    <a:pt x="92" y="61885"/>
                    <a:pt x="122" y="59484"/>
                    <a:pt x="183" y="56475"/>
                  </a:cubicBezTo>
                  <a:cubicBezTo>
                    <a:pt x="244" y="50457"/>
                    <a:pt x="365" y="42189"/>
                    <a:pt x="456" y="33010"/>
                  </a:cubicBezTo>
                  <a:cubicBezTo>
                    <a:pt x="548" y="23861"/>
                    <a:pt x="639" y="15563"/>
                    <a:pt x="669" y="9544"/>
                  </a:cubicBezTo>
                  <a:cubicBezTo>
                    <a:pt x="700" y="8055"/>
                    <a:pt x="700" y="6717"/>
                    <a:pt x="791" y="5502"/>
                  </a:cubicBezTo>
                  <a:cubicBezTo>
                    <a:pt x="821" y="4499"/>
                    <a:pt x="943" y="3496"/>
                    <a:pt x="1155" y="2493"/>
                  </a:cubicBezTo>
                  <a:cubicBezTo>
                    <a:pt x="1307" y="1854"/>
                    <a:pt x="1490" y="1246"/>
                    <a:pt x="1703" y="638"/>
                  </a:cubicBezTo>
                  <a:cubicBezTo>
                    <a:pt x="1763" y="426"/>
                    <a:pt x="1855" y="274"/>
                    <a:pt x="1885"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3696335" y="2931168"/>
              <a:ext cx="19786" cy="1300498"/>
            </a:xfrm>
            <a:custGeom>
              <a:avLst/>
              <a:gdLst/>
              <a:ahLst/>
              <a:cxnLst/>
              <a:rect l="l" t="t" r="r" b="b"/>
              <a:pathLst>
                <a:path w="1004" h="65990" extrusionOk="0">
                  <a:moveTo>
                    <a:pt x="0" y="1"/>
                  </a:moveTo>
                  <a:cubicBezTo>
                    <a:pt x="0" y="1"/>
                    <a:pt x="0" y="61"/>
                    <a:pt x="31" y="153"/>
                  </a:cubicBezTo>
                  <a:cubicBezTo>
                    <a:pt x="61" y="274"/>
                    <a:pt x="122" y="426"/>
                    <a:pt x="183" y="639"/>
                  </a:cubicBezTo>
                  <a:cubicBezTo>
                    <a:pt x="335" y="1277"/>
                    <a:pt x="456" y="1885"/>
                    <a:pt x="547" y="2523"/>
                  </a:cubicBezTo>
                  <a:cubicBezTo>
                    <a:pt x="699" y="3527"/>
                    <a:pt x="790" y="4560"/>
                    <a:pt x="821" y="5563"/>
                  </a:cubicBezTo>
                  <a:cubicBezTo>
                    <a:pt x="851" y="6748"/>
                    <a:pt x="821" y="8086"/>
                    <a:pt x="821" y="9606"/>
                  </a:cubicBezTo>
                  <a:cubicBezTo>
                    <a:pt x="760" y="15594"/>
                    <a:pt x="669" y="23831"/>
                    <a:pt x="608" y="32949"/>
                  </a:cubicBezTo>
                  <a:cubicBezTo>
                    <a:pt x="517" y="42068"/>
                    <a:pt x="456" y="50336"/>
                    <a:pt x="426" y="56324"/>
                  </a:cubicBezTo>
                  <a:cubicBezTo>
                    <a:pt x="395" y="59302"/>
                    <a:pt x="395" y="61704"/>
                    <a:pt x="395" y="63375"/>
                  </a:cubicBezTo>
                  <a:lnTo>
                    <a:pt x="395" y="65321"/>
                  </a:lnTo>
                  <a:lnTo>
                    <a:pt x="395" y="65807"/>
                  </a:lnTo>
                  <a:cubicBezTo>
                    <a:pt x="365" y="65868"/>
                    <a:pt x="365" y="65929"/>
                    <a:pt x="395" y="65989"/>
                  </a:cubicBezTo>
                  <a:cubicBezTo>
                    <a:pt x="395" y="65989"/>
                    <a:pt x="456" y="65929"/>
                    <a:pt x="456" y="65807"/>
                  </a:cubicBezTo>
                  <a:lnTo>
                    <a:pt x="456" y="65321"/>
                  </a:lnTo>
                  <a:cubicBezTo>
                    <a:pt x="456" y="64865"/>
                    <a:pt x="487" y="64196"/>
                    <a:pt x="487" y="63375"/>
                  </a:cubicBezTo>
                  <a:cubicBezTo>
                    <a:pt x="517" y="61704"/>
                    <a:pt x="547" y="59272"/>
                    <a:pt x="578" y="56293"/>
                  </a:cubicBezTo>
                  <a:cubicBezTo>
                    <a:pt x="639" y="50305"/>
                    <a:pt x="760" y="42068"/>
                    <a:pt x="821" y="32949"/>
                  </a:cubicBezTo>
                  <a:cubicBezTo>
                    <a:pt x="882" y="23831"/>
                    <a:pt x="942" y="15563"/>
                    <a:pt x="1003" y="9575"/>
                  </a:cubicBezTo>
                  <a:cubicBezTo>
                    <a:pt x="1003" y="8086"/>
                    <a:pt x="1003" y="6748"/>
                    <a:pt x="942" y="5563"/>
                  </a:cubicBezTo>
                  <a:cubicBezTo>
                    <a:pt x="912" y="4530"/>
                    <a:pt x="790" y="3527"/>
                    <a:pt x="639" y="2523"/>
                  </a:cubicBezTo>
                  <a:cubicBezTo>
                    <a:pt x="517" y="1642"/>
                    <a:pt x="274" y="82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3753230" y="3960885"/>
              <a:ext cx="6011" cy="85688"/>
            </a:xfrm>
            <a:custGeom>
              <a:avLst/>
              <a:gdLst/>
              <a:ahLst/>
              <a:cxnLst/>
              <a:rect l="l" t="t" r="r" b="b"/>
              <a:pathLst>
                <a:path w="305" h="4348" extrusionOk="0">
                  <a:moveTo>
                    <a:pt x="92" y="1"/>
                  </a:moveTo>
                  <a:cubicBezTo>
                    <a:pt x="1" y="730"/>
                    <a:pt x="1" y="1460"/>
                    <a:pt x="31" y="2189"/>
                  </a:cubicBezTo>
                  <a:cubicBezTo>
                    <a:pt x="31" y="2919"/>
                    <a:pt x="92" y="3648"/>
                    <a:pt x="214" y="4347"/>
                  </a:cubicBezTo>
                  <a:cubicBezTo>
                    <a:pt x="305" y="3618"/>
                    <a:pt x="305" y="2888"/>
                    <a:pt x="244" y="2189"/>
                  </a:cubicBezTo>
                  <a:cubicBezTo>
                    <a:pt x="244" y="1460"/>
                    <a:pt x="214" y="730"/>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3759221" y="3458305"/>
              <a:ext cx="119822" cy="544538"/>
            </a:xfrm>
            <a:custGeom>
              <a:avLst/>
              <a:gdLst/>
              <a:ahLst/>
              <a:cxnLst/>
              <a:rect l="l" t="t" r="r" b="b"/>
              <a:pathLst>
                <a:path w="6080" h="27631" extrusionOk="0">
                  <a:moveTo>
                    <a:pt x="5958" y="1"/>
                  </a:moveTo>
                  <a:cubicBezTo>
                    <a:pt x="5928" y="122"/>
                    <a:pt x="5928" y="214"/>
                    <a:pt x="5898" y="335"/>
                  </a:cubicBezTo>
                  <a:lnTo>
                    <a:pt x="5898" y="1217"/>
                  </a:lnTo>
                  <a:cubicBezTo>
                    <a:pt x="5898" y="1976"/>
                    <a:pt x="5898" y="3101"/>
                    <a:pt x="5898" y="4439"/>
                  </a:cubicBezTo>
                  <a:lnTo>
                    <a:pt x="5898" y="15138"/>
                  </a:lnTo>
                  <a:cubicBezTo>
                    <a:pt x="5898" y="17205"/>
                    <a:pt x="5898" y="19211"/>
                    <a:pt x="5533" y="20974"/>
                  </a:cubicBezTo>
                  <a:cubicBezTo>
                    <a:pt x="5259" y="22554"/>
                    <a:pt x="4621" y="24013"/>
                    <a:pt x="3618" y="25290"/>
                  </a:cubicBezTo>
                  <a:cubicBezTo>
                    <a:pt x="2949" y="26111"/>
                    <a:pt x="2098" y="26810"/>
                    <a:pt x="1125" y="27266"/>
                  </a:cubicBezTo>
                  <a:cubicBezTo>
                    <a:pt x="761" y="27387"/>
                    <a:pt x="396" y="27509"/>
                    <a:pt x="1" y="27630"/>
                  </a:cubicBezTo>
                  <a:cubicBezTo>
                    <a:pt x="396" y="27570"/>
                    <a:pt x="791" y="27478"/>
                    <a:pt x="1156" y="27326"/>
                  </a:cubicBezTo>
                  <a:cubicBezTo>
                    <a:pt x="2159" y="26901"/>
                    <a:pt x="3040" y="26232"/>
                    <a:pt x="3739" y="25351"/>
                  </a:cubicBezTo>
                  <a:cubicBezTo>
                    <a:pt x="4742" y="24104"/>
                    <a:pt x="5411" y="22585"/>
                    <a:pt x="5715" y="21004"/>
                  </a:cubicBezTo>
                  <a:cubicBezTo>
                    <a:pt x="6080" y="19211"/>
                    <a:pt x="6080" y="17205"/>
                    <a:pt x="6080" y="15138"/>
                  </a:cubicBezTo>
                  <a:cubicBezTo>
                    <a:pt x="6050" y="10974"/>
                    <a:pt x="6019" y="7205"/>
                    <a:pt x="6019" y="4439"/>
                  </a:cubicBezTo>
                  <a:cubicBezTo>
                    <a:pt x="6019" y="3101"/>
                    <a:pt x="5989" y="1976"/>
                    <a:pt x="5989" y="1217"/>
                  </a:cubicBezTo>
                  <a:lnTo>
                    <a:pt x="5958" y="335"/>
                  </a:lnTo>
                  <a:cubicBezTo>
                    <a:pt x="5958" y="214"/>
                    <a:pt x="5958" y="122"/>
                    <a:pt x="5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3599886" y="3701515"/>
              <a:ext cx="4809" cy="96468"/>
            </a:xfrm>
            <a:custGeom>
              <a:avLst/>
              <a:gdLst/>
              <a:ahLst/>
              <a:cxnLst/>
              <a:rect l="l" t="t" r="r" b="b"/>
              <a:pathLst>
                <a:path w="244" h="4895" extrusionOk="0">
                  <a:moveTo>
                    <a:pt x="122" y="0"/>
                  </a:moveTo>
                  <a:cubicBezTo>
                    <a:pt x="1" y="1611"/>
                    <a:pt x="1" y="3253"/>
                    <a:pt x="122" y="4894"/>
                  </a:cubicBezTo>
                  <a:cubicBezTo>
                    <a:pt x="244" y="3253"/>
                    <a:pt x="244" y="1611"/>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3465698" y="3197732"/>
              <a:ext cx="130010" cy="546331"/>
            </a:xfrm>
            <a:custGeom>
              <a:avLst/>
              <a:gdLst/>
              <a:ahLst/>
              <a:cxnLst/>
              <a:rect l="l" t="t" r="r" b="b"/>
              <a:pathLst>
                <a:path w="6597" h="27722" extrusionOk="0">
                  <a:moveTo>
                    <a:pt x="518" y="1"/>
                  </a:moveTo>
                  <a:cubicBezTo>
                    <a:pt x="487" y="122"/>
                    <a:pt x="487" y="213"/>
                    <a:pt x="487" y="335"/>
                  </a:cubicBezTo>
                  <a:cubicBezTo>
                    <a:pt x="487" y="548"/>
                    <a:pt x="457" y="852"/>
                    <a:pt x="426" y="1217"/>
                  </a:cubicBezTo>
                  <a:cubicBezTo>
                    <a:pt x="396" y="2007"/>
                    <a:pt x="366" y="3131"/>
                    <a:pt x="274" y="4499"/>
                  </a:cubicBezTo>
                  <a:cubicBezTo>
                    <a:pt x="183" y="7296"/>
                    <a:pt x="1" y="11125"/>
                    <a:pt x="31" y="15381"/>
                  </a:cubicBezTo>
                  <a:cubicBezTo>
                    <a:pt x="92" y="17478"/>
                    <a:pt x="62" y="19545"/>
                    <a:pt x="548" y="21338"/>
                  </a:cubicBezTo>
                  <a:cubicBezTo>
                    <a:pt x="882" y="22949"/>
                    <a:pt x="1612" y="24469"/>
                    <a:pt x="2645" y="25715"/>
                  </a:cubicBezTo>
                  <a:cubicBezTo>
                    <a:pt x="3375" y="26566"/>
                    <a:pt x="4347" y="27205"/>
                    <a:pt x="5381" y="27539"/>
                  </a:cubicBezTo>
                  <a:cubicBezTo>
                    <a:pt x="5776" y="27661"/>
                    <a:pt x="6171" y="27721"/>
                    <a:pt x="6597" y="27721"/>
                  </a:cubicBezTo>
                  <a:cubicBezTo>
                    <a:pt x="6202" y="27661"/>
                    <a:pt x="5806" y="27569"/>
                    <a:pt x="5411" y="27448"/>
                  </a:cubicBezTo>
                  <a:cubicBezTo>
                    <a:pt x="4378" y="27114"/>
                    <a:pt x="3466" y="26475"/>
                    <a:pt x="2767" y="25624"/>
                  </a:cubicBezTo>
                  <a:cubicBezTo>
                    <a:pt x="1733" y="24378"/>
                    <a:pt x="1034" y="22889"/>
                    <a:pt x="700" y="21308"/>
                  </a:cubicBezTo>
                  <a:cubicBezTo>
                    <a:pt x="274" y="19515"/>
                    <a:pt x="274" y="17478"/>
                    <a:pt x="244" y="15381"/>
                  </a:cubicBezTo>
                  <a:cubicBezTo>
                    <a:pt x="183" y="11125"/>
                    <a:pt x="335" y="7296"/>
                    <a:pt x="426" y="4499"/>
                  </a:cubicBezTo>
                  <a:cubicBezTo>
                    <a:pt x="457" y="3131"/>
                    <a:pt x="487" y="2007"/>
                    <a:pt x="518" y="1217"/>
                  </a:cubicBezTo>
                  <a:lnTo>
                    <a:pt x="518" y="335"/>
                  </a:lnTo>
                  <a:cubicBezTo>
                    <a:pt x="518" y="213"/>
                    <a:pt x="518" y="122"/>
                    <a:pt x="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3581322" y="3700313"/>
              <a:ext cx="20988" cy="87482"/>
            </a:xfrm>
            <a:custGeom>
              <a:avLst/>
              <a:gdLst/>
              <a:ahLst/>
              <a:cxnLst/>
              <a:rect l="l" t="t" r="r" b="b"/>
              <a:pathLst>
                <a:path w="1065" h="4439" extrusionOk="0">
                  <a:moveTo>
                    <a:pt x="183" y="1"/>
                  </a:moveTo>
                  <a:lnTo>
                    <a:pt x="0" y="4378"/>
                  </a:lnTo>
                  <a:cubicBezTo>
                    <a:pt x="152" y="4408"/>
                    <a:pt x="1064" y="4438"/>
                    <a:pt x="1064" y="4438"/>
                  </a:cubicBezTo>
                  <a:lnTo>
                    <a:pt x="1064" y="153"/>
                  </a:lnTo>
                  <a:lnTo>
                    <a:pt x="1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3392031" y="3482505"/>
              <a:ext cx="37149" cy="6740"/>
            </a:xfrm>
            <a:custGeom>
              <a:avLst/>
              <a:gdLst/>
              <a:ahLst/>
              <a:cxnLst/>
              <a:rect l="l" t="t" r="r" b="b"/>
              <a:pathLst>
                <a:path w="1885" h="342" extrusionOk="0">
                  <a:moveTo>
                    <a:pt x="1519" y="1"/>
                  </a:moveTo>
                  <a:cubicBezTo>
                    <a:pt x="1310" y="1"/>
                    <a:pt x="1105" y="22"/>
                    <a:pt x="912" y="80"/>
                  </a:cubicBezTo>
                  <a:cubicBezTo>
                    <a:pt x="608" y="80"/>
                    <a:pt x="274" y="171"/>
                    <a:pt x="0" y="323"/>
                  </a:cubicBezTo>
                  <a:cubicBezTo>
                    <a:pt x="111" y="334"/>
                    <a:pt x="227" y="341"/>
                    <a:pt x="343" y="341"/>
                  </a:cubicBezTo>
                  <a:cubicBezTo>
                    <a:pt x="545" y="341"/>
                    <a:pt x="750" y="320"/>
                    <a:pt x="942" y="262"/>
                  </a:cubicBezTo>
                  <a:cubicBezTo>
                    <a:pt x="1277" y="262"/>
                    <a:pt x="1581" y="171"/>
                    <a:pt x="1885" y="19"/>
                  </a:cubicBezTo>
                  <a:cubicBezTo>
                    <a:pt x="1762" y="8"/>
                    <a:pt x="1640" y="1"/>
                    <a:pt x="1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3390238" y="3391811"/>
              <a:ext cx="37149" cy="8041"/>
            </a:xfrm>
            <a:custGeom>
              <a:avLst/>
              <a:gdLst/>
              <a:ahLst/>
              <a:cxnLst/>
              <a:rect l="l" t="t" r="r" b="b"/>
              <a:pathLst>
                <a:path w="1885" h="408" extrusionOk="0">
                  <a:moveTo>
                    <a:pt x="312" y="1"/>
                  </a:moveTo>
                  <a:cubicBezTo>
                    <a:pt x="206" y="1"/>
                    <a:pt x="101" y="11"/>
                    <a:pt x="0" y="31"/>
                  </a:cubicBezTo>
                  <a:cubicBezTo>
                    <a:pt x="274" y="183"/>
                    <a:pt x="578" y="274"/>
                    <a:pt x="912" y="305"/>
                  </a:cubicBezTo>
                  <a:cubicBezTo>
                    <a:pt x="1140" y="373"/>
                    <a:pt x="1385" y="407"/>
                    <a:pt x="1634" y="407"/>
                  </a:cubicBezTo>
                  <a:cubicBezTo>
                    <a:pt x="1717" y="407"/>
                    <a:pt x="1801" y="404"/>
                    <a:pt x="1885" y="396"/>
                  </a:cubicBezTo>
                  <a:cubicBezTo>
                    <a:pt x="1581" y="244"/>
                    <a:pt x="1277" y="153"/>
                    <a:pt x="942" y="122"/>
                  </a:cubicBezTo>
                  <a:cubicBezTo>
                    <a:pt x="740" y="41"/>
                    <a:pt x="523" y="1"/>
                    <a:pt x="3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3393824" y="3266019"/>
              <a:ext cx="34153" cy="22191"/>
            </a:xfrm>
            <a:custGeom>
              <a:avLst/>
              <a:gdLst/>
              <a:ahLst/>
              <a:cxnLst/>
              <a:rect l="l" t="t" r="r" b="b"/>
              <a:pathLst>
                <a:path w="1733" h="1126" extrusionOk="0">
                  <a:moveTo>
                    <a:pt x="0" y="1"/>
                  </a:moveTo>
                  <a:lnTo>
                    <a:pt x="0" y="1"/>
                  </a:lnTo>
                  <a:cubicBezTo>
                    <a:pt x="244" y="214"/>
                    <a:pt x="548" y="426"/>
                    <a:pt x="851" y="578"/>
                  </a:cubicBezTo>
                  <a:cubicBezTo>
                    <a:pt x="1095" y="791"/>
                    <a:pt x="1399" y="973"/>
                    <a:pt x="1703" y="1125"/>
                  </a:cubicBezTo>
                  <a:cubicBezTo>
                    <a:pt x="1733" y="1095"/>
                    <a:pt x="1429" y="730"/>
                    <a:pt x="943" y="426"/>
                  </a:cubicBezTo>
                  <a:cubicBezTo>
                    <a:pt x="669" y="183"/>
                    <a:pt x="335" y="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3447724" y="3180961"/>
              <a:ext cx="14997" cy="37168"/>
            </a:xfrm>
            <a:custGeom>
              <a:avLst/>
              <a:gdLst/>
              <a:ahLst/>
              <a:cxnLst/>
              <a:rect l="l" t="t" r="r" b="b"/>
              <a:pathLst>
                <a:path w="761" h="1886" extrusionOk="0">
                  <a:moveTo>
                    <a:pt x="1" y="1"/>
                  </a:moveTo>
                  <a:lnTo>
                    <a:pt x="1" y="1"/>
                  </a:lnTo>
                  <a:cubicBezTo>
                    <a:pt x="31" y="335"/>
                    <a:pt x="123" y="669"/>
                    <a:pt x="275" y="973"/>
                  </a:cubicBezTo>
                  <a:cubicBezTo>
                    <a:pt x="396" y="1308"/>
                    <a:pt x="548" y="1612"/>
                    <a:pt x="761" y="1885"/>
                  </a:cubicBezTo>
                  <a:cubicBezTo>
                    <a:pt x="730" y="1520"/>
                    <a:pt x="639" y="1216"/>
                    <a:pt x="487" y="912"/>
                  </a:cubicBezTo>
                  <a:cubicBezTo>
                    <a:pt x="366" y="578"/>
                    <a:pt x="214" y="27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3499851" y="3186361"/>
              <a:ext cx="23984" cy="44933"/>
            </a:xfrm>
            <a:custGeom>
              <a:avLst/>
              <a:gdLst/>
              <a:ahLst/>
              <a:cxnLst/>
              <a:rect l="l" t="t" r="r" b="b"/>
              <a:pathLst>
                <a:path w="1217" h="2280" extrusionOk="0">
                  <a:moveTo>
                    <a:pt x="1216" y="0"/>
                  </a:moveTo>
                  <a:lnTo>
                    <a:pt x="1216" y="0"/>
                  </a:lnTo>
                  <a:cubicBezTo>
                    <a:pt x="912" y="335"/>
                    <a:pt x="700" y="699"/>
                    <a:pt x="517" y="1094"/>
                  </a:cubicBezTo>
                  <a:cubicBezTo>
                    <a:pt x="274" y="1459"/>
                    <a:pt x="92" y="1854"/>
                    <a:pt x="0" y="2280"/>
                  </a:cubicBezTo>
                  <a:cubicBezTo>
                    <a:pt x="274" y="1945"/>
                    <a:pt x="517" y="1581"/>
                    <a:pt x="700" y="1216"/>
                  </a:cubicBezTo>
                  <a:cubicBezTo>
                    <a:pt x="912" y="821"/>
                    <a:pt x="1095" y="426"/>
                    <a:pt x="1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3516031" y="3286396"/>
              <a:ext cx="33562" cy="9598"/>
            </a:xfrm>
            <a:custGeom>
              <a:avLst/>
              <a:gdLst/>
              <a:ahLst/>
              <a:cxnLst/>
              <a:rect l="l" t="t" r="r" b="b"/>
              <a:pathLst>
                <a:path w="1703" h="487" extrusionOk="0">
                  <a:moveTo>
                    <a:pt x="1702" y="0"/>
                  </a:moveTo>
                  <a:cubicBezTo>
                    <a:pt x="1398" y="0"/>
                    <a:pt x="1094" y="31"/>
                    <a:pt x="821" y="152"/>
                  </a:cubicBezTo>
                  <a:cubicBezTo>
                    <a:pt x="517" y="183"/>
                    <a:pt x="243" y="304"/>
                    <a:pt x="0" y="487"/>
                  </a:cubicBezTo>
                  <a:cubicBezTo>
                    <a:pt x="304" y="487"/>
                    <a:pt x="608" y="456"/>
                    <a:pt x="882" y="335"/>
                  </a:cubicBezTo>
                  <a:cubicBezTo>
                    <a:pt x="1155" y="274"/>
                    <a:pt x="1459" y="183"/>
                    <a:pt x="1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3"/>
            <p:cNvSpPr/>
            <p:nvPr/>
          </p:nvSpPr>
          <p:spPr>
            <a:xfrm>
              <a:off x="3487277" y="3373641"/>
              <a:ext cx="20378" cy="20653"/>
            </a:xfrm>
            <a:custGeom>
              <a:avLst/>
              <a:gdLst/>
              <a:ahLst/>
              <a:cxnLst/>
              <a:rect l="l" t="t" r="r" b="b"/>
              <a:pathLst>
                <a:path w="1034" h="1048" extrusionOk="0">
                  <a:moveTo>
                    <a:pt x="80" y="1"/>
                  </a:moveTo>
                  <a:cubicBezTo>
                    <a:pt x="71" y="1"/>
                    <a:pt x="64" y="4"/>
                    <a:pt x="61" y="11"/>
                  </a:cubicBezTo>
                  <a:cubicBezTo>
                    <a:pt x="0" y="41"/>
                    <a:pt x="182" y="315"/>
                    <a:pt x="456" y="589"/>
                  </a:cubicBezTo>
                  <a:cubicBezTo>
                    <a:pt x="684" y="845"/>
                    <a:pt x="911" y="1047"/>
                    <a:pt x="989" y="1047"/>
                  </a:cubicBezTo>
                  <a:cubicBezTo>
                    <a:pt x="995" y="1047"/>
                    <a:pt x="999" y="1046"/>
                    <a:pt x="1003" y="1044"/>
                  </a:cubicBezTo>
                  <a:cubicBezTo>
                    <a:pt x="1034" y="1014"/>
                    <a:pt x="851" y="740"/>
                    <a:pt x="608" y="437"/>
                  </a:cubicBezTo>
                  <a:cubicBezTo>
                    <a:pt x="366" y="195"/>
                    <a:pt x="148" y="1"/>
                    <a:pt x="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3"/>
            <p:cNvSpPr/>
            <p:nvPr/>
          </p:nvSpPr>
          <p:spPr>
            <a:xfrm>
              <a:off x="3513626" y="3476120"/>
              <a:ext cx="28773" cy="25935"/>
            </a:xfrm>
            <a:custGeom>
              <a:avLst/>
              <a:gdLst/>
              <a:ahLst/>
              <a:cxnLst/>
              <a:rect l="l" t="t" r="r" b="b"/>
              <a:pathLst>
                <a:path w="1460" h="1316" extrusionOk="0">
                  <a:moveTo>
                    <a:pt x="48" y="0"/>
                  </a:moveTo>
                  <a:cubicBezTo>
                    <a:pt x="40" y="0"/>
                    <a:pt x="34" y="3"/>
                    <a:pt x="31" y="9"/>
                  </a:cubicBezTo>
                  <a:cubicBezTo>
                    <a:pt x="1" y="39"/>
                    <a:pt x="304" y="343"/>
                    <a:pt x="669" y="738"/>
                  </a:cubicBezTo>
                  <a:cubicBezTo>
                    <a:pt x="882" y="981"/>
                    <a:pt x="1156" y="1164"/>
                    <a:pt x="1429" y="1316"/>
                  </a:cubicBezTo>
                  <a:cubicBezTo>
                    <a:pt x="1460" y="1255"/>
                    <a:pt x="1186" y="951"/>
                    <a:pt x="791" y="586"/>
                  </a:cubicBezTo>
                  <a:cubicBezTo>
                    <a:pt x="460" y="256"/>
                    <a:pt x="130"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3408191" y="3548013"/>
              <a:ext cx="29975" cy="27768"/>
            </a:xfrm>
            <a:custGeom>
              <a:avLst/>
              <a:gdLst/>
              <a:ahLst/>
              <a:cxnLst/>
              <a:rect l="l" t="t" r="r" b="b"/>
              <a:pathLst>
                <a:path w="1521" h="1409" extrusionOk="0">
                  <a:moveTo>
                    <a:pt x="1506" y="0"/>
                  </a:moveTo>
                  <a:cubicBezTo>
                    <a:pt x="1427" y="0"/>
                    <a:pt x="1089" y="285"/>
                    <a:pt x="700" y="646"/>
                  </a:cubicBezTo>
                  <a:cubicBezTo>
                    <a:pt x="426" y="859"/>
                    <a:pt x="183" y="1102"/>
                    <a:pt x="1" y="1406"/>
                  </a:cubicBezTo>
                  <a:cubicBezTo>
                    <a:pt x="4" y="1408"/>
                    <a:pt x="8" y="1409"/>
                    <a:pt x="12" y="1409"/>
                  </a:cubicBezTo>
                  <a:cubicBezTo>
                    <a:pt x="99" y="1409"/>
                    <a:pt x="446" y="1143"/>
                    <a:pt x="822" y="768"/>
                  </a:cubicBezTo>
                  <a:cubicBezTo>
                    <a:pt x="1126" y="555"/>
                    <a:pt x="1338" y="282"/>
                    <a:pt x="1521" y="8"/>
                  </a:cubicBezTo>
                  <a:cubicBezTo>
                    <a:pt x="1518" y="3"/>
                    <a:pt x="1513" y="0"/>
                    <a:pt x="1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3450129" y="3614664"/>
              <a:ext cx="10800" cy="28162"/>
            </a:xfrm>
            <a:custGeom>
              <a:avLst/>
              <a:gdLst/>
              <a:ahLst/>
              <a:cxnLst/>
              <a:rect l="l" t="t" r="r" b="b"/>
              <a:pathLst>
                <a:path w="548" h="1429" extrusionOk="0">
                  <a:moveTo>
                    <a:pt x="517" y="0"/>
                  </a:moveTo>
                  <a:cubicBezTo>
                    <a:pt x="457" y="0"/>
                    <a:pt x="335" y="304"/>
                    <a:pt x="183" y="669"/>
                  </a:cubicBezTo>
                  <a:cubicBezTo>
                    <a:pt x="61" y="1064"/>
                    <a:pt x="1" y="1398"/>
                    <a:pt x="61" y="1429"/>
                  </a:cubicBezTo>
                  <a:cubicBezTo>
                    <a:pt x="122" y="1429"/>
                    <a:pt x="274" y="1125"/>
                    <a:pt x="396" y="730"/>
                  </a:cubicBezTo>
                  <a:cubicBezTo>
                    <a:pt x="487" y="517"/>
                    <a:pt x="548" y="243"/>
                    <a:pt x="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3460909" y="3707506"/>
              <a:ext cx="20397" cy="44342"/>
            </a:xfrm>
            <a:custGeom>
              <a:avLst/>
              <a:gdLst/>
              <a:ahLst/>
              <a:cxnLst/>
              <a:rect l="l" t="t" r="r" b="b"/>
              <a:pathLst>
                <a:path w="1035" h="2250" extrusionOk="0">
                  <a:moveTo>
                    <a:pt x="1034" y="0"/>
                  </a:moveTo>
                  <a:lnTo>
                    <a:pt x="1034" y="0"/>
                  </a:lnTo>
                  <a:cubicBezTo>
                    <a:pt x="761" y="335"/>
                    <a:pt x="548" y="699"/>
                    <a:pt x="426" y="1095"/>
                  </a:cubicBezTo>
                  <a:cubicBezTo>
                    <a:pt x="213" y="1459"/>
                    <a:pt x="61" y="1854"/>
                    <a:pt x="1" y="2250"/>
                  </a:cubicBezTo>
                  <a:cubicBezTo>
                    <a:pt x="244" y="1915"/>
                    <a:pt x="457" y="1550"/>
                    <a:pt x="609" y="1186"/>
                  </a:cubicBezTo>
                  <a:cubicBezTo>
                    <a:pt x="791" y="791"/>
                    <a:pt x="943" y="395"/>
                    <a:pt x="1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3523204" y="3759613"/>
              <a:ext cx="8415" cy="42548"/>
            </a:xfrm>
            <a:custGeom>
              <a:avLst/>
              <a:gdLst/>
              <a:ahLst/>
              <a:cxnLst/>
              <a:rect l="l" t="t" r="r" b="b"/>
              <a:pathLst>
                <a:path w="427" h="2159" extrusionOk="0">
                  <a:moveTo>
                    <a:pt x="426" y="1"/>
                  </a:moveTo>
                  <a:cubicBezTo>
                    <a:pt x="274" y="335"/>
                    <a:pt x="153" y="669"/>
                    <a:pt x="122" y="1065"/>
                  </a:cubicBezTo>
                  <a:cubicBezTo>
                    <a:pt x="31" y="1399"/>
                    <a:pt x="1" y="1794"/>
                    <a:pt x="31" y="2159"/>
                  </a:cubicBezTo>
                  <a:cubicBezTo>
                    <a:pt x="305" y="1460"/>
                    <a:pt x="426" y="730"/>
                    <a:pt x="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3"/>
            <p:cNvSpPr/>
            <p:nvPr/>
          </p:nvSpPr>
          <p:spPr>
            <a:xfrm>
              <a:off x="3522022" y="3628814"/>
              <a:ext cx="34764" cy="8257"/>
            </a:xfrm>
            <a:custGeom>
              <a:avLst/>
              <a:gdLst/>
              <a:ahLst/>
              <a:cxnLst/>
              <a:rect l="l" t="t" r="r" b="b"/>
              <a:pathLst>
                <a:path w="1764" h="419" extrusionOk="0">
                  <a:moveTo>
                    <a:pt x="228" y="0"/>
                  </a:moveTo>
                  <a:cubicBezTo>
                    <a:pt x="152" y="0"/>
                    <a:pt x="76" y="4"/>
                    <a:pt x="0" y="12"/>
                  </a:cubicBezTo>
                  <a:cubicBezTo>
                    <a:pt x="243" y="163"/>
                    <a:pt x="547" y="255"/>
                    <a:pt x="851" y="315"/>
                  </a:cubicBezTo>
                  <a:cubicBezTo>
                    <a:pt x="1079" y="384"/>
                    <a:pt x="1307" y="418"/>
                    <a:pt x="1535" y="418"/>
                  </a:cubicBezTo>
                  <a:cubicBezTo>
                    <a:pt x="1611" y="418"/>
                    <a:pt x="1687" y="414"/>
                    <a:pt x="1763" y="407"/>
                  </a:cubicBezTo>
                  <a:cubicBezTo>
                    <a:pt x="1520" y="255"/>
                    <a:pt x="1216" y="133"/>
                    <a:pt x="912" y="103"/>
                  </a:cubicBezTo>
                  <a:cubicBezTo>
                    <a:pt x="684" y="34"/>
                    <a:pt x="456" y="0"/>
                    <a:pt x="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3"/>
            <p:cNvSpPr/>
            <p:nvPr/>
          </p:nvSpPr>
          <p:spPr>
            <a:xfrm>
              <a:off x="3519617" y="3566085"/>
              <a:ext cx="29975" cy="6681"/>
            </a:xfrm>
            <a:custGeom>
              <a:avLst/>
              <a:gdLst/>
              <a:ahLst/>
              <a:cxnLst/>
              <a:rect l="l" t="t" r="r" b="b"/>
              <a:pathLst>
                <a:path w="1521" h="339" extrusionOk="0">
                  <a:moveTo>
                    <a:pt x="164" y="0"/>
                  </a:moveTo>
                  <a:cubicBezTo>
                    <a:pt x="80" y="0"/>
                    <a:pt x="31" y="10"/>
                    <a:pt x="31" y="33"/>
                  </a:cubicBezTo>
                  <a:cubicBezTo>
                    <a:pt x="0" y="64"/>
                    <a:pt x="335" y="185"/>
                    <a:pt x="760" y="246"/>
                  </a:cubicBezTo>
                  <a:cubicBezTo>
                    <a:pt x="1016" y="305"/>
                    <a:pt x="1258" y="339"/>
                    <a:pt x="1398" y="339"/>
                  </a:cubicBezTo>
                  <a:cubicBezTo>
                    <a:pt x="1474" y="339"/>
                    <a:pt x="1520" y="328"/>
                    <a:pt x="1520" y="307"/>
                  </a:cubicBezTo>
                  <a:cubicBezTo>
                    <a:pt x="1520" y="246"/>
                    <a:pt x="1186" y="155"/>
                    <a:pt x="791" y="64"/>
                  </a:cubicBezTo>
                  <a:cubicBezTo>
                    <a:pt x="528" y="26"/>
                    <a:pt x="300"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3446542" y="3202521"/>
              <a:ext cx="131193" cy="539650"/>
            </a:xfrm>
            <a:custGeom>
              <a:avLst/>
              <a:gdLst/>
              <a:ahLst/>
              <a:cxnLst/>
              <a:rect l="l" t="t" r="r" b="b"/>
              <a:pathLst>
                <a:path w="6657" h="27383" extrusionOk="0">
                  <a:moveTo>
                    <a:pt x="1490" y="1"/>
                  </a:moveTo>
                  <a:cubicBezTo>
                    <a:pt x="1338" y="1"/>
                    <a:pt x="1186" y="1673"/>
                    <a:pt x="882" y="4347"/>
                  </a:cubicBezTo>
                  <a:cubicBezTo>
                    <a:pt x="730" y="5715"/>
                    <a:pt x="578" y="7326"/>
                    <a:pt x="426" y="9089"/>
                  </a:cubicBezTo>
                  <a:cubicBezTo>
                    <a:pt x="274" y="10882"/>
                    <a:pt x="91" y="12858"/>
                    <a:pt x="61" y="14955"/>
                  </a:cubicBezTo>
                  <a:cubicBezTo>
                    <a:pt x="0" y="16931"/>
                    <a:pt x="183" y="18907"/>
                    <a:pt x="669" y="20852"/>
                  </a:cubicBezTo>
                  <a:cubicBezTo>
                    <a:pt x="882" y="21703"/>
                    <a:pt x="1155" y="22524"/>
                    <a:pt x="1490" y="23314"/>
                  </a:cubicBezTo>
                  <a:cubicBezTo>
                    <a:pt x="1824" y="24013"/>
                    <a:pt x="2219" y="24682"/>
                    <a:pt x="2705" y="25290"/>
                  </a:cubicBezTo>
                  <a:cubicBezTo>
                    <a:pt x="3405" y="26171"/>
                    <a:pt x="4347" y="26840"/>
                    <a:pt x="5441" y="27174"/>
                  </a:cubicBezTo>
                  <a:cubicBezTo>
                    <a:pt x="5912" y="27325"/>
                    <a:pt x="6255" y="27383"/>
                    <a:pt x="6447" y="27383"/>
                  </a:cubicBezTo>
                  <a:cubicBezTo>
                    <a:pt x="6565" y="27383"/>
                    <a:pt x="6626" y="27361"/>
                    <a:pt x="6626" y="27326"/>
                  </a:cubicBezTo>
                  <a:cubicBezTo>
                    <a:pt x="6657" y="27235"/>
                    <a:pt x="6231" y="27144"/>
                    <a:pt x="5563" y="26840"/>
                  </a:cubicBezTo>
                  <a:cubicBezTo>
                    <a:pt x="4651" y="26384"/>
                    <a:pt x="3860" y="25685"/>
                    <a:pt x="3253" y="24864"/>
                  </a:cubicBezTo>
                  <a:cubicBezTo>
                    <a:pt x="2857" y="24287"/>
                    <a:pt x="2523" y="23649"/>
                    <a:pt x="2249" y="23010"/>
                  </a:cubicBezTo>
                  <a:cubicBezTo>
                    <a:pt x="1946" y="22220"/>
                    <a:pt x="1733" y="21430"/>
                    <a:pt x="1550" y="20639"/>
                  </a:cubicBezTo>
                  <a:cubicBezTo>
                    <a:pt x="1155" y="18785"/>
                    <a:pt x="973" y="16870"/>
                    <a:pt x="1064" y="14955"/>
                  </a:cubicBezTo>
                  <a:cubicBezTo>
                    <a:pt x="1094" y="12919"/>
                    <a:pt x="1216" y="10943"/>
                    <a:pt x="1338" y="9150"/>
                  </a:cubicBezTo>
                  <a:cubicBezTo>
                    <a:pt x="1429" y="7387"/>
                    <a:pt x="1550" y="5746"/>
                    <a:pt x="1581" y="4408"/>
                  </a:cubicBezTo>
                  <a:cubicBezTo>
                    <a:pt x="1702" y="1703"/>
                    <a:pt x="1611" y="1"/>
                    <a:pt x="1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3800567" y="3840275"/>
              <a:ext cx="33562" cy="4651"/>
            </a:xfrm>
            <a:custGeom>
              <a:avLst/>
              <a:gdLst/>
              <a:ahLst/>
              <a:cxnLst/>
              <a:rect l="l" t="t" r="r" b="b"/>
              <a:pathLst>
                <a:path w="1703" h="236" extrusionOk="0">
                  <a:moveTo>
                    <a:pt x="641" y="0"/>
                  </a:moveTo>
                  <a:cubicBezTo>
                    <a:pt x="418" y="0"/>
                    <a:pt x="209" y="40"/>
                    <a:pt x="0" y="133"/>
                  </a:cubicBezTo>
                  <a:cubicBezTo>
                    <a:pt x="205" y="201"/>
                    <a:pt x="410" y="235"/>
                    <a:pt x="628" y="235"/>
                  </a:cubicBezTo>
                  <a:cubicBezTo>
                    <a:pt x="701" y="235"/>
                    <a:pt x="775" y="232"/>
                    <a:pt x="851" y="224"/>
                  </a:cubicBezTo>
                  <a:cubicBezTo>
                    <a:pt x="920" y="232"/>
                    <a:pt x="990" y="235"/>
                    <a:pt x="1061" y="235"/>
                  </a:cubicBezTo>
                  <a:cubicBezTo>
                    <a:pt x="1275" y="235"/>
                    <a:pt x="1497" y="201"/>
                    <a:pt x="1702" y="133"/>
                  </a:cubicBezTo>
                  <a:cubicBezTo>
                    <a:pt x="1493" y="40"/>
                    <a:pt x="1267" y="0"/>
                    <a:pt x="1049" y="0"/>
                  </a:cubicBezTo>
                  <a:cubicBezTo>
                    <a:pt x="982" y="0"/>
                    <a:pt x="916" y="4"/>
                    <a:pt x="851" y="11"/>
                  </a:cubicBezTo>
                  <a:cubicBezTo>
                    <a:pt x="779" y="4"/>
                    <a:pt x="709" y="0"/>
                    <a:pt x="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3801159" y="3753996"/>
              <a:ext cx="31768" cy="7666"/>
            </a:xfrm>
            <a:custGeom>
              <a:avLst/>
              <a:gdLst/>
              <a:ahLst/>
              <a:cxnLst/>
              <a:rect l="l" t="t" r="r" b="b"/>
              <a:pathLst>
                <a:path w="1612" h="389" extrusionOk="0">
                  <a:moveTo>
                    <a:pt x="210" y="1"/>
                  </a:moveTo>
                  <a:cubicBezTo>
                    <a:pt x="139" y="1"/>
                    <a:pt x="69" y="5"/>
                    <a:pt x="0" y="12"/>
                  </a:cubicBezTo>
                  <a:cubicBezTo>
                    <a:pt x="244" y="164"/>
                    <a:pt x="517" y="255"/>
                    <a:pt x="791" y="286"/>
                  </a:cubicBezTo>
                  <a:cubicBezTo>
                    <a:pt x="996" y="354"/>
                    <a:pt x="1201" y="388"/>
                    <a:pt x="1406" y="388"/>
                  </a:cubicBezTo>
                  <a:cubicBezTo>
                    <a:pt x="1475" y="388"/>
                    <a:pt x="1543" y="385"/>
                    <a:pt x="1611" y="377"/>
                  </a:cubicBezTo>
                  <a:cubicBezTo>
                    <a:pt x="1368" y="225"/>
                    <a:pt x="1125" y="134"/>
                    <a:pt x="821" y="103"/>
                  </a:cubicBezTo>
                  <a:cubicBezTo>
                    <a:pt x="639" y="35"/>
                    <a:pt x="422"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3798163" y="3665864"/>
              <a:ext cx="38962" cy="5360"/>
            </a:xfrm>
            <a:custGeom>
              <a:avLst/>
              <a:gdLst/>
              <a:ahLst/>
              <a:cxnLst/>
              <a:rect l="l" t="t" r="r" b="b"/>
              <a:pathLst>
                <a:path w="1977" h="272" extrusionOk="0">
                  <a:moveTo>
                    <a:pt x="502" y="1"/>
                  </a:moveTo>
                  <a:cubicBezTo>
                    <a:pt x="335" y="1"/>
                    <a:pt x="168" y="16"/>
                    <a:pt x="0" y="46"/>
                  </a:cubicBezTo>
                  <a:cubicBezTo>
                    <a:pt x="335" y="168"/>
                    <a:pt x="639" y="229"/>
                    <a:pt x="1004" y="229"/>
                  </a:cubicBezTo>
                  <a:cubicBezTo>
                    <a:pt x="1140" y="256"/>
                    <a:pt x="1283" y="271"/>
                    <a:pt x="1429" y="271"/>
                  </a:cubicBezTo>
                  <a:cubicBezTo>
                    <a:pt x="1608" y="271"/>
                    <a:pt x="1792" y="249"/>
                    <a:pt x="1976" y="198"/>
                  </a:cubicBezTo>
                  <a:cubicBezTo>
                    <a:pt x="1672" y="107"/>
                    <a:pt x="1338" y="46"/>
                    <a:pt x="1004" y="46"/>
                  </a:cubicBezTo>
                  <a:cubicBezTo>
                    <a:pt x="836" y="16"/>
                    <a:pt x="669" y="1"/>
                    <a:pt x="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a:off x="3795168" y="3576313"/>
              <a:ext cx="29364" cy="13204"/>
            </a:xfrm>
            <a:custGeom>
              <a:avLst/>
              <a:gdLst/>
              <a:ahLst/>
              <a:cxnLst/>
              <a:rect l="l" t="t" r="r" b="b"/>
              <a:pathLst>
                <a:path w="1490" h="670" extrusionOk="0">
                  <a:moveTo>
                    <a:pt x="31" y="1"/>
                  </a:moveTo>
                  <a:cubicBezTo>
                    <a:pt x="1" y="31"/>
                    <a:pt x="304" y="244"/>
                    <a:pt x="700" y="426"/>
                  </a:cubicBezTo>
                  <a:cubicBezTo>
                    <a:pt x="943" y="548"/>
                    <a:pt x="1186" y="639"/>
                    <a:pt x="1459" y="669"/>
                  </a:cubicBezTo>
                  <a:cubicBezTo>
                    <a:pt x="1490" y="609"/>
                    <a:pt x="1186" y="426"/>
                    <a:pt x="791" y="244"/>
                  </a:cubicBezTo>
                  <a:cubicBezTo>
                    <a:pt x="548" y="92"/>
                    <a:pt x="274" y="3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3803563" y="3496596"/>
              <a:ext cx="29364" cy="24023"/>
            </a:xfrm>
            <a:custGeom>
              <a:avLst/>
              <a:gdLst/>
              <a:ahLst/>
              <a:cxnLst/>
              <a:rect l="l" t="t" r="r" b="b"/>
              <a:pathLst>
                <a:path w="1490" h="1219" extrusionOk="0">
                  <a:moveTo>
                    <a:pt x="37" y="1"/>
                  </a:moveTo>
                  <a:cubicBezTo>
                    <a:pt x="34" y="1"/>
                    <a:pt x="32" y="2"/>
                    <a:pt x="30" y="3"/>
                  </a:cubicBezTo>
                  <a:cubicBezTo>
                    <a:pt x="0" y="64"/>
                    <a:pt x="243" y="398"/>
                    <a:pt x="638" y="733"/>
                  </a:cubicBezTo>
                  <a:cubicBezTo>
                    <a:pt x="851" y="976"/>
                    <a:pt x="1125" y="1128"/>
                    <a:pt x="1459" y="1219"/>
                  </a:cubicBezTo>
                  <a:cubicBezTo>
                    <a:pt x="1489" y="1189"/>
                    <a:pt x="1155" y="915"/>
                    <a:pt x="760" y="581"/>
                  </a:cubicBezTo>
                  <a:cubicBezTo>
                    <a:pt x="385" y="263"/>
                    <a:pt x="92"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3840692" y="3441534"/>
              <a:ext cx="16200" cy="28812"/>
            </a:xfrm>
            <a:custGeom>
              <a:avLst/>
              <a:gdLst/>
              <a:ahLst/>
              <a:cxnLst/>
              <a:rect l="l" t="t" r="r" b="b"/>
              <a:pathLst>
                <a:path w="822" h="1462" extrusionOk="0">
                  <a:moveTo>
                    <a:pt x="61" y="1"/>
                  </a:moveTo>
                  <a:cubicBezTo>
                    <a:pt x="1" y="1"/>
                    <a:pt x="122" y="365"/>
                    <a:pt x="335" y="761"/>
                  </a:cubicBezTo>
                  <a:cubicBezTo>
                    <a:pt x="510" y="1139"/>
                    <a:pt x="712" y="1462"/>
                    <a:pt x="756" y="1462"/>
                  </a:cubicBezTo>
                  <a:cubicBezTo>
                    <a:pt x="758" y="1462"/>
                    <a:pt x="759" y="1461"/>
                    <a:pt x="760" y="1460"/>
                  </a:cubicBezTo>
                  <a:cubicBezTo>
                    <a:pt x="821" y="1429"/>
                    <a:pt x="700" y="1095"/>
                    <a:pt x="517" y="700"/>
                  </a:cubicBezTo>
                  <a:cubicBezTo>
                    <a:pt x="305" y="274"/>
                    <a:pt x="122"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3"/>
            <p:cNvSpPr/>
            <p:nvPr/>
          </p:nvSpPr>
          <p:spPr>
            <a:xfrm>
              <a:off x="3905983" y="3452274"/>
              <a:ext cx="18584" cy="26467"/>
            </a:xfrm>
            <a:custGeom>
              <a:avLst/>
              <a:gdLst/>
              <a:ahLst/>
              <a:cxnLst/>
              <a:rect l="l" t="t" r="r" b="b"/>
              <a:pathLst>
                <a:path w="943" h="1343" extrusionOk="0">
                  <a:moveTo>
                    <a:pt x="875" y="0"/>
                  </a:moveTo>
                  <a:cubicBezTo>
                    <a:pt x="821" y="0"/>
                    <a:pt x="565" y="236"/>
                    <a:pt x="335" y="580"/>
                  </a:cubicBezTo>
                  <a:cubicBezTo>
                    <a:pt x="122" y="975"/>
                    <a:pt x="1" y="1340"/>
                    <a:pt x="61" y="1340"/>
                  </a:cubicBezTo>
                  <a:cubicBezTo>
                    <a:pt x="63" y="1342"/>
                    <a:pt x="65" y="1342"/>
                    <a:pt x="67" y="1342"/>
                  </a:cubicBezTo>
                  <a:cubicBezTo>
                    <a:pt x="109" y="1342"/>
                    <a:pt x="286" y="1050"/>
                    <a:pt x="517" y="702"/>
                  </a:cubicBezTo>
                  <a:cubicBezTo>
                    <a:pt x="761" y="337"/>
                    <a:pt x="943" y="33"/>
                    <a:pt x="882" y="3"/>
                  </a:cubicBezTo>
                  <a:cubicBezTo>
                    <a:pt x="880" y="1"/>
                    <a:pt x="878" y="0"/>
                    <a:pt x="8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3"/>
            <p:cNvSpPr/>
            <p:nvPr/>
          </p:nvSpPr>
          <p:spPr>
            <a:xfrm>
              <a:off x="3918576" y="3541175"/>
              <a:ext cx="36557" cy="5400"/>
            </a:xfrm>
            <a:custGeom>
              <a:avLst/>
              <a:gdLst/>
              <a:ahLst/>
              <a:cxnLst/>
              <a:rect l="l" t="t" r="r" b="b"/>
              <a:pathLst>
                <a:path w="1855" h="274" extrusionOk="0">
                  <a:moveTo>
                    <a:pt x="1474" y="1"/>
                  </a:moveTo>
                  <a:cubicBezTo>
                    <a:pt x="1293" y="1"/>
                    <a:pt x="1108" y="16"/>
                    <a:pt x="912" y="51"/>
                  </a:cubicBezTo>
                  <a:cubicBezTo>
                    <a:pt x="608" y="51"/>
                    <a:pt x="304" y="82"/>
                    <a:pt x="0" y="173"/>
                  </a:cubicBezTo>
                  <a:cubicBezTo>
                    <a:pt x="178" y="244"/>
                    <a:pt x="367" y="273"/>
                    <a:pt x="553" y="273"/>
                  </a:cubicBezTo>
                  <a:cubicBezTo>
                    <a:pt x="685" y="273"/>
                    <a:pt x="816" y="259"/>
                    <a:pt x="942" y="234"/>
                  </a:cubicBezTo>
                  <a:cubicBezTo>
                    <a:pt x="982" y="237"/>
                    <a:pt x="1021" y="239"/>
                    <a:pt x="1061" y="239"/>
                  </a:cubicBezTo>
                  <a:cubicBezTo>
                    <a:pt x="1332" y="239"/>
                    <a:pt x="1616" y="153"/>
                    <a:pt x="1854" y="21"/>
                  </a:cubicBezTo>
                  <a:cubicBezTo>
                    <a:pt x="1728" y="8"/>
                    <a:pt x="1602" y="1"/>
                    <a:pt x="1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3"/>
            <p:cNvSpPr/>
            <p:nvPr/>
          </p:nvSpPr>
          <p:spPr>
            <a:xfrm>
              <a:off x="3920961" y="3606268"/>
              <a:ext cx="33562" cy="17993"/>
            </a:xfrm>
            <a:custGeom>
              <a:avLst/>
              <a:gdLst/>
              <a:ahLst/>
              <a:cxnLst/>
              <a:rect l="l" t="t" r="r" b="b"/>
              <a:pathLst>
                <a:path w="1703" h="913" extrusionOk="0">
                  <a:moveTo>
                    <a:pt x="1703" y="0"/>
                  </a:moveTo>
                  <a:lnTo>
                    <a:pt x="1703" y="0"/>
                  </a:lnTo>
                  <a:cubicBezTo>
                    <a:pt x="1368" y="61"/>
                    <a:pt x="1064" y="183"/>
                    <a:pt x="821" y="365"/>
                  </a:cubicBezTo>
                  <a:cubicBezTo>
                    <a:pt x="365" y="639"/>
                    <a:pt x="1" y="852"/>
                    <a:pt x="31" y="912"/>
                  </a:cubicBezTo>
                  <a:cubicBezTo>
                    <a:pt x="335" y="852"/>
                    <a:pt x="639" y="730"/>
                    <a:pt x="912" y="548"/>
                  </a:cubicBezTo>
                  <a:cubicBezTo>
                    <a:pt x="1186" y="396"/>
                    <a:pt x="1460" y="213"/>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3"/>
            <p:cNvSpPr/>
            <p:nvPr/>
          </p:nvSpPr>
          <p:spPr>
            <a:xfrm>
              <a:off x="3928745" y="3698756"/>
              <a:ext cx="28182" cy="13263"/>
            </a:xfrm>
            <a:custGeom>
              <a:avLst/>
              <a:gdLst/>
              <a:ahLst/>
              <a:cxnLst/>
              <a:rect l="l" t="t" r="r" b="b"/>
              <a:pathLst>
                <a:path w="1430" h="673" extrusionOk="0">
                  <a:moveTo>
                    <a:pt x="84" y="0"/>
                  </a:moveTo>
                  <a:cubicBezTo>
                    <a:pt x="56" y="0"/>
                    <a:pt x="37" y="6"/>
                    <a:pt x="31" y="19"/>
                  </a:cubicBezTo>
                  <a:cubicBezTo>
                    <a:pt x="1" y="49"/>
                    <a:pt x="274" y="232"/>
                    <a:pt x="669" y="414"/>
                  </a:cubicBezTo>
                  <a:cubicBezTo>
                    <a:pt x="970" y="564"/>
                    <a:pt x="1249" y="673"/>
                    <a:pt x="1356" y="673"/>
                  </a:cubicBezTo>
                  <a:cubicBezTo>
                    <a:pt x="1379" y="673"/>
                    <a:pt x="1394" y="668"/>
                    <a:pt x="1399" y="657"/>
                  </a:cubicBezTo>
                  <a:cubicBezTo>
                    <a:pt x="1429" y="627"/>
                    <a:pt x="1125" y="414"/>
                    <a:pt x="761" y="232"/>
                  </a:cubicBezTo>
                  <a:cubicBezTo>
                    <a:pt x="448" y="87"/>
                    <a:pt x="192" y="0"/>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3"/>
            <p:cNvSpPr/>
            <p:nvPr/>
          </p:nvSpPr>
          <p:spPr>
            <a:xfrm>
              <a:off x="3925158" y="3769683"/>
              <a:ext cx="25777" cy="12435"/>
            </a:xfrm>
            <a:custGeom>
              <a:avLst/>
              <a:gdLst/>
              <a:ahLst/>
              <a:cxnLst/>
              <a:rect l="l" t="t" r="r" b="b"/>
              <a:pathLst>
                <a:path w="1308" h="631" extrusionOk="0">
                  <a:moveTo>
                    <a:pt x="1252" y="1"/>
                  </a:moveTo>
                  <a:cubicBezTo>
                    <a:pt x="1168" y="1"/>
                    <a:pt x="899" y="87"/>
                    <a:pt x="608" y="219"/>
                  </a:cubicBezTo>
                  <a:cubicBezTo>
                    <a:pt x="244" y="402"/>
                    <a:pt x="0" y="554"/>
                    <a:pt x="0" y="614"/>
                  </a:cubicBezTo>
                  <a:cubicBezTo>
                    <a:pt x="6" y="625"/>
                    <a:pt x="20" y="630"/>
                    <a:pt x="42" y="630"/>
                  </a:cubicBezTo>
                  <a:cubicBezTo>
                    <a:pt x="142" y="630"/>
                    <a:pt x="400" y="526"/>
                    <a:pt x="699" y="402"/>
                  </a:cubicBezTo>
                  <a:cubicBezTo>
                    <a:pt x="1034" y="250"/>
                    <a:pt x="1307" y="67"/>
                    <a:pt x="1277" y="6"/>
                  </a:cubicBezTo>
                  <a:cubicBezTo>
                    <a:pt x="1273" y="3"/>
                    <a:pt x="1265"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3"/>
            <p:cNvSpPr/>
            <p:nvPr/>
          </p:nvSpPr>
          <p:spPr>
            <a:xfrm>
              <a:off x="3913767" y="3871571"/>
              <a:ext cx="21599" cy="21698"/>
            </a:xfrm>
            <a:custGeom>
              <a:avLst/>
              <a:gdLst/>
              <a:ahLst/>
              <a:cxnLst/>
              <a:rect l="l" t="t" r="r" b="b"/>
              <a:pathLst>
                <a:path w="1096" h="1101" extrusionOk="0">
                  <a:moveTo>
                    <a:pt x="45" y="1"/>
                  </a:moveTo>
                  <a:cubicBezTo>
                    <a:pt x="40" y="1"/>
                    <a:pt x="35" y="2"/>
                    <a:pt x="31" y="4"/>
                  </a:cubicBezTo>
                  <a:cubicBezTo>
                    <a:pt x="1" y="34"/>
                    <a:pt x="183" y="308"/>
                    <a:pt x="487" y="612"/>
                  </a:cubicBezTo>
                  <a:cubicBezTo>
                    <a:pt x="743" y="896"/>
                    <a:pt x="973" y="1101"/>
                    <a:pt x="1051" y="1101"/>
                  </a:cubicBezTo>
                  <a:cubicBezTo>
                    <a:pt x="1056" y="1101"/>
                    <a:pt x="1061" y="1100"/>
                    <a:pt x="1065" y="1098"/>
                  </a:cubicBezTo>
                  <a:cubicBezTo>
                    <a:pt x="1095" y="1068"/>
                    <a:pt x="882" y="794"/>
                    <a:pt x="609" y="490"/>
                  </a:cubicBezTo>
                  <a:cubicBezTo>
                    <a:pt x="353" y="205"/>
                    <a:pt x="123" y="1"/>
                    <a:pt x="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3885014" y="3962087"/>
              <a:ext cx="10800" cy="38351"/>
            </a:xfrm>
            <a:custGeom>
              <a:avLst/>
              <a:gdLst/>
              <a:ahLst/>
              <a:cxnLst/>
              <a:rect l="l" t="t" r="r" b="b"/>
              <a:pathLst>
                <a:path w="548" h="1946" extrusionOk="0">
                  <a:moveTo>
                    <a:pt x="1" y="0"/>
                  </a:moveTo>
                  <a:lnTo>
                    <a:pt x="1" y="0"/>
                  </a:lnTo>
                  <a:cubicBezTo>
                    <a:pt x="31" y="335"/>
                    <a:pt x="122" y="669"/>
                    <a:pt x="244" y="973"/>
                  </a:cubicBezTo>
                  <a:cubicBezTo>
                    <a:pt x="274" y="1307"/>
                    <a:pt x="366" y="1642"/>
                    <a:pt x="487" y="1946"/>
                  </a:cubicBezTo>
                  <a:cubicBezTo>
                    <a:pt x="548" y="1611"/>
                    <a:pt x="548" y="1247"/>
                    <a:pt x="426" y="912"/>
                  </a:cubicBezTo>
                  <a:cubicBezTo>
                    <a:pt x="366" y="578"/>
                    <a:pt x="214" y="24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3"/>
            <p:cNvSpPr/>
            <p:nvPr/>
          </p:nvSpPr>
          <p:spPr>
            <a:xfrm>
              <a:off x="3820334" y="4019003"/>
              <a:ext cx="6011" cy="37149"/>
            </a:xfrm>
            <a:custGeom>
              <a:avLst/>
              <a:gdLst/>
              <a:ahLst/>
              <a:cxnLst/>
              <a:rect l="l" t="t" r="r" b="b"/>
              <a:pathLst>
                <a:path w="305" h="1885" extrusionOk="0">
                  <a:moveTo>
                    <a:pt x="243" y="0"/>
                  </a:moveTo>
                  <a:cubicBezTo>
                    <a:pt x="61" y="608"/>
                    <a:pt x="0" y="1246"/>
                    <a:pt x="91" y="1885"/>
                  </a:cubicBezTo>
                  <a:cubicBezTo>
                    <a:pt x="213" y="1581"/>
                    <a:pt x="274" y="1277"/>
                    <a:pt x="274" y="942"/>
                  </a:cubicBezTo>
                  <a:cubicBezTo>
                    <a:pt x="304" y="638"/>
                    <a:pt x="304" y="304"/>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3"/>
            <p:cNvSpPr/>
            <p:nvPr/>
          </p:nvSpPr>
          <p:spPr>
            <a:xfrm>
              <a:off x="3788585" y="3912306"/>
              <a:ext cx="29955" cy="18643"/>
            </a:xfrm>
            <a:custGeom>
              <a:avLst/>
              <a:gdLst/>
              <a:ahLst/>
              <a:cxnLst/>
              <a:rect l="l" t="t" r="r" b="b"/>
              <a:pathLst>
                <a:path w="1520" h="946" extrusionOk="0">
                  <a:moveTo>
                    <a:pt x="43" y="0"/>
                  </a:moveTo>
                  <a:cubicBezTo>
                    <a:pt x="37" y="0"/>
                    <a:pt x="33" y="1"/>
                    <a:pt x="31" y="4"/>
                  </a:cubicBezTo>
                  <a:cubicBezTo>
                    <a:pt x="0" y="64"/>
                    <a:pt x="304" y="308"/>
                    <a:pt x="699" y="581"/>
                  </a:cubicBezTo>
                  <a:cubicBezTo>
                    <a:pt x="942" y="764"/>
                    <a:pt x="1216" y="885"/>
                    <a:pt x="1490" y="946"/>
                  </a:cubicBezTo>
                  <a:cubicBezTo>
                    <a:pt x="1520" y="915"/>
                    <a:pt x="1216" y="642"/>
                    <a:pt x="821" y="399"/>
                  </a:cubicBezTo>
                  <a:cubicBezTo>
                    <a:pt x="455" y="173"/>
                    <a:pt x="115" y="0"/>
                    <a:pt x="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3"/>
            <p:cNvSpPr/>
            <p:nvPr/>
          </p:nvSpPr>
          <p:spPr>
            <a:xfrm>
              <a:off x="3889212" y="3719409"/>
              <a:ext cx="22191" cy="18131"/>
            </a:xfrm>
            <a:custGeom>
              <a:avLst/>
              <a:gdLst/>
              <a:ahLst/>
              <a:cxnLst/>
              <a:rect l="l" t="t" r="r" b="b"/>
              <a:pathLst>
                <a:path w="1126" h="920" extrusionOk="0">
                  <a:moveTo>
                    <a:pt x="44" y="0"/>
                  </a:moveTo>
                  <a:cubicBezTo>
                    <a:pt x="38" y="0"/>
                    <a:pt x="34" y="2"/>
                    <a:pt x="31" y="4"/>
                  </a:cubicBezTo>
                  <a:cubicBezTo>
                    <a:pt x="1" y="35"/>
                    <a:pt x="183" y="278"/>
                    <a:pt x="487" y="521"/>
                  </a:cubicBezTo>
                  <a:cubicBezTo>
                    <a:pt x="765" y="771"/>
                    <a:pt x="993" y="920"/>
                    <a:pt x="1076" y="920"/>
                  </a:cubicBezTo>
                  <a:cubicBezTo>
                    <a:pt x="1083" y="920"/>
                    <a:pt x="1090" y="919"/>
                    <a:pt x="1095" y="916"/>
                  </a:cubicBezTo>
                  <a:cubicBezTo>
                    <a:pt x="1125" y="886"/>
                    <a:pt x="912" y="643"/>
                    <a:pt x="609" y="399"/>
                  </a:cubicBezTo>
                  <a:cubicBezTo>
                    <a:pt x="358" y="149"/>
                    <a:pt x="108" y="0"/>
                    <a:pt x="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3834110" y="3605480"/>
              <a:ext cx="25777" cy="23629"/>
            </a:xfrm>
            <a:custGeom>
              <a:avLst/>
              <a:gdLst/>
              <a:ahLst/>
              <a:cxnLst/>
              <a:rect l="l" t="t" r="r" b="b"/>
              <a:pathLst>
                <a:path w="1308" h="1199" extrusionOk="0">
                  <a:moveTo>
                    <a:pt x="1251" y="1"/>
                  </a:moveTo>
                  <a:cubicBezTo>
                    <a:pt x="1158" y="1"/>
                    <a:pt x="905" y="227"/>
                    <a:pt x="578" y="527"/>
                  </a:cubicBezTo>
                  <a:cubicBezTo>
                    <a:pt x="243" y="861"/>
                    <a:pt x="0" y="1165"/>
                    <a:pt x="61" y="1196"/>
                  </a:cubicBezTo>
                  <a:cubicBezTo>
                    <a:pt x="63" y="1197"/>
                    <a:pt x="66" y="1198"/>
                    <a:pt x="70" y="1198"/>
                  </a:cubicBezTo>
                  <a:cubicBezTo>
                    <a:pt x="130" y="1198"/>
                    <a:pt x="417" y="992"/>
                    <a:pt x="730" y="679"/>
                  </a:cubicBezTo>
                  <a:cubicBezTo>
                    <a:pt x="1064" y="344"/>
                    <a:pt x="1307" y="40"/>
                    <a:pt x="1277" y="10"/>
                  </a:cubicBezTo>
                  <a:cubicBezTo>
                    <a:pt x="1271" y="4"/>
                    <a:pt x="1262"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3892207" y="3501720"/>
              <a:ext cx="23984" cy="13224"/>
            </a:xfrm>
            <a:custGeom>
              <a:avLst/>
              <a:gdLst/>
              <a:ahLst/>
              <a:cxnLst/>
              <a:rect l="l" t="t" r="r" b="b"/>
              <a:pathLst>
                <a:path w="1217" h="671" extrusionOk="0">
                  <a:moveTo>
                    <a:pt x="1148" y="1"/>
                  </a:moveTo>
                  <a:cubicBezTo>
                    <a:pt x="1057" y="1"/>
                    <a:pt x="823" y="110"/>
                    <a:pt x="548" y="260"/>
                  </a:cubicBezTo>
                  <a:cubicBezTo>
                    <a:pt x="244" y="442"/>
                    <a:pt x="1" y="625"/>
                    <a:pt x="31" y="655"/>
                  </a:cubicBezTo>
                  <a:cubicBezTo>
                    <a:pt x="36" y="666"/>
                    <a:pt x="50" y="671"/>
                    <a:pt x="70" y="671"/>
                  </a:cubicBezTo>
                  <a:cubicBezTo>
                    <a:pt x="162" y="671"/>
                    <a:pt x="395" y="567"/>
                    <a:pt x="669" y="442"/>
                  </a:cubicBezTo>
                  <a:cubicBezTo>
                    <a:pt x="973" y="260"/>
                    <a:pt x="1216" y="77"/>
                    <a:pt x="1186" y="17"/>
                  </a:cubicBezTo>
                  <a:cubicBezTo>
                    <a:pt x="1181" y="6"/>
                    <a:pt x="1168"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3846092" y="3960235"/>
              <a:ext cx="11391" cy="22230"/>
            </a:xfrm>
            <a:custGeom>
              <a:avLst/>
              <a:gdLst/>
              <a:ahLst/>
              <a:cxnLst/>
              <a:rect l="l" t="t" r="r" b="b"/>
              <a:pathLst>
                <a:path w="578" h="1128" extrusionOk="0">
                  <a:moveTo>
                    <a:pt x="42" y="1"/>
                  </a:moveTo>
                  <a:cubicBezTo>
                    <a:pt x="38" y="1"/>
                    <a:pt x="34" y="2"/>
                    <a:pt x="31" y="3"/>
                  </a:cubicBezTo>
                  <a:cubicBezTo>
                    <a:pt x="0" y="3"/>
                    <a:pt x="61" y="277"/>
                    <a:pt x="183" y="611"/>
                  </a:cubicBezTo>
                  <a:cubicBezTo>
                    <a:pt x="334" y="915"/>
                    <a:pt x="486" y="1128"/>
                    <a:pt x="517" y="1128"/>
                  </a:cubicBezTo>
                  <a:cubicBezTo>
                    <a:pt x="578" y="1097"/>
                    <a:pt x="517" y="824"/>
                    <a:pt x="365" y="520"/>
                  </a:cubicBezTo>
                  <a:cubicBezTo>
                    <a:pt x="250" y="233"/>
                    <a:pt x="108"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3"/>
            <p:cNvSpPr/>
            <p:nvPr/>
          </p:nvSpPr>
          <p:spPr>
            <a:xfrm>
              <a:off x="3578917" y="3280050"/>
              <a:ext cx="41346" cy="5183"/>
            </a:xfrm>
            <a:custGeom>
              <a:avLst/>
              <a:gdLst/>
              <a:ahLst/>
              <a:cxnLst/>
              <a:rect l="l" t="t" r="r" b="b"/>
              <a:pathLst>
                <a:path w="2098" h="263" extrusionOk="0">
                  <a:moveTo>
                    <a:pt x="665" y="0"/>
                  </a:moveTo>
                  <a:cubicBezTo>
                    <a:pt x="437" y="0"/>
                    <a:pt x="213" y="21"/>
                    <a:pt x="1" y="79"/>
                  </a:cubicBezTo>
                  <a:cubicBezTo>
                    <a:pt x="335" y="201"/>
                    <a:pt x="669" y="231"/>
                    <a:pt x="1034" y="231"/>
                  </a:cubicBezTo>
                  <a:cubicBezTo>
                    <a:pt x="1163" y="253"/>
                    <a:pt x="1293" y="263"/>
                    <a:pt x="1420" y="263"/>
                  </a:cubicBezTo>
                  <a:cubicBezTo>
                    <a:pt x="1653" y="263"/>
                    <a:pt x="1882" y="229"/>
                    <a:pt x="2098" y="170"/>
                  </a:cubicBezTo>
                  <a:cubicBezTo>
                    <a:pt x="1764" y="79"/>
                    <a:pt x="1399" y="18"/>
                    <a:pt x="1065" y="18"/>
                  </a:cubicBezTo>
                  <a:cubicBezTo>
                    <a:pt x="931" y="7"/>
                    <a:pt x="797" y="0"/>
                    <a:pt x="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3"/>
            <p:cNvSpPr/>
            <p:nvPr/>
          </p:nvSpPr>
          <p:spPr>
            <a:xfrm>
              <a:off x="3576533" y="3148010"/>
              <a:ext cx="37149" cy="15608"/>
            </a:xfrm>
            <a:custGeom>
              <a:avLst/>
              <a:gdLst/>
              <a:ahLst/>
              <a:cxnLst/>
              <a:rect l="l" t="t" r="r" b="b"/>
              <a:pathLst>
                <a:path w="1885" h="792" extrusionOk="0">
                  <a:moveTo>
                    <a:pt x="0" y="1"/>
                  </a:moveTo>
                  <a:cubicBezTo>
                    <a:pt x="274" y="214"/>
                    <a:pt x="578" y="366"/>
                    <a:pt x="912" y="487"/>
                  </a:cubicBezTo>
                  <a:cubicBezTo>
                    <a:pt x="1216" y="639"/>
                    <a:pt x="1550" y="730"/>
                    <a:pt x="1885" y="791"/>
                  </a:cubicBezTo>
                  <a:cubicBezTo>
                    <a:pt x="1611" y="548"/>
                    <a:pt x="1307" y="396"/>
                    <a:pt x="973" y="305"/>
                  </a:cubicBezTo>
                  <a:cubicBezTo>
                    <a:pt x="669" y="122"/>
                    <a:pt x="334" y="3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3587313" y="2994035"/>
              <a:ext cx="37760" cy="19905"/>
            </a:xfrm>
            <a:custGeom>
              <a:avLst/>
              <a:gdLst/>
              <a:ahLst/>
              <a:cxnLst/>
              <a:rect l="l" t="t" r="r" b="b"/>
              <a:pathLst>
                <a:path w="1916" h="1010" extrusionOk="0">
                  <a:moveTo>
                    <a:pt x="11" y="0"/>
                  </a:moveTo>
                  <a:cubicBezTo>
                    <a:pt x="7" y="0"/>
                    <a:pt x="3" y="1"/>
                    <a:pt x="0" y="2"/>
                  </a:cubicBezTo>
                  <a:cubicBezTo>
                    <a:pt x="213" y="337"/>
                    <a:pt x="487" y="580"/>
                    <a:pt x="851" y="732"/>
                  </a:cubicBezTo>
                  <a:cubicBezTo>
                    <a:pt x="1124" y="895"/>
                    <a:pt x="1445" y="1010"/>
                    <a:pt x="1794" y="1010"/>
                  </a:cubicBezTo>
                  <a:cubicBezTo>
                    <a:pt x="1834" y="1010"/>
                    <a:pt x="1874" y="1008"/>
                    <a:pt x="1915" y="1005"/>
                  </a:cubicBezTo>
                  <a:cubicBezTo>
                    <a:pt x="1915" y="944"/>
                    <a:pt x="1459" y="823"/>
                    <a:pt x="942" y="549"/>
                  </a:cubicBezTo>
                  <a:cubicBezTo>
                    <a:pt x="450" y="289"/>
                    <a:pt x="95" y="0"/>
                    <a:pt x="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3633428" y="2908406"/>
              <a:ext cx="19195" cy="35966"/>
            </a:xfrm>
            <a:custGeom>
              <a:avLst/>
              <a:gdLst/>
              <a:ahLst/>
              <a:cxnLst/>
              <a:rect l="l" t="t" r="r" b="b"/>
              <a:pathLst>
                <a:path w="974" h="1825" extrusionOk="0">
                  <a:moveTo>
                    <a:pt x="1" y="1"/>
                  </a:moveTo>
                  <a:lnTo>
                    <a:pt x="1" y="1"/>
                  </a:lnTo>
                  <a:cubicBezTo>
                    <a:pt x="61" y="335"/>
                    <a:pt x="183" y="669"/>
                    <a:pt x="396" y="943"/>
                  </a:cubicBezTo>
                  <a:cubicBezTo>
                    <a:pt x="517" y="1277"/>
                    <a:pt x="730" y="1551"/>
                    <a:pt x="973" y="1824"/>
                  </a:cubicBezTo>
                  <a:cubicBezTo>
                    <a:pt x="882" y="1460"/>
                    <a:pt x="761" y="1156"/>
                    <a:pt x="578" y="882"/>
                  </a:cubicBezTo>
                  <a:cubicBezTo>
                    <a:pt x="426" y="548"/>
                    <a:pt x="244" y="24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3720890" y="2923345"/>
              <a:ext cx="26980" cy="33049"/>
            </a:xfrm>
            <a:custGeom>
              <a:avLst/>
              <a:gdLst/>
              <a:ahLst/>
              <a:cxnLst/>
              <a:rect l="l" t="t" r="r" b="b"/>
              <a:pathLst>
                <a:path w="1369" h="1677" extrusionOk="0">
                  <a:moveTo>
                    <a:pt x="1359" y="1"/>
                  </a:moveTo>
                  <a:cubicBezTo>
                    <a:pt x="1279" y="1"/>
                    <a:pt x="958" y="326"/>
                    <a:pt x="608" y="762"/>
                  </a:cubicBezTo>
                  <a:cubicBezTo>
                    <a:pt x="335" y="1036"/>
                    <a:pt x="152" y="1340"/>
                    <a:pt x="0" y="1674"/>
                  </a:cubicBezTo>
                  <a:cubicBezTo>
                    <a:pt x="2" y="1675"/>
                    <a:pt x="3" y="1676"/>
                    <a:pt x="5" y="1676"/>
                  </a:cubicBezTo>
                  <a:cubicBezTo>
                    <a:pt x="57" y="1676"/>
                    <a:pt x="381" y="1323"/>
                    <a:pt x="760" y="914"/>
                  </a:cubicBezTo>
                  <a:cubicBezTo>
                    <a:pt x="1003" y="641"/>
                    <a:pt x="1216" y="337"/>
                    <a:pt x="1368" y="3"/>
                  </a:cubicBezTo>
                  <a:cubicBezTo>
                    <a:pt x="1366" y="1"/>
                    <a:pt x="1363" y="1"/>
                    <a:pt x="1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3740657" y="3027006"/>
              <a:ext cx="31768" cy="21599"/>
            </a:xfrm>
            <a:custGeom>
              <a:avLst/>
              <a:gdLst/>
              <a:ahLst/>
              <a:cxnLst/>
              <a:rect l="l" t="t" r="r" b="b"/>
              <a:pathLst>
                <a:path w="1612" h="1096" extrusionOk="0">
                  <a:moveTo>
                    <a:pt x="1581" y="1"/>
                  </a:moveTo>
                  <a:lnTo>
                    <a:pt x="1581" y="1"/>
                  </a:lnTo>
                  <a:cubicBezTo>
                    <a:pt x="1277" y="92"/>
                    <a:pt x="1004" y="244"/>
                    <a:pt x="760" y="457"/>
                  </a:cubicBezTo>
                  <a:cubicBezTo>
                    <a:pt x="304" y="761"/>
                    <a:pt x="0" y="1065"/>
                    <a:pt x="31" y="1095"/>
                  </a:cubicBezTo>
                  <a:cubicBezTo>
                    <a:pt x="335" y="1004"/>
                    <a:pt x="608" y="852"/>
                    <a:pt x="852" y="639"/>
                  </a:cubicBezTo>
                  <a:cubicBezTo>
                    <a:pt x="1277" y="305"/>
                    <a:pt x="1611" y="3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3750235" y="3169964"/>
              <a:ext cx="32971" cy="8770"/>
            </a:xfrm>
            <a:custGeom>
              <a:avLst/>
              <a:gdLst/>
              <a:ahLst/>
              <a:cxnLst/>
              <a:rect l="l" t="t" r="r" b="b"/>
              <a:pathLst>
                <a:path w="1673" h="445" extrusionOk="0">
                  <a:moveTo>
                    <a:pt x="1458" y="1"/>
                  </a:moveTo>
                  <a:cubicBezTo>
                    <a:pt x="1227" y="1"/>
                    <a:pt x="1000" y="40"/>
                    <a:pt x="791" y="133"/>
                  </a:cubicBezTo>
                  <a:cubicBezTo>
                    <a:pt x="518" y="163"/>
                    <a:pt x="244" y="285"/>
                    <a:pt x="1" y="437"/>
                  </a:cubicBezTo>
                  <a:cubicBezTo>
                    <a:pt x="49" y="442"/>
                    <a:pt x="99" y="445"/>
                    <a:pt x="149" y="445"/>
                  </a:cubicBezTo>
                  <a:cubicBezTo>
                    <a:pt x="381" y="445"/>
                    <a:pt x="627" y="390"/>
                    <a:pt x="852" y="315"/>
                  </a:cubicBezTo>
                  <a:cubicBezTo>
                    <a:pt x="1156" y="255"/>
                    <a:pt x="1429" y="163"/>
                    <a:pt x="1673" y="11"/>
                  </a:cubicBezTo>
                  <a:cubicBezTo>
                    <a:pt x="1601" y="4"/>
                    <a:pt x="1529" y="1"/>
                    <a:pt x="1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3737070" y="3287539"/>
              <a:ext cx="39553" cy="4907"/>
            </a:xfrm>
            <a:custGeom>
              <a:avLst/>
              <a:gdLst/>
              <a:ahLst/>
              <a:cxnLst/>
              <a:rect l="l" t="t" r="r" b="b"/>
              <a:pathLst>
                <a:path w="2007" h="249" extrusionOk="0">
                  <a:moveTo>
                    <a:pt x="620" y="0"/>
                  </a:moveTo>
                  <a:cubicBezTo>
                    <a:pt x="413" y="0"/>
                    <a:pt x="207" y="26"/>
                    <a:pt x="0" y="64"/>
                  </a:cubicBezTo>
                  <a:cubicBezTo>
                    <a:pt x="252" y="165"/>
                    <a:pt x="525" y="224"/>
                    <a:pt x="818" y="224"/>
                  </a:cubicBezTo>
                  <a:cubicBezTo>
                    <a:pt x="879" y="224"/>
                    <a:pt x="941" y="221"/>
                    <a:pt x="1003" y="216"/>
                  </a:cubicBezTo>
                  <a:cubicBezTo>
                    <a:pt x="1131" y="239"/>
                    <a:pt x="1259" y="249"/>
                    <a:pt x="1386" y="249"/>
                  </a:cubicBezTo>
                  <a:cubicBezTo>
                    <a:pt x="1593" y="249"/>
                    <a:pt x="1800" y="223"/>
                    <a:pt x="2006" y="185"/>
                  </a:cubicBezTo>
                  <a:cubicBezTo>
                    <a:pt x="1729" y="85"/>
                    <a:pt x="1452" y="26"/>
                    <a:pt x="1175" y="26"/>
                  </a:cubicBezTo>
                  <a:cubicBezTo>
                    <a:pt x="1118" y="26"/>
                    <a:pt x="1061" y="28"/>
                    <a:pt x="1003" y="33"/>
                  </a:cubicBezTo>
                  <a:cubicBezTo>
                    <a:pt x="875" y="10"/>
                    <a:pt x="748" y="0"/>
                    <a:pt x="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3738863" y="3413982"/>
              <a:ext cx="39553" cy="21580"/>
            </a:xfrm>
            <a:custGeom>
              <a:avLst/>
              <a:gdLst/>
              <a:ahLst/>
              <a:cxnLst/>
              <a:rect l="l" t="t" r="r" b="b"/>
              <a:pathLst>
                <a:path w="2007" h="1095" extrusionOk="0">
                  <a:moveTo>
                    <a:pt x="2006" y="0"/>
                  </a:moveTo>
                  <a:cubicBezTo>
                    <a:pt x="1642" y="92"/>
                    <a:pt x="1277" y="244"/>
                    <a:pt x="973" y="456"/>
                  </a:cubicBezTo>
                  <a:cubicBezTo>
                    <a:pt x="608" y="608"/>
                    <a:pt x="304" y="852"/>
                    <a:pt x="0" y="1095"/>
                  </a:cubicBezTo>
                  <a:cubicBezTo>
                    <a:pt x="395" y="1004"/>
                    <a:pt x="730" y="852"/>
                    <a:pt x="1064" y="639"/>
                  </a:cubicBezTo>
                  <a:cubicBezTo>
                    <a:pt x="1429" y="487"/>
                    <a:pt x="1733" y="244"/>
                    <a:pt x="2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p:cNvSpPr/>
            <p:nvPr/>
          </p:nvSpPr>
          <p:spPr>
            <a:xfrm>
              <a:off x="3567546" y="3464690"/>
              <a:ext cx="41938" cy="8829"/>
            </a:xfrm>
            <a:custGeom>
              <a:avLst/>
              <a:gdLst/>
              <a:ahLst/>
              <a:cxnLst/>
              <a:rect l="l" t="t" r="r" b="b"/>
              <a:pathLst>
                <a:path w="2128" h="448" extrusionOk="0">
                  <a:moveTo>
                    <a:pt x="258" y="0"/>
                  </a:moveTo>
                  <a:cubicBezTo>
                    <a:pt x="172" y="0"/>
                    <a:pt x="86" y="4"/>
                    <a:pt x="0" y="11"/>
                  </a:cubicBezTo>
                  <a:cubicBezTo>
                    <a:pt x="334" y="163"/>
                    <a:pt x="669" y="285"/>
                    <a:pt x="1034" y="315"/>
                  </a:cubicBezTo>
                  <a:cubicBezTo>
                    <a:pt x="1312" y="408"/>
                    <a:pt x="1591" y="448"/>
                    <a:pt x="1870" y="448"/>
                  </a:cubicBezTo>
                  <a:cubicBezTo>
                    <a:pt x="1956" y="448"/>
                    <a:pt x="2042" y="444"/>
                    <a:pt x="2128" y="437"/>
                  </a:cubicBezTo>
                  <a:cubicBezTo>
                    <a:pt x="1793" y="285"/>
                    <a:pt x="1429" y="163"/>
                    <a:pt x="1094" y="133"/>
                  </a:cubicBezTo>
                  <a:cubicBezTo>
                    <a:pt x="816" y="40"/>
                    <a:pt x="537"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p:cNvSpPr/>
            <p:nvPr/>
          </p:nvSpPr>
          <p:spPr>
            <a:xfrm>
              <a:off x="3578917" y="3580511"/>
              <a:ext cx="34764" cy="28773"/>
            </a:xfrm>
            <a:custGeom>
              <a:avLst/>
              <a:gdLst/>
              <a:ahLst/>
              <a:cxnLst/>
              <a:rect l="l" t="t" r="r" b="b"/>
              <a:pathLst>
                <a:path w="1764" h="1460" extrusionOk="0">
                  <a:moveTo>
                    <a:pt x="1764" y="0"/>
                  </a:moveTo>
                  <a:lnTo>
                    <a:pt x="1764" y="0"/>
                  </a:lnTo>
                  <a:cubicBezTo>
                    <a:pt x="1399" y="152"/>
                    <a:pt x="1095" y="365"/>
                    <a:pt x="821" y="639"/>
                  </a:cubicBezTo>
                  <a:cubicBezTo>
                    <a:pt x="487" y="882"/>
                    <a:pt x="213" y="1155"/>
                    <a:pt x="1" y="1459"/>
                  </a:cubicBezTo>
                  <a:cubicBezTo>
                    <a:pt x="335" y="1277"/>
                    <a:pt x="669" y="1064"/>
                    <a:pt x="943" y="791"/>
                  </a:cubicBezTo>
                  <a:cubicBezTo>
                    <a:pt x="1247" y="578"/>
                    <a:pt x="1520" y="304"/>
                    <a:pt x="1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a:off x="3576533" y="3866841"/>
              <a:ext cx="39553" cy="32971"/>
            </a:xfrm>
            <a:custGeom>
              <a:avLst/>
              <a:gdLst/>
              <a:ahLst/>
              <a:cxnLst/>
              <a:rect l="l" t="t" r="r" b="b"/>
              <a:pathLst>
                <a:path w="2007" h="1673" extrusionOk="0">
                  <a:moveTo>
                    <a:pt x="0" y="1"/>
                  </a:moveTo>
                  <a:lnTo>
                    <a:pt x="0" y="1"/>
                  </a:lnTo>
                  <a:cubicBezTo>
                    <a:pt x="243" y="335"/>
                    <a:pt x="578" y="639"/>
                    <a:pt x="942" y="912"/>
                  </a:cubicBezTo>
                  <a:cubicBezTo>
                    <a:pt x="1246" y="1216"/>
                    <a:pt x="1611" y="1460"/>
                    <a:pt x="2006" y="1672"/>
                  </a:cubicBezTo>
                  <a:cubicBezTo>
                    <a:pt x="1733" y="1308"/>
                    <a:pt x="1429" y="1004"/>
                    <a:pt x="1064" y="760"/>
                  </a:cubicBezTo>
                  <a:cubicBezTo>
                    <a:pt x="730" y="456"/>
                    <a:pt x="395" y="18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p:cNvSpPr/>
            <p:nvPr/>
          </p:nvSpPr>
          <p:spPr>
            <a:xfrm>
              <a:off x="3582524" y="3989579"/>
              <a:ext cx="29955" cy="24043"/>
            </a:xfrm>
            <a:custGeom>
              <a:avLst/>
              <a:gdLst/>
              <a:ahLst/>
              <a:cxnLst/>
              <a:rect l="l" t="t" r="r" b="b"/>
              <a:pathLst>
                <a:path w="1520" h="1220" extrusionOk="0">
                  <a:moveTo>
                    <a:pt x="1475" y="1"/>
                  </a:moveTo>
                  <a:cubicBezTo>
                    <a:pt x="1386" y="1"/>
                    <a:pt x="1069" y="209"/>
                    <a:pt x="699" y="551"/>
                  </a:cubicBezTo>
                  <a:cubicBezTo>
                    <a:pt x="304" y="885"/>
                    <a:pt x="0" y="1189"/>
                    <a:pt x="30" y="1219"/>
                  </a:cubicBezTo>
                  <a:cubicBezTo>
                    <a:pt x="334" y="1098"/>
                    <a:pt x="578" y="916"/>
                    <a:pt x="821" y="703"/>
                  </a:cubicBezTo>
                  <a:cubicBezTo>
                    <a:pt x="1216" y="338"/>
                    <a:pt x="1520" y="34"/>
                    <a:pt x="1489" y="4"/>
                  </a:cubicBezTo>
                  <a:cubicBezTo>
                    <a:pt x="1486" y="2"/>
                    <a:pt x="1481" y="1"/>
                    <a:pt x="1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p:cNvSpPr/>
            <p:nvPr/>
          </p:nvSpPr>
          <p:spPr>
            <a:xfrm>
              <a:off x="3734666" y="3789568"/>
              <a:ext cx="35355" cy="26369"/>
            </a:xfrm>
            <a:custGeom>
              <a:avLst/>
              <a:gdLst/>
              <a:ahLst/>
              <a:cxnLst/>
              <a:rect l="l" t="t" r="r" b="b"/>
              <a:pathLst>
                <a:path w="1794" h="1338" extrusionOk="0">
                  <a:moveTo>
                    <a:pt x="1794" y="1"/>
                  </a:moveTo>
                  <a:lnTo>
                    <a:pt x="1794" y="1"/>
                  </a:lnTo>
                  <a:cubicBezTo>
                    <a:pt x="1429" y="122"/>
                    <a:pt x="1095" y="335"/>
                    <a:pt x="821" y="578"/>
                  </a:cubicBezTo>
                  <a:cubicBezTo>
                    <a:pt x="517" y="791"/>
                    <a:pt x="213" y="1034"/>
                    <a:pt x="1" y="1338"/>
                  </a:cubicBezTo>
                  <a:cubicBezTo>
                    <a:pt x="335" y="1186"/>
                    <a:pt x="669" y="1004"/>
                    <a:pt x="943" y="760"/>
                  </a:cubicBezTo>
                  <a:cubicBezTo>
                    <a:pt x="1277" y="548"/>
                    <a:pt x="1551" y="274"/>
                    <a:pt x="17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p:cNvSpPr/>
            <p:nvPr/>
          </p:nvSpPr>
          <p:spPr>
            <a:xfrm>
              <a:off x="3732261" y="3635574"/>
              <a:ext cx="39573" cy="16081"/>
            </a:xfrm>
            <a:custGeom>
              <a:avLst/>
              <a:gdLst/>
              <a:ahLst/>
              <a:cxnLst/>
              <a:rect l="l" t="t" r="r" b="b"/>
              <a:pathLst>
                <a:path w="2008" h="816" extrusionOk="0">
                  <a:moveTo>
                    <a:pt x="1998" y="0"/>
                  </a:moveTo>
                  <a:cubicBezTo>
                    <a:pt x="1931" y="0"/>
                    <a:pt x="1550" y="230"/>
                    <a:pt x="1034" y="459"/>
                  </a:cubicBezTo>
                  <a:cubicBezTo>
                    <a:pt x="670" y="550"/>
                    <a:pt x="335" y="641"/>
                    <a:pt x="1" y="793"/>
                  </a:cubicBezTo>
                  <a:cubicBezTo>
                    <a:pt x="100" y="808"/>
                    <a:pt x="197" y="816"/>
                    <a:pt x="292" y="816"/>
                  </a:cubicBezTo>
                  <a:cubicBezTo>
                    <a:pt x="577" y="816"/>
                    <a:pt x="844" y="748"/>
                    <a:pt x="1095" y="611"/>
                  </a:cubicBezTo>
                  <a:cubicBezTo>
                    <a:pt x="1460" y="520"/>
                    <a:pt x="1794" y="307"/>
                    <a:pt x="2007" y="3"/>
                  </a:cubicBezTo>
                  <a:cubicBezTo>
                    <a:pt x="2005" y="1"/>
                    <a:pt x="2002" y="0"/>
                    <a:pt x="19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p:cNvSpPr/>
            <p:nvPr/>
          </p:nvSpPr>
          <p:spPr>
            <a:xfrm>
              <a:off x="3741248" y="3510431"/>
              <a:ext cx="32971" cy="13184"/>
            </a:xfrm>
            <a:custGeom>
              <a:avLst/>
              <a:gdLst/>
              <a:ahLst/>
              <a:cxnLst/>
              <a:rect l="l" t="t" r="r" b="b"/>
              <a:pathLst>
                <a:path w="1673" h="669" extrusionOk="0">
                  <a:moveTo>
                    <a:pt x="1" y="0"/>
                  </a:moveTo>
                  <a:cubicBezTo>
                    <a:pt x="244" y="183"/>
                    <a:pt x="518" y="335"/>
                    <a:pt x="791" y="426"/>
                  </a:cubicBezTo>
                  <a:cubicBezTo>
                    <a:pt x="1065" y="578"/>
                    <a:pt x="1369" y="638"/>
                    <a:pt x="1673" y="669"/>
                  </a:cubicBezTo>
                  <a:cubicBezTo>
                    <a:pt x="1429" y="456"/>
                    <a:pt x="1156" y="335"/>
                    <a:pt x="882" y="243"/>
                  </a:cubicBezTo>
                  <a:cubicBezTo>
                    <a:pt x="609" y="91"/>
                    <a:pt x="30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p:cNvSpPr/>
            <p:nvPr/>
          </p:nvSpPr>
          <p:spPr>
            <a:xfrm>
              <a:off x="3741248" y="4092669"/>
              <a:ext cx="41366" cy="19195"/>
            </a:xfrm>
            <a:custGeom>
              <a:avLst/>
              <a:gdLst/>
              <a:ahLst/>
              <a:cxnLst/>
              <a:rect l="l" t="t" r="r" b="b"/>
              <a:pathLst>
                <a:path w="2099" h="974" extrusionOk="0">
                  <a:moveTo>
                    <a:pt x="2098" y="1"/>
                  </a:moveTo>
                  <a:cubicBezTo>
                    <a:pt x="1733" y="61"/>
                    <a:pt x="1338" y="183"/>
                    <a:pt x="1004" y="396"/>
                  </a:cubicBezTo>
                  <a:cubicBezTo>
                    <a:pt x="639" y="548"/>
                    <a:pt x="305" y="730"/>
                    <a:pt x="1" y="973"/>
                  </a:cubicBezTo>
                  <a:cubicBezTo>
                    <a:pt x="366" y="913"/>
                    <a:pt x="761" y="761"/>
                    <a:pt x="1095" y="578"/>
                  </a:cubicBezTo>
                  <a:cubicBezTo>
                    <a:pt x="1460" y="426"/>
                    <a:pt x="1794" y="244"/>
                    <a:pt x="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p:cNvSpPr/>
            <p:nvPr/>
          </p:nvSpPr>
          <p:spPr>
            <a:xfrm>
              <a:off x="3572335" y="3345696"/>
              <a:ext cx="39553" cy="34764"/>
            </a:xfrm>
            <a:custGeom>
              <a:avLst/>
              <a:gdLst/>
              <a:ahLst/>
              <a:cxnLst/>
              <a:rect l="l" t="t" r="r" b="b"/>
              <a:pathLst>
                <a:path w="2007" h="1764" extrusionOk="0">
                  <a:moveTo>
                    <a:pt x="0" y="0"/>
                  </a:moveTo>
                  <a:lnTo>
                    <a:pt x="0" y="0"/>
                  </a:lnTo>
                  <a:cubicBezTo>
                    <a:pt x="243" y="365"/>
                    <a:pt x="578" y="669"/>
                    <a:pt x="943" y="973"/>
                  </a:cubicBezTo>
                  <a:cubicBezTo>
                    <a:pt x="1247" y="1277"/>
                    <a:pt x="1611" y="1551"/>
                    <a:pt x="2006" y="1763"/>
                  </a:cubicBezTo>
                  <a:cubicBezTo>
                    <a:pt x="1733" y="1399"/>
                    <a:pt x="1429" y="1095"/>
                    <a:pt x="1064" y="821"/>
                  </a:cubicBezTo>
                  <a:cubicBezTo>
                    <a:pt x="760" y="487"/>
                    <a:pt x="395" y="21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p:cNvSpPr/>
            <p:nvPr/>
          </p:nvSpPr>
          <p:spPr>
            <a:xfrm>
              <a:off x="3750235" y="3323525"/>
              <a:ext cx="37168" cy="23984"/>
            </a:xfrm>
            <a:custGeom>
              <a:avLst/>
              <a:gdLst/>
              <a:ahLst/>
              <a:cxnLst/>
              <a:rect l="l" t="t" r="r" b="b"/>
              <a:pathLst>
                <a:path w="1886" h="1217" extrusionOk="0">
                  <a:moveTo>
                    <a:pt x="1885" y="1"/>
                  </a:moveTo>
                  <a:cubicBezTo>
                    <a:pt x="1521" y="122"/>
                    <a:pt x="1186" y="305"/>
                    <a:pt x="882" y="548"/>
                  </a:cubicBezTo>
                  <a:cubicBezTo>
                    <a:pt x="548" y="700"/>
                    <a:pt x="244" y="943"/>
                    <a:pt x="1" y="1217"/>
                  </a:cubicBezTo>
                  <a:cubicBezTo>
                    <a:pt x="335" y="1125"/>
                    <a:pt x="700" y="943"/>
                    <a:pt x="1004" y="700"/>
                  </a:cubicBezTo>
                  <a:cubicBezTo>
                    <a:pt x="1338" y="517"/>
                    <a:pt x="1642" y="274"/>
                    <a:pt x="1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p:cNvSpPr/>
            <p:nvPr/>
          </p:nvSpPr>
          <p:spPr>
            <a:xfrm>
              <a:off x="3576533" y="3078837"/>
              <a:ext cx="30566" cy="6011"/>
            </a:xfrm>
            <a:custGeom>
              <a:avLst/>
              <a:gdLst/>
              <a:ahLst/>
              <a:cxnLst/>
              <a:rect l="l" t="t" r="r" b="b"/>
              <a:pathLst>
                <a:path w="1551" h="305" extrusionOk="0">
                  <a:moveTo>
                    <a:pt x="407" y="0"/>
                  </a:moveTo>
                  <a:cubicBezTo>
                    <a:pt x="274" y="0"/>
                    <a:pt x="137" y="15"/>
                    <a:pt x="0" y="46"/>
                  </a:cubicBezTo>
                  <a:cubicBezTo>
                    <a:pt x="0" y="107"/>
                    <a:pt x="334" y="198"/>
                    <a:pt x="760" y="259"/>
                  </a:cubicBezTo>
                  <a:cubicBezTo>
                    <a:pt x="897" y="289"/>
                    <a:pt x="1034" y="304"/>
                    <a:pt x="1167" y="304"/>
                  </a:cubicBezTo>
                  <a:cubicBezTo>
                    <a:pt x="1299" y="304"/>
                    <a:pt x="1429" y="289"/>
                    <a:pt x="1550" y="259"/>
                  </a:cubicBezTo>
                  <a:cubicBezTo>
                    <a:pt x="1550" y="228"/>
                    <a:pt x="1216" y="137"/>
                    <a:pt x="790" y="46"/>
                  </a:cubicBezTo>
                  <a:cubicBezTo>
                    <a:pt x="669" y="15"/>
                    <a:pt x="540" y="0"/>
                    <a:pt x="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p:cNvSpPr/>
            <p:nvPr/>
          </p:nvSpPr>
          <p:spPr>
            <a:xfrm>
              <a:off x="3743061" y="3092908"/>
              <a:ext cx="31768" cy="11391"/>
            </a:xfrm>
            <a:custGeom>
              <a:avLst/>
              <a:gdLst/>
              <a:ahLst/>
              <a:cxnLst/>
              <a:rect l="l" t="t" r="r" b="b"/>
              <a:pathLst>
                <a:path w="1612" h="578" extrusionOk="0">
                  <a:moveTo>
                    <a:pt x="1581" y="0"/>
                  </a:moveTo>
                  <a:cubicBezTo>
                    <a:pt x="1307" y="0"/>
                    <a:pt x="1034" y="61"/>
                    <a:pt x="760" y="183"/>
                  </a:cubicBezTo>
                  <a:cubicBezTo>
                    <a:pt x="486" y="244"/>
                    <a:pt x="213" y="396"/>
                    <a:pt x="0" y="578"/>
                  </a:cubicBezTo>
                  <a:cubicBezTo>
                    <a:pt x="274" y="578"/>
                    <a:pt x="578" y="517"/>
                    <a:pt x="821" y="396"/>
                  </a:cubicBezTo>
                  <a:cubicBezTo>
                    <a:pt x="1277" y="213"/>
                    <a:pt x="1611" y="61"/>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3"/>
            <p:cNvSpPr/>
            <p:nvPr/>
          </p:nvSpPr>
          <p:spPr>
            <a:xfrm>
              <a:off x="3659797" y="3354643"/>
              <a:ext cx="26960" cy="32537"/>
            </a:xfrm>
            <a:custGeom>
              <a:avLst/>
              <a:gdLst/>
              <a:ahLst/>
              <a:cxnLst/>
              <a:rect l="l" t="t" r="r" b="b"/>
              <a:pathLst>
                <a:path w="1368" h="1651" extrusionOk="0">
                  <a:moveTo>
                    <a:pt x="1359" y="0"/>
                  </a:moveTo>
                  <a:cubicBezTo>
                    <a:pt x="1279" y="0"/>
                    <a:pt x="957" y="326"/>
                    <a:pt x="608" y="762"/>
                  </a:cubicBezTo>
                  <a:cubicBezTo>
                    <a:pt x="334" y="1005"/>
                    <a:pt x="152" y="1309"/>
                    <a:pt x="0" y="1644"/>
                  </a:cubicBezTo>
                  <a:cubicBezTo>
                    <a:pt x="5" y="1648"/>
                    <a:pt x="11" y="1651"/>
                    <a:pt x="19" y="1651"/>
                  </a:cubicBezTo>
                  <a:cubicBezTo>
                    <a:pt x="114" y="1651"/>
                    <a:pt x="424" y="1332"/>
                    <a:pt x="760" y="884"/>
                  </a:cubicBezTo>
                  <a:cubicBezTo>
                    <a:pt x="1003" y="641"/>
                    <a:pt x="1216" y="337"/>
                    <a:pt x="1368" y="2"/>
                  </a:cubicBezTo>
                  <a:cubicBezTo>
                    <a:pt x="1365" y="1"/>
                    <a:pt x="1362" y="0"/>
                    <a:pt x="1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p:cNvSpPr/>
            <p:nvPr/>
          </p:nvSpPr>
          <p:spPr>
            <a:xfrm>
              <a:off x="3666379" y="3211508"/>
              <a:ext cx="20988" cy="28832"/>
            </a:xfrm>
            <a:custGeom>
              <a:avLst/>
              <a:gdLst/>
              <a:ahLst/>
              <a:cxnLst/>
              <a:rect l="l" t="t" r="r" b="b"/>
              <a:pathLst>
                <a:path w="1065" h="1463" extrusionOk="0">
                  <a:moveTo>
                    <a:pt x="0" y="1"/>
                  </a:moveTo>
                  <a:cubicBezTo>
                    <a:pt x="0" y="305"/>
                    <a:pt x="122" y="609"/>
                    <a:pt x="335" y="852"/>
                  </a:cubicBezTo>
                  <a:cubicBezTo>
                    <a:pt x="620" y="1251"/>
                    <a:pt x="931" y="1463"/>
                    <a:pt x="994" y="1463"/>
                  </a:cubicBezTo>
                  <a:cubicBezTo>
                    <a:pt x="998" y="1463"/>
                    <a:pt x="1002" y="1462"/>
                    <a:pt x="1003" y="1460"/>
                  </a:cubicBezTo>
                  <a:cubicBezTo>
                    <a:pt x="1064" y="1399"/>
                    <a:pt x="760" y="1156"/>
                    <a:pt x="487" y="761"/>
                  </a:cubicBezTo>
                  <a:cubicBezTo>
                    <a:pt x="213" y="335"/>
                    <a:pt x="6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p:cNvSpPr/>
            <p:nvPr/>
          </p:nvSpPr>
          <p:spPr>
            <a:xfrm>
              <a:off x="3662181" y="3077280"/>
              <a:ext cx="22782" cy="30625"/>
            </a:xfrm>
            <a:custGeom>
              <a:avLst/>
              <a:gdLst/>
              <a:ahLst/>
              <a:cxnLst/>
              <a:rect l="l" t="t" r="r" b="b"/>
              <a:pathLst>
                <a:path w="1156" h="1554" extrusionOk="0">
                  <a:moveTo>
                    <a:pt x="1117" y="1"/>
                  </a:moveTo>
                  <a:cubicBezTo>
                    <a:pt x="1051" y="1"/>
                    <a:pt x="681" y="241"/>
                    <a:pt x="365" y="672"/>
                  </a:cubicBezTo>
                  <a:cubicBezTo>
                    <a:pt x="153" y="915"/>
                    <a:pt x="31" y="1219"/>
                    <a:pt x="1" y="1553"/>
                  </a:cubicBezTo>
                  <a:cubicBezTo>
                    <a:pt x="213" y="1310"/>
                    <a:pt x="365" y="1067"/>
                    <a:pt x="548" y="763"/>
                  </a:cubicBezTo>
                  <a:cubicBezTo>
                    <a:pt x="852" y="368"/>
                    <a:pt x="1156" y="64"/>
                    <a:pt x="1125" y="3"/>
                  </a:cubicBezTo>
                  <a:cubicBezTo>
                    <a:pt x="1124" y="1"/>
                    <a:pt x="1121" y="1"/>
                    <a:pt x="1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a:off x="3670577" y="3488260"/>
              <a:ext cx="11391" cy="31177"/>
            </a:xfrm>
            <a:custGeom>
              <a:avLst/>
              <a:gdLst/>
              <a:ahLst/>
              <a:cxnLst/>
              <a:rect l="l" t="t" r="r" b="b"/>
              <a:pathLst>
                <a:path w="578" h="1582" extrusionOk="0">
                  <a:moveTo>
                    <a:pt x="578" y="1"/>
                  </a:moveTo>
                  <a:cubicBezTo>
                    <a:pt x="517" y="1"/>
                    <a:pt x="365" y="335"/>
                    <a:pt x="213" y="760"/>
                  </a:cubicBezTo>
                  <a:cubicBezTo>
                    <a:pt x="91" y="1004"/>
                    <a:pt x="0" y="1277"/>
                    <a:pt x="31" y="1581"/>
                  </a:cubicBezTo>
                  <a:cubicBezTo>
                    <a:pt x="61" y="1581"/>
                    <a:pt x="243" y="1247"/>
                    <a:pt x="395" y="821"/>
                  </a:cubicBezTo>
                  <a:cubicBezTo>
                    <a:pt x="517" y="548"/>
                    <a:pt x="578" y="274"/>
                    <a:pt x="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p:cNvSpPr/>
            <p:nvPr/>
          </p:nvSpPr>
          <p:spPr>
            <a:xfrm>
              <a:off x="3622057" y="3704510"/>
              <a:ext cx="23964" cy="50333"/>
            </a:xfrm>
            <a:custGeom>
              <a:avLst/>
              <a:gdLst/>
              <a:ahLst/>
              <a:cxnLst/>
              <a:rect l="l" t="t" r="r" b="b"/>
              <a:pathLst>
                <a:path w="1216" h="2554" extrusionOk="0">
                  <a:moveTo>
                    <a:pt x="0" y="0"/>
                  </a:moveTo>
                  <a:cubicBezTo>
                    <a:pt x="91" y="456"/>
                    <a:pt x="274" y="882"/>
                    <a:pt x="517" y="1307"/>
                  </a:cubicBezTo>
                  <a:cubicBezTo>
                    <a:pt x="699" y="1763"/>
                    <a:pt x="942" y="2158"/>
                    <a:pt x="1216" y="2554"/>
                  </a:cubicBezTo>
                  <a:cubicBezTo>
                    <a:pt x="1125" y="2067"/>
                    <a:pt x="942" y="1642"/>
                    <a:pt x="699" y="1216"/>
                  </a:cubicBezTo>
                  <a:cubicBezTo>
                    <a:pt x="517" y="791"/>
                    <a:pt x="274" y="36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3"/>
            <p:cNvSpPr/>
            <p:nvPr/>
          </p:nvSpPr>
          <p:spPr>
            <a:xfrm>
              <a:off x="3661590" y="3791361"/>
              <a:ext cx="28773" cy="55142"/>
            </a:xfrm>
            <a:custGeom>
              <a:avLst/>
              <a:gdLst/>
              <a:ahLst/>
              <a:cxnLst/>
              <a:rect l="l" t="t" r="r" b="b"/>
              <a:pathLst>
                <a:path w="1460" h="2798" extrusionOk="0">
                  <a:moveTo>
                    <a:pt x="1459" y="1"/>
                  </a:moveTo>
                  <a:cubicBezTo>
                    <a:pt x="1454" y="18"/>
                    <a:pt x="1449" y="36"/>
                    <a:pt x="1444" y="53"/>
                  </a:cubicBezTo>
                  <a:lnTo>
                    <a:pt x="1444" y="53"/>
                  </a:lnTo>
                  <a:cubicBezTo>
                    <a:pt x="1449" y="46"/>
                    <a:pt x="1454" y="38"/>
                    <a:pt x="1459" y="31"/>
                  </a:cubicBezTo>
                  <a:lnTo>
                    <a:pt x="1459" y="1"/>
                  </a:lnTo>
                  <a:close/>
                  <a:moveTo>
                    <a:pt x="1444" y="53"/>
                  </a:moveTo>
                  <a:cubicBezTo>
                    <a:pt x="843" y="898"/>
                    <a:pt x="362" y="1833"/>
                    <a:pt x="0" y="2797"/>
                  </a:cubicBezTo>
                  <a:cubicBezTo>
                    <a:pt x="335" y="2372"/>
                    <a:pt x="608" y="1916"/>
                    <a:pt x="821" y="1460"/>
                  </a:cubicBezTo>
                  <a:cubicBezTo>
                    <a:pt x="1085" y="1019"/>
                    <a:pt x="1293" y="550"/>
                    <a:pt x="1444" y="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p:cNvSpPr/>
            <p:nvPr/>
          </p:nvSpPr>
          <p:spPr>
            <a:xfrm>
              <a:off x="3663975" y="3994427"/>
              <a:ext cx="23984" cy="47948"/>
            </a:xfrm>
            <a:custGeom>
              <a:avLst/>
              <a:gdLst/>
              <a:ahLst/>
              <a:cxnLst/>
              <a:rect l="l" t="t" r="r" b="b"/>
              <a:pathLst>
                <a:path w="1217" h="2433" extrusionOk="0">
                  <a:moveTo>
                    <a:pt x="1" y="1"/>
                  </a:moveTo>
                  <a:cubicBezTo>
                    <a:pt x="92" y="426"/>
                    <a:pt x="274" y="852"/>
                    <a:pt x="518" y="1247"/>
                  </a:cubicBezTo>
                  <a:cubicBezTo>
                    <a:pt x="700" y="1673"/>
                    <a:pt x="943" y="2068"/>
                    <a:pt x="1217" y="2432"/>
                  </a:cubicBezTo>
                  <a:cubicBezTo>
                    <a:pt x="1095" y="1977"/>
                    <a:pt x="943" y="1551"/>
                    <a:pt x="700" y="1156"/>
                  </a:cubicBezTo>
                  <a:cubicBezTo>
                    <a:pt x="518" y="730"/>
                    <a:pt x="274" y="33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p:cNvSpPr/>
            <p:nvPr/>
          </p:nvSpPr>
          <p:spPr>
            <a:xfrm>
              <a:off x="3651401" y="4118999"/>
              <a:ext cx="21580" cy="33030"/>
            </a:xfrm>
            <a:custGeom>
              <a:avLst/>
              <a:gdLst/>
              <a:ahLst/>
              <a:cxnLst/>
              <a:rect l="l" t="t" r="r" b="b"/>
              <a:pathLst>
                <a:path w="1095" h="1676" extrusionOk="0">
                  <a:moveTo>
                    <a:pt x="1090" y="0"/>
                  </a:moveTo>
                  <a:cubicBezTo>
                    <a:pt x="1041" y="0"/>
                    <a:pt x="749" y="354"/>
                    <a:pt x="456" y="792"/>
                  </a:cubicBezTo>
                  <a:cubicBezTo>
                    <a:pt x="244" y="1066"/>
                    <a:pt x="92" y="1370"/>
                    <a:pt x="1" y="1674"/>
                  </a:cubicBezTo>
                  <a:cubicBezTo>
                    <a:pt x="2" y="1675"/>
                    <a:pt x="4" y="1676"/>
                    <a:pt x="6" y="1676"/>
                  </a:cubicBezTo>
                  <a:cubicBezTo>
                    <a:pt x="57" y="1676"/>
                    <a:pt x="348" y="1351"/>
                    <a:pt x="639" y="914"/>
                  </a:cubicBezTo>
                  <a:cubicBezTo>
                    <a:pt x="852" y="640"/>
                    <a:pt x="1004" y="336"/>
                    <a:pt x="1095" y="2"/>
                  </a:cubicBezTo>
                  <a:cubicBezTo>
                    <a:pt x="1094" y="1"/>
                    <a:pt x="1092" y="0"/>
                    <a:pt x="1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p:cNvSpPr/>
            <p:nvPr/>
          </p:nvSpPr>
          <p:spPr>
            <a:xfrm>
              <a:off x="3698128" y="2955724"/>
              <a:ext cx="19786" cy="1270543"/>
            </a:xfrm>
            <a:custGeom>
              <a:avLst/>
              <a:gdLst/>
              <a:ahLst/>
              <a:cxnLst/>
              <a:rect l="l" t="t" r="r" b="b"/>
              <a:pathLst>
                <a:path w="1004" h="64470" extrusionOk="0">
                  <a:moveTo>
                    <a:pt x="517" y="1"/>
                  </a:moveTo>
                  <a:cubicBezTo>
                    <a:pt x="244" y="1"/>
                    <a:pt x="0" y="14408"/>
                    <a:pt x="0" y="32220"/>
                  </a:cubicBezTo>
                  <a:cubicBezTo>
                    <a:pt x="0" y="50032"/>
                    <a:pt x="244" y="64470"/>
                    <a:pt x="517" y="64470"/>
                  </a:cubicBezTo>
                  <a:cubicBezTo>
                    <a:pt x="791" y="64470"/>
                    <a:pt x="1003" y="50032"/>
                    <a:pt x="1003" y="32220"/>
                  </a:cubicBezTo>
                  <a:cubicBezTo>
                    <a:pt x="1003" y="14439"/>
                    <a:pt x="791"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p:cNvSpPr/>
            <p:nvPr/>
          </p:nvSpPr>
          <p:spPr>
            <a:xfrm>
              <a:off x="3771814" y="3468493"/>
              <a:ext cx="124000" cy="532674"/>
            </a:xfrm>
            <a:custGeom>
              <a:avLst/>
              <a:gdLst/>
              <a:ahLst/>
              <a:cxnLst/>
              <a:rect l="l" t="t" r="r" b="b"/>
              <a:pathLst>
                <a:path w="6292" h="27029" extrusionOk="0">
                  <a:moveTo>
                    <a:pt x="5714" y="0"/>
                  </a:moveTo>
                  <a:cubicBezTo>
                    <a:pt x="5593" y="0"/>
                    <a:pt x="5441" y="1642"/>
                    <a:pt x="5350" y="4286"/>
                  </a:cubicBezTo>
                  <a:cubicBezTo>
                    <a:pt x="5259" y="6961"/>
                    <a:pt x="5137" y="10639"/>
                    <a:pt x="5228" y="14712"/>
                  </a:cubicBezTo>
                  <a:cubicBezTo>
                    <a:pt x="5289" y="16596"/>
                    <a:pt x="5137" y="18481"/>
                    <a:pt x="4833" y="20335"/>
                  </a:cubicBezTo>
                  <a:cubicBezTo>
                    <a:pt x="4681" y="21125"/>
                    <a:pt x="4468" y="21885"/>
                    <a:pt x="4164" y="22615"/>
                  </a:cubicBezTo>
                  <a:cubicBezTo>
                    <a:pt x="3860" y="23284"/>
                    <a:pt x="3556" y="23922"/>
                    <a:pt x="3222" y="24560"/>
                  </a:cubicBezTo>
                  <a:cubicBezTo>
                    <a:pt x="2948" y="25046"/>
                    <a:pt x="2614" y="25472"/>
                    <a:pt x="2189" y="25837"/>
                  </a:cubicBezTo>
                  <a:cubicBezTo>
                    <a:pt x="1824" y="26110"/>
                    <a:pt x="1459" y="26323"/>
                    <a:pt x="1064" y="26505"/>
                  </a:cubicBezTo>
                  <a:cubicBezTo>
                    <a:pt x="395" y="26809"/>
                    <a:pt x="0" y="26931"/>
                    <a:pt x="30" y="26992"/>
                  </a:cubicBezTo>
                  <a:cubicBezTo>
                    <a:pt x="30" y="27014"/>
                    <a:pt x="83" y="27028"/>
                    <a:pt x="188" y="27028"/>
                  </a:cubicBezTo>
                  <a:cubicBezTo>
                    <a:pt x="369" y="27028"/>
                    <a:pt x="704" y="26986"/>
                    <a:pt x="1186" y="26870"/>
                  </a:cubicBezTo>
                  <a:cubicBezTo>
                    <a:pt x="1672" y="26749"/>
                    <a:pt x="2097" y="26566"/>
                    <a:pt x="2493" y="26293"/>
                  </a:cubicBezTo>
                  <a:cubicBezTo>
                    <a:pt x="3040" y="25928"/>
                    <a:pt x="3465" y="25472"/>
                    <a:pt x="3830" y="24925"/>
                  </a:cubicBezTo>
                  <a:cubicBezTo>
                    <a:pt x="4225" y="24287"/>
                    <a:pt x="4590" y="23648"/>
                    <a:pt x="4894" y="22980"/>
                  </a:cubicBezTo>
                  <a:cubicBezTo>
                    <a:pt x="5259" y="22189"/>
                    <a:pt x="5562" y="21369"/>
                    <a:pt x="5745" y="20518"/>
                  </a:cubicBezTo>
                  <a:cubicBezTo>
                    <a:pt x="6140" y="18603"/>
                    <a:pt x="6292" y="16657"/>
                    <a:pt x="6231" y="14712"/>
                  </a:cubicBezTo>
                  <a:cubicBezTo>
                    <a:pt x="6170" y="10639"/>
                    <a:pt x="6170" y="6961"/>
                    <a:pt x="6110" y="4317"/>
                  </a:cubicBezTo>
                  <a:cubicBezTo>
                    <a:pt x="6018" y="1642"/>
                    <a:pt x="5836" y="0"/>
                    <a:pt x="57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p:cNvSpPr/>
            <p:nvPr/>
          </p:nvSpPr>
          <p:spPr>
            <a:xfrm>
              <a:off x="3456120" y="4228060"/>
              <a:ext cx="440305" cy="60522"/>
            </a:xfrm>
            <a:custGeom>
              <a:avLst/>
              <a:gdLst/>
              <a:ahLst/>
              <a:cxnLst/>
              <a:rect l="l" t="t" r="r" b="b"/>
              <a:pathLst>
                <a:path w="22342" h="3071" extrusionOk="0">
                  <a:moveTo>
                    <a:pt x="1" y="0"/>
                  </a:moveTo>
                  <a:lnTo>
                    <a:pt x="1" y="3070"/>
                  </a:lnTo>
                  <a:lnTo>
                    <a:pt x="22341" y="3070"/>
                  </a:lnTo>
                  <a:lnTo>
                    <a:pt x="22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p:cNvSpPr/>
            <p:nvPr/>
          </p:nvSpPr>
          <p:spPr>
            <a:xfrm>
              <a:off x="3496855" y="4268776"/>
              <a:ext cx="359425" cy="312127"/>
            </a:xfrm>
            <a:custGeom>
              <a:avLst/>
              <a:gdLst/>
              <a:ahLst/>
              <a:cxnLst/>
              <a:rect l="l" t="t" r="r" b="b"/>
              <a:pathLst>
                <a:path w="18238" h="15838" extrusionOk="0">
                  <a:moveTo>
                    <a:pt x="0" y="1"/>
                  </a:moveTo>
                  <a:lnTo>
                    <a:pt x="3222" y="15837"/>
                  </a:lnTo>
                  <a:lnTo>
                    <a:pt x="15107" y="15837"/>
                  </a:lnTo>
                  <a:lnTo>
                    <a:pt x="18238" y="100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p:cNvSpPr/>
            <p:nvPr/>
          </p:nvSpPr>
          <p:spPr>
            <a:xfrm>
              <a:off x="3496855" y="4551519"/>
              <a:ext cx="359425" cy="46155"/>
            </a:xfrm>
            <a:custGeom>
              <a:avLst/>
              <a:gdLst/>
              <a:ahLst/>
              <a:cxnLst/>
              <a:rect l="l" t="t" r="r" b="b"/>
              <a:pathLst>
                <a:path w="18238" h="2342" extrusionOk="0">
                  <a:moveTo>
                    <a:pt x="0" y="1"/>
                  </a:moveTo>
                  <a:lnTo>
                    <a:pt x="1733" y="2341"/>
                  </a:lnTo>
                  <a:lnTo>
                    <a:pt x="16171" y="2341"/>
                  </a:lnTo>
                  <a:lnTo>
                    <a:pt x="18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a:off x="3455529" y="4286749"/>
              <a:ext cx="441487" cy="3015"/>
            </a:xfrm>
            <a:custGeom>
              <a:avLst/>
              <a:gdLst/>
              <a:ahLst/>
              <a:cxnLst/>
              <a:rect l="l" t="t" r="r" b="b"/>
              <a:pathLst>
                <a:path w="22402" h="153" extrusionOk="0">
                  <a:moveTo>
                    <a:pt x="11216" y="1"/>
                  </a:moveTo>
                  <a:cubicBezTo>
                    <a:pt x="5015" y="1"/>
                    <a:pt x="0" y="31"/>
                    <a:pt x="0" y="92"/>
                  </a:cubicBezTo>
                  <a:cubicBezTo>
                    <a:pt x="0" y="122"/>
                    <a:pt x="5015" y="153"/>
                    <a:pt x="11216" y="153"/>
                  </a:cubicBezTo>
                  <a:cubicBezTo>
                    <a:pt x="17386" y="153"/>
                    <a:pt x="22402" y="122"/>
                    <a:pt x="22402" y="92"/>
                  </a:cubicBezTo>
                  <a:cubicBezTo>
                    <a:pt x="22402" y="31"/>
                    <a:pt x="17386" y="1"/>
                    <a:pt x="11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72" name="Google Shape;1172;p43"/>
          <p:cNvCxnSpPr/>
          <p:nvPr/>
        </p:nvCxnSpPr>
        <p:spPr>
          <a:xfrm>
            <a:off x="832650" y="4599365"/>
            <a:ext cx="7478700" cy="0"/>
          </a:xfrm>
          <a:prstGeom prst="straightConnector1">
            <a:avLst/>
          </a:prstGeom>
          <a:noFill/>
          <a:ln w="9525" cap="rnd" cmpd="sng">
            <a:solidFill>
              <a:schemeClr val="dk1"/>
            </a:solidFill>
            <a:prstDash val="solid"/>
            <a:round/>
            <a:headEnd type="none" w="med" len="med"/>
            <a:tailEnd type="none" w="med" len="med"/>
          </a:ln>
        </p:spPr>
      </p:cxnSp>
      <p:pic>
        <p:nvPicPr>
          <p:cNvPr id="109" name="Picture 2" descr="C:\Users\Ayza\Downloads\MicrosoftTeams-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5243" r="57932" b="5769"/>
          <a:stretch/>
        </p:blipFill>
        <p:spPr bwMode="auto">
          <a:xfrm>
            <a:off x="3602673" y="1060860"/>
            <a:ext cx="4551976" cy="3184167"/>
          </a:xfrm>
          <a:prstGeom prst="rect">
            <a:avLst/>
          </a:prstGeom>
          <a:ln>
            <a:noFill/>
          </a:ln>
          <a:effectLst>
            <a:outerShdw blurRad="292100" dist="139700" dir="2700000" algn="tl" rotWithShape="0">
              <a:srgbClr val="333333">
                <a:alpha val="65000"/>
              </a:srgbClr>
            </a:outerShdw>
          </a:effectLs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8851" y="1060860"/>
            <a:ext cx="4556754" cy="43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 name="Google Shape;1388;p48"/>
          <p:cNvSpPr txBox="1">
            <a:spLocks noGrp="1"/>
          </p:cNvSpPr>
          <p:nvPr>
            <p:ph type="title"/>
          </p:nvPr>
        </p:nvSpPr>
        <p:spPr>
          <a:xfrm>
            <a:off x="-1550909" y="-18834"/>
            <a:ext cx="7704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mn-MN" sz="4000" dirty="0" smtClean="0">
                <a:latin typeface="Times New Roman" pitchFamily="18" charset="0"/>
                <a:cs typeface="Times New Roman" pitchFamily="18" charset="0"/>
              </a:rPr>
              <a:t>Хийсэн ажлууд </a:t>
            </a:r>
            <a:endParaRPr sz="4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5" y="3355545"/>
            <a:ext cx="4514100" cy="1789500"/>
          </a:xfrm>
        </p:spPr>
        <p:txBody>
          <a:bodyPr/>
          <a:lstStyle/>
          <a:p>
            <a:endParaRPr lang="en-US" dirty="0"/>
          </a:p>
        </p:txBody>
      </p:sp>
      <p:sp>
        <p:nvSpPr>
          <p:cNvPr id="4" name="Google Shape;1388;p48"/>
          <p:cNvSpPr txBox="1">
            <a:spLocks/>
          </p:cNvSpPr>
          <p:nvPr/>
        </p:nvSpPr>
        <p:spPr>
          <a:xfrm>
            <a:off x="762000" y="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Poppins"/>
              <a:buNone/>
              <a:defRPr sz="6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9pPr>
          </a:lstStyle>
          <a:p>
            <a:pPr algn="ctr"/>
            <a:r>
              <a:rPr lang="mn-MN" sz="4000" dirty="0" smtClean="0">
                <a:solidFill>
                  <a:schemeClr val="accent3">
                    <a:lumMod val="75000"/>
                    <a:lumOff val="25000"/>
                  </a:schemeClr>
                </a:solidFill>
                <a:latin typeface="Times New Roman" pitchFamily="18" charset="0"/>
                <a:cs typeface="Times New Roman" pitchFamily="18" charset="0"/>
              </a:rPr>
              <a:t>Хийсэн ажлууд </a:t>
            </a:r>
            <a:endParaRPr lang="mn-MN" sz="4000" dirty="0">
              <a:solidFill>
                <a:schemeClr val="accent3">
                  <a:lumMod val="75000"/>
                  <a:lumOff val="25000"/>
                </a:schemeClr>
              </a:solidFill>
              <a:latin typeface="Times New Roman" pitchFamily="18" charset="0"/>
              <a:cs typeface="Times New Roman" pitchFamily="18" charset="0"/>
            </a:endParaRP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926"/>
          <a:stretch/>
        </p:blipFill>
        <p:spPr bwMode="auto">
          <a:xfrm>
            <a:off x="531121" y="895350"/>
            <a:ext cx="8153401" cy="17812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 b="68231"/>
          <a:stretch/>
        </p:blipFill>
        <p:spPr>
          <a:xfrm>
            <a:off x="381000" y="2985700"/>
            <a:ext cx="4038600" cy="1447799"/>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086" t="1423" b="65928"/>
          <a:stretch/>
        </p:blipFill>
        <p:spPr>
          <a:xfrm>
            <a:off x="4658169" y="2985700"/>
            <a:ext cx="4176570" cy="14477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341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88;p48"/>
          <p:cNvSpPr txBox="1">
            <a:spLocks/>
          </p:cNvSpPr>
          <p:nvPr/>
        </p:nvSpPr>
        <p:spPr>
          <a:xfrm>
            <a:off x="762000" y="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Poppins"/>
              <a:buNone/>
              <a:defRPr sz="6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9pPr>
          </a:lstStyle>
          <a:p>
            <a:pPr algn="ctr"/>
            <a:r>
              <a:rPr lang="mn-MN" sz="4000" dirty="0" smtClean="0">
                <a:solidFill>
                  <a:schemeClr val="accent3">
                    <a:lumMod val="75000"/>
                    <a:lumOff val="25000"/>
                  </a:schemeClr>
                </a:solidFill>
                <a:latin typeface="Times New Roman" pitchFamily="18" charset="0"/>
                <a:cs typeface="Times New Roman" pitchFamily="18" charset="0"/>
              </a:rPr>
              <a:t>Хийсэн ажлууд </a:t>
            </a:r>
            <a:endParaRPr lang="mn-MN" sz="4000" dirty="0">
              <a:solidFill>
                <a:schemeClr val="accent3">
                  <a:lumMod val="75000"/>
                  <a:lumOff val="25000"/>
                </a:schemeClr>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2903619"/>
            <a:ext cx="3810000" cy="1170944"/>
          </a:xfrm>
          <a:prstGeom prst="rect">
            <a:avLst/>
          </a:prstGeom>
        </p:spPr>
      </p:pic>
      <p:pic>
        <p:nvPicPr>
          <p:cNvPr id="6"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t="35075" r="3754" b="24237"/>
          <a:stretch/>
        </p:blipFill>
        <p:spPr>
          <a:xfrm>
            <a:off x="670983" y="2880918"/>
            <a:ext cx="3733800" cy="1183821"/>
          </a:xfrm>
          <a:prstGeom prst="rect">
            <a:avLst/>
          </a:prstGeom>
          <a:noFill/>
          <a:ln>
            <a:no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014323"/>
            <a:ext cx="3733800" cy="148596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0599" y="1166724"/>
            <a:ext cx="3810001" cy="1288410"/>
          </a:xfrm>
          <a:prstGeom prst="rect">
            <a:avLst/>
          </a:prstGeom>
        </p:spPr>
      </p:pic>
      <p:sp>
        <p:nvSpPr>
          <p:cNvPr id="2" name="TextBox 1"/>
          <p:cNvSpPr txBox="1"/>
          <p:nvPr/>
        </p:nvSpPr>
        <p:spPr>
          <a:xfrm>
            <a:off x="1180531" y="706546"/>
            <a:ext cx="6269665" cy="307777"/>
          </a:xfrm>
          <a:prstGeom prst="rect">
            <a:avLst/>
          </a:prstGeom>
          <a:noFill/>
        </p:spPr>
        <p:txBody>
          <a:bodyPr wrap="none" rtlCol="0">
            <a:spAutoFit/>
          </a:bodyPr>
          <a:lstStyle/>
          <a:p>
            <a:r>
              <a:rPr lang="mn-MN" dirty="0" smtClean="0"/>
              <a:t>Радио хэсгийн Тэргэл инженерийг дагалдан сайтын орчинтой танилцсан</a:t>
            </a:r>
            <a:endParaRPr lang="en-US" dirty="0"/>
          </a:p>
        </p:txBody>
      </p:sp>
    </p:spTree>
    <p:extLst>
      <p:ext uri="{BB962C8B-B14F-4D97-AF65-F5344CB8AC3E}">
        <p14:creationId xmlns:p14="http://schemas.microsoft.com/office/powerpoint/2010/main" val="7709759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p:cNvPicPr>
            <a:picLocks noChangeAspect="1"/>
          </p:cNvPicPr>
          <p:nvPr/>
        </p:nvPicPr>
        <p:blipFill rotWithShape="1">
          <a:blip r:embed="rId2" cstate="print">
            <a:extLst>
              <a:ext uri="{28A0092B-C50C-407E-A947-70E740481C1C}">
                <a14:useLocalDpi xmlns:a14="http://schemas.microsoft.com/office/drawing/2010/main" val="0"/>
              </a:ext>
            </a:extLst>
          </a:blip>
          <a:srcRect l="18839" t="15218" r="13356" b="7891"/>
          <a:stretch/>
        </p:blipFill>
        <p:spPr>
          <a:xfrm>
            <a:off x="609600" y="743488"/>
            <a:ext cx="2679357" cy="4019012"/>
          </a:xfrm>
          <a:prstGeom prst="rect">
            <a:avLst/>
          </a:prstGeom>
          <a:noFill/>
          <a:ln>
            <a:solidFill>
              <a:srgbClr val="FF0000"/>
            </a:solidFill>
          </a:ln>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694" t="23896" r="4222" b="12951"/>
          <a:stretch/>
        </p:blipFill>
        <p:spPr>
          <a:xfrm rot="5400000">
            <a:off x="5229224" y="1381124"/>
            <a:ext cx="4019550" cy="2743199"/>
          </a:xfrm>
          <a:prstGeom prst="rect">
            <a:avLst/>
          </a:prstGeom>
          <a:ln>
            <a:solidFill>
              <a:srgbClr val="FF0000"/>
            </a:solidFill>
          </a:ln>
        </p:spPr>
      </p:pic>
      <p:sp>
        <p:nvSpPr>
          <p:cNvPr id="8" name="Google Shape;1388;p48"/>
          <p:cNvSpPr txBox="1">
            <a:spLocks/>
          </p:cNvSpPr>
          <p:nvPr/>
        </p:nvSpPr>
        <p:spPr>
          <a:xfrm>
            <a:off x="762000" y="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Poppins"/>
              <a:buNone/>
              <a:defRPr sz="6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9pPr>
          </a:lstStyle>
          <a:p>
            <a:pPr algn="ctr"/>
            <a:r>
              <a:rPr lang="mn-MN" sz="4000" dirty="0" smtClean="0">
                <a:solidFill>
                  <a:schemeClr val="accent3">
                    <a:lumMod val="75000"/>
                    <a:lumOff val="25000"/>
                  </a:schemeClr>
                </a:solidFill>
                <a:latin typeface="Times New Roman" pitchFamily="18" charset="0"/>
                <a:cs typeface="Times New Roman" pitchFamily="18" charset="0"/>
              </a:rPr>
              <a:t>Хийсэн ажлууд </a:t>
            </a:r>
            <a:endParaRPr lang="mn-MN" sz="4000" dirty="0">
              <a:solidFill>
                <a:schemeClr val="accent3">
                  <a:lumMod val="75000"/>
                  <a:lumOff val="25000"/>
                </a:schemeClr>
              </a:solidFill>
              <a:latin typeface="Times New Roman" pitchFamily="18" charset="0"/>
              <a:cs typeface="Times New Roman" pitchFamily="18" charset="0"/>
            </a:endParaRPr>
          </a:p>
        </p:txBody>
      </p:sp>
      <p:sp>
        <p:nvSpPr>
          <p:cNvPr id="2" name="TextBox 1"/>
          <p:cNvSpPr txBox="1"/>
          <p:nvPr/>
        </p:nvSpPr>
        <p:spPr>
          <a:xfrm>
            <a:off x="3432900" y="1809750"/>
            <a:ext cx="2362200" cy="1384995"/>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Test container </a:t>
            </a:r>
            <a:r>
              <a:rPr lang="mn-MN" dirty="0" smtClean="0">
                <a:latin typeface="Times New Roman" pitchFamily="18" charset="0"/>
                <a:cs typeface="Times New Roman" pitchFamily="18" charset="0"/>
              </a:rPr>
              <a:t>өрөөнд 5</a:t>
            </a:r>
            <a:r>
              <a:rPr lang="en-US" dirty="0" smtClean="0">
                <a:latin typeface="Times New Roman" pitchFamily="18" charset="0"/>
                <a:cs typeface="Times New Roman" pitchFamily="18" charset="0"/>
              </a:rPr>
              <a:t>C </a:t>
            </a:r>
            <a:r>
              <a:rPr lang="mn-MN" dirty="0" smtClean="0">
                <a:latin typeface="Times New Roman" pitchFamily="18" charset="0"/>
                <a:cs typeface="Times New Roman" pitchFamily="18" charset="0"/>
              </a:rPr>
              <a:t>ханган төхөөрөмжүүдийн ажиллагааг шалгаж тестын орчин бэлдэх ажлын өмнөх цэгцлэх, хаягжуулах ажил хийхэд оролцож ажилласан.</a:t>
            </a:r>
          </a:p>
        </p:txBody>
      </p:sp>
    </p:spTree>
    <p:extLst>
      <p:ext uri="{BB962C8B-B14F-4D97-AF65-F5344CB8AC3E}">
        <p14:creationId xmlns:p14="http://schemas.microsoft.com/office/powerpoint/2010/main" val="662481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1042" y="350990"/>
            <a:ext cx="1192891" cy="523220"/>
          </a:xfrm>
          <a:prstGeom prst="rect">
            <a:avLst/>
          </a:prstGeom>
          <a:noFill/>
        </p:spPr>
        <p:txBody>
          <a:bodyPr wrap="none" lIns="91440" tIns="45720" rIns="91440" bIns="45720">
            <a:spAutoFit/>
          </a:bodyPr>
          <a:lstStyle/>
          <a:p>
            <a:pPr algn="ctr"/>
            <a:r>
              <a:rPr lang="en-US" sz="2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Times New Roman" pitchFamily="18" charset="0"/>
                <a:cs typeface="Times New Roman" pitchFamily="18" charset="0"/>
              </a:rPr>
              <a:t>Before</a:t>
            </a:r>
            <a:endParaRPr lang="en-US" sz="28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Times New Roman" pitchFamily="18" charset="0"/>
              <a:cs typeface="Times New Roman" pitchFamily="18"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743" b="14294"/>
          <a:stretch/>
        </p:blipFill>
        <p:spPr>
          <a:xfrm rot="5400000">
            <a:off x="5137947" y="1377368"/>
            <a:ext cx="3733871" cy="2922234"/>
          </a:xfrm>
          <a:prstGeom prst="rect">
            <a:avLst/>
          </a:prstGeom>
        </p:spPr>
      </p:pic>
      <p:sp>
        <p:nvSpPr>
          <p:cNvPr id="10" name="Rectangle 9"/>
          <p:cNvSpPr/>
          <p:nvPr/>
        </p:nvSpPr>
        <p:spPr>
          <a:xfrm>
            <a:off x="7462666" y="350990"/>
            <a:ext cx="1002197" cy="523220"/>
          </a:xfrm>
          <a:prstGeom prst="rect">
            <a:avLst/>
          </a:prstGeom>
          <a:noFill/>
        </p:spPr>
        <p:txBody>
          <a:bodyPr wrap="none" lIns="91440" tIns="45720" rIns="91440" bIns="45720">
            <a:spAutoFit/>
          </a:bodyPr>
          <a:lstStyle/>
          <a:p>
            <a:pPr algn="ctr"/>
            <a:r>
              <a:rPr lang="en-US" sz="28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Times New Roman" pitchFamily="18" charset="0"/>
                <a:cs typeface="Times New Roman" pitchFamily="18" charset="0"/>
              </a:rPr>
              <a:t>After</a:t>
            </a:r>
            <a:endParaRPr lang="en-US" sz="28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Times New Roman" pitchFamily="18" charset="0"/>
              <a:cs typeface="Times New Roman" pitchFamily="18" charset="0"/>
            </a:endParaRPr>
          </a:p>
        </p:txBody>
      </p:sp>
      <p:pic>
        <p:nvPicPr>
          <p:cNvPr id="12" name="Content Placeholder 6"/>
          <p:cNvPicPr>
            <a:picLocks noChangeAspect="1"/>
          </p:cNvPicPr>
          <p:nvPr/>
        </p:nvPicPr>
        <p:blipFill rotWithShape="1">
          <a:blip r:embed="rId4" cstate="print">
            <a:extLst>
              <a:ext uri="{28A0092B-C50C-407E-A947-70E740481C1C}">
                <a14:useLocalDpi xmlns:a14="http://schemas.microsoft.com/office/drawing/2010/main" val="0"/>
              </a:ext>
            </a:extLst>
          </a:blip>
          <a:srcRect t="15615"/>
          <a:stretch/>
        </p:blipFill>
        <p:spPr>
          <a:xfrm rot="5400000">
            <a:off x="13915" y="1414835"/>
            <a:ext cx="3759152" cy="2872582"/>
          </a:xfrm>
          <a:prstGeom prst="rect">
            <a:avLst/>
          </a:prstGeom>
          <a:noFill/>
          <a:ln>
            <a:noFill/>
          </a:ln>
        </p:spPr>
      </p:pic>
      <p:sp>
        <p:nvSpPr>
          <p:cNvPr id="13" name="Google Shape;1388;p48"/>
          <p:cNvSpPr txBox="1">
            <a:spLocks/>
          </p:cNvSpPr>
          <p:nvPr/>
        </p:nvSpPr>
        <p:spPr>
          <a:xfrm>
            <a:off x="762000" y="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Poppins"/>
              <a:buNone/>
              <a:defRPr sz="6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800"/>
              <a:buFont typeface="Poppins"/>
              <a:buNone/>
              <a:defRPr sz="2800" b="0" i="0" u="none" strike="noStrike" cap="none">
                <a:solidFill>
                  <a:schemeClr val="lt1"/>
                </a:solidFill>
                <a:latin typeface="Poppins"/>
                <a:ea typeface="Poppins"/>
                <a:cs typeface="Poppins"/>
                <a:sym typeface="Poppins"/>
              </a:defRPr>
            </a:lvl9pPr>
          </a:lstStyle>
          <a:p>
            <a:pPr algn="ctr"/>
            <a:r>
              <a:rPr lang="mn-MN" sz="4000" dirty="0" smtClean="0">
                <a:solidFill>
                  <a:schemeClr val="accent3">
                    <a:lumMod val="75000"/>
                    <a:lumOff val="25000"/>
                  </a:schemeClr>
                </a:solidFill>
                <a:latin typeface="Times New Roman" pitchFamily="18" charset="0"/>
                <a:cs typeface="Times New Roman" pitchFamily="18" charset="0"/>
              </a:rPr>
              <a:t>Хийсэн ажлууд </a:t>
            </a:r>
            <a:endParaRPr lang="mn-MN" sz="4000" dirty="0">
              <a:solidFill>
                <a:schemeClr val="accent3">
                  <a:lumMod val="75000"/>
                  <a:lumOff val="25000"/>
                </a:schemeClr>
              </a:solidFill>
              <a:latin typeface="Times New Roman" pitchFamily="18" charset="0"/>
              <a:cs typeface="Times New Roman" pitchFamily="18" charset="0"/>
            </a:endParaRPr>
          </a:p>
        </p:txBody>
      </p:sp>
      <p:sp>
        <p:nvSpPr>
          <p:cNvPr id="6" name="TextBox 5"/>
          <p:cNvSpPr txBox="1"/>
          <p:nvPr/>
        </p:nvSpPr>
        <p:spPr>
          <a:xfrm>
            <a:off x="3505200" y="1657350"/>
            <a:ext cx="1905000" cy="2031325"/>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Alcatel-</a:t>
            </a:r>
            <a:r>
              <a:rPr lang="mn-MN" dirty="0" smtClean="0">
                <a:latin typeface="Times New Roman" pitchFamily="18" charset="0"/>
                <a:cs typeface="Times New Roman" pitchFamily="18" charset="0"/>
              </a:rPr>
              <a:t>н </a:t>
            </a:r>
            <a:r>
              <a:rPr lang="en-US" dirty="0" smtClean="0">
                <a:latin typeface="Times New Roman" pitchFamily="18" charset="0"/>
                <a:cs typeface="Times New Roman" pitchFamily="18" charset="0"/>
              </a:rPr>
              <a:t>MFS </a:t>
            </a:r>
            <a:r>
              <a:rPr lang="mn-MN" dirty="0" smtClean="0">
                <a:latin typeface="Times New Roman" pitchFamily="18" charset="0"/>
                <a:cs typeface="Times New Roman" pitchFamily="18" charset="0"/>
              </a:rPr>
              <a:t>дээр </a:t>
            </a:r>
            <a:r>
              <a:rPr lang="en-US" dirty="0" smtClean="0">
                <a:latin typeface="Times New Roman" pitchFamily="18" charset="0"/>
                <a:cs typeface="Times New Roman" pitchFamily="18" charset="0"/>
              </a:rPr>
              <a:t>MFS4 </a:t>
            </a:r>
            <a:r>
              <a:rPr lang="mn-MN" dirty="0" smtClean="0">
                <a:latin typeface="Times New Roman" pitchFamily="18" charset="0"/>
                <a:cs typeface="Times New Roman" pitchFamily="18" charset="0"/>
              </a:rPr>
              <a:t>дээр боардын гэмтэл гарч </a:t>
            </a:r>
            <a:r>
              <a:rPr lang="en-US" dirty="0" smtClean="0">
                <a:latin typeface="Times New Roman" pitchFamily="18" charset="0"/>
                <a:cs typeface="Times New Roman" pitchFamily="18" charset="0"/>
              </a:rPr>
              <a:t>BSC-</a:t>
            </a:r>
            <a:r>
              <a:rPr lang="mn-MN" dirty="0" smtClean="0">
                <a:latin typeface="Times New Roman" pitchFamily="18" charset="0"/>
                <a:cs typeface="Times New Roman" pitchFamily="18" charset="0"/>
              </a:rPr>
              <a:t>үүдийг </a:t>
            </a:r>
            <a:r>
              <a:rPr lang="en-US" dirty="0" smtClean="0">
                <a:latin typeface="Times New Roman" pitchFamily="18" charset="0"/>
                <a:cs typeface="Times New Roman" pitchFamily="18" charset="0"/>
              </a:rPr>
              <a:t>MFS-</a:t>
            </a:r>
            <a:r>
              <a:rPr lang="mn-MN" dirty="0" smtClean="0">
                <a:latin typeface="Times New Roman" pitchFamily="18" charset="0"/>
                <a:cs typeface="Times New Roman" pitchFamily="18" charset="0"/>
              </a:rPr>
              <a:t>3 луу зөөж ажилласны дараа 5</a:t>
            </a:r>
            <a:r>
              <a:rPr lang="en-US" dirty="0" smtClean="0">
                <a:latin typeface="Times New Roman" pitchFamily="18" charset="0"/>
                <a:cs typeface="Times New Roman" pitchFamily="18" charset="0"/>
              </a:rPr>
              <a:t>C </a:t>
            </a:r>
            <a:r>
              <a:rPr lang="mn-MN" dirty="0" smtClean="0">
                <a:latin typeface="Times New Roman" pitchFamily="18" charset="0"/>
                <a:cs typeface="Times New Roman" pitchFamily="18" charset="0"/>
              </a:rPr>
              <a:t>хангахаар ажиллах явцад </a:t>
            </a:r>
            <a:r>
              <a:rPr lang="en-US" dirty="0" smtClean="0">
                <a:latin typeface="Times New Roman" pitchFamily="18" charset="0"/>
                <a:cs typeface="Times New Roman" pitchFamily="18" charset="0"/>
              </a:rPr>
              <a:t>DDF </a:t>
            </a:r>
            <a:r>
              <a:rPr lang="mn-MN" dirty="0" smtClean="0">
                <a:latin typeface="Times New Roman" pitchFamily="18" charset="0"/>
                <a:cs typeface="Times New Roman" pitchFamily="18" charset="0"/>
              </a:rPr>
              <a:t>дээр холболт хийж сурсан.</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43011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123950"/>
            <a:ext cx="3852000" cy="2941138"/>
          </a:xfrm>
        </p:spPr>
        <p:txBody>
          <a:bodyPr/>
          <a:lstStyle/>
          <a:p>
            <a:pPr algn="just"/>
            <a:r>
              <a:rPr lang="ru-RU" dirty="0">
                <a:solidFill>
                  <a:schemeClr val="accent2">
                    <a:lumMod val="75000"/>
                  </a:schemeClr>
                </a:solidFill>
                <a:latin typeface="Times New Roman" pitchFamily="18" charset="0"/>
                <a:cs typeface="Times New Roman" pitchFamily="18" charset="0"/>
              </a:rPr>
              <a:t>Мобиком группын дүрэм журамтай танилц</a:t>
            </a:r>
            <a:r>
              <a:rPr lang="mn-MN" dirty="0">
                <a:solidFill>
                  <a:schemeClr val="accent2">
                    <a:lumMod val="75000"/>
                  </a:schemeClr>
                </a:solidFill>
                <a:latin typeface="Times New Roman" pitchFamily="18" charset="0"/>
                <a:cs typeface="Times New Roman" pitchFamily="18" charset="0"/>
              </a:rPr>
              <a:t>ан, ажиллах үед шаардлагатай ажлын заавар дүрэм </a:t>
            </a:r>
            <a:r>
              <a:rPr lang="mn-MN" dirty="0" smtClean="0">
                <a:solidFill>
                  <a:schemeClr val="accent2">
                    <a:lumMod val="75000"/>
                  </a:schemeClr>
                </a:solidFill>
                <a:latin typeface="Times New Roman" pitchFamily="18" charset="0"/>
                <a:cs typeface="Times New Roman" pitchFamily="18" charset="0"/>
              </a:rPr>
              <a:t>журамаас чухал заалтын жагсаалт гаргасан</a:t>
            </a:r>
          </a:p>
          <a:p>
            <a:pPr algn="just"/>
            <a:r>
              <a:rPr lang="mn-MN" dirty="0" smtClean="0">
                <a:solidFill>
                  <a:schemeClr val="accent2">
                    <a:lumMod val="75000"/>
                  </a:schemeClr>
                </a:solidFill>
                <a:latin typeface="Times New Roman" pitchFamily="18" charset="0"/>
                <a:cs typeface="Times New Roman" pitchFamily="18" charset="0"/>
              </a:rPr>
              <a:t>Ажлын байран дээр өдөр тутамд хийгддэг ажлын заавар гаргаж авсан </a:t>
            </a:r>
          </a:p>
          <a:p>
            <a:pPr algn="just"/>
            <a:r>
              <a:rPr lang="en-US" dirty="0" smtClean="0">
                <a:solidFill>
                  <a:schemeClr val="accent2">
                    <a:lumMod val="75000"/>
                  </a:schemeClr>
                </a:solidFill>
                <a:latin typeface="Times New Roman" pitchFamily="18" charset="0"/>
                <a:cs typeface="Times New Roman" pitchFamily="18" charset="0"/>
              </a:rPr>
              <a:t>CRC </a:t>
            </a:r>
            <a:r>
              <a:rPr lang="mn-MN" dirty="0" smtClean="0">
                <a:solidFill>
                  <a:schemeClr val="accent2">
                    <a:lumMod val="75000"/>
                  </a:schemeClr>
                </a:solidFill>
                <a:latin typeface="Times New Roman" pitchFamily="18" charset="0"/>
                <a:cs typeface="Times New Roman" pitchFamily="18" charset="0"/>
              </a:rPr>
              <a:t>дата гаргах дээр ажилласан</a:t>
            </a:r>
          </a:p>
        </p:txBody>
      </p:sp>
      <p:sp>
        <p:nvSpPr>
          <p:cNvPr id="4" name="Rectangle 3"/>
          <p:cNvSpPr/>
          <p:nvPr/>
        </p:nvSpPr>
        <p:spPr>
          <a:xfrm>
            <a:off x="2447195" y="0"/>
            <a:ext cx="4200189" cy="769441"/>
          </a:xfrm>
          <a:prstGeom prst="rect">
            <a:avLst/>
          </a:prstGeom>
        </p:spPr>
        <p:txBody>
          <a:bodyPr wrap="none">
            <a:spAutoFit/>
          </a:bodyPr>
          <a:lstStyle/>
          <a:p>
            <a:pPr algn="ctr"/>
            <a:r>
              <a:rPr lang="mn-MN" sz="4400" b="1" dirty="0">
                <a:solidFill>
                  <a:schemeClr val="accent3">
                    <a:lumMod val="75000"/>
                    <a:lumOff val="25000"/>
                  </a:schemeClr>
                </a:solidFill>
                <a:latin typeface="Times New Roman" pitchFamily="18" charset="0"/>
                <a:cs typeface="Times New Roman" pitchFamily="18" charset="0"/>
              </a:rPr>
              <a:t>Хийсэн ажлууд </a:t>
            </a:r>
          </a:p>
        </p:txBody>
      </p:sp>
      <p:grpSp>
        <p:nvGrpSpPr>
          <p:cNvPr id="5" name="Google Shape;853;p40"/>
          <p:cNvGrpSpPr/>
          <p:nvPr/>
        </p:nvGrpSpPr>
        <p:grpSpPr>
          <a:xfrm>
            <a:off x="4693189" y="4065088"/>
            <a:ext cx="3621600" cy="535728"/>
            <a:chOff x="4560725" y="4058175"/>
            <a:chExt cx="3621600" cy="542400"/>
          </a:xfrm>
        </p:grpSpPr>
        <p:sp>
          <p:nvSpPr>
            <p:cNvPr id="6" name="Google Shape;854;p40"/>
            <p:cNvSpPr/>
            <p:nvPr/>
          </p:nvSpPr>
          <p:spPr>
            <a:xfrm>
              <a:off x="4560725" y="4058175"/>
              <a:ext cx="3621600" cy="542400"/>
            </a:xfrm>
            <a:prstGeom prst="roundRect">
              <a:avLst>
                <a:gd name="adj" fmla="val 50000"/>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5;p40"/>
            <p:cNvSpPr/>
            <p:nvPr/>
          </p:nvSpPr>
          <p:spPr>
            <a:xfrm>
              <a:off x="4648325" y="4137975"/>
              <a:ext cx="3446400" cy="382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856;p40"/>
            <p:cNvGrpSpPr/>
            <p:nvPr/>
          </p:nvGrpSpPr>
          <p:grpSpPr>
            <a:xfrm>
              <a:off x="4726700" y="4284913"/>
              <a:ext cx="3289650" cy="88925"/>
              <a:chOff x="4708850" y="4284913"/>
              <a:chExt cx="3289650" cy="88925"/>
            </a:xfrm>
          </p:grpSpPr>
          <p:sp>
            <p:nvSpPr>
              <p:cNvPr id="9" name="Google Shape;857;p40"/>
              <p:cNvSpPr/>
              <p:nvPr/>
            </p:nvSpPr>
            <p:spPr>
              <a:xfrm>
                <a:off x="4708850" y="4284913"/>
                <a:ext cx="88950" cy="88925"/>
              </a:xfrm>
              <a:custGeom>
                <a:avLst/>
                <a:gdLst/>
                <a:ahLst/>
                <a:cxnLst/>
                <a:rect l="l" t="t" r="r" b="b"/>
                <a:pathLst>
                  <a:path w="3558" h="3557" extrusionOk="0">
                    <a:moveTo>
                      <a:pt x="1764" y="0"/>
                    </a:moveTo>
                    <a:cubicBezTo>
                      <a:pt x="791" y="0"/>
                      <a:pt x="1" y="790"/>
                      <a:pt x="1" y="1763"/>
                    </a:cubicBezTo>
                    <a:cubicBezTo>
                      <a:pt x="1" y="2766"/>
                      <a:pt x="791" y="3556"/>
                      <a:pt x="1764" y="3556"/>
                    </a:cubicBezTo>
                    <a:cubicBezTo>
                      <a:pt x="2767" y="3556"/>
                      <a:pt x="3557" y="2766"/>
                      <a:pt x="3557" y="1763"/>
                    </a:cubicBezTo>
                    <a:cubicBezTo>
                      <a:pt x="3557" y="790"/>
                      <a:pt x="2767" y="0"/>
                      <a:pt x="17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8;p40"/>
              <p:cNvSpPr/>
              <p:nvPr/>
            </p:nvSpPr>
            <p:spPr>
              <a:xfrm>
                <a:off x="7909550" y="4284913"/>
                <a:ext cx="88950" cy="88925"/>
              </a:xfrm>
              <a:custGeom>
                <a:avLst/>
                <a:gdLst/>
                <a:ahLst/>
                <a:cxnLst/>
                <a:rect l="l" t="t" r="r" b="b"/>
                <a:pathLst>
                  <a:path w="3558" h="3557" extrusionOk="0">
                    <a:moveTo>
                      <a:pt x="1764" y="0"/>
                    </a:moveTo>
                    <a:cubicBezTo>
                      <a:pt x="791" y="0"/>
                      <a:pt x="1" y="790"/>
                      <a:pt x="1" y="1763"/>
                    </a:cubicBezTo>
                    <a:cubicBezTo>
                      <a:pt x="1" y="2766"/>
                      <a:pt x="791" y="3556"/>
                      <a:pt x="1764" y="3556"/>
                    </a:cubicBezTo>
                    <a:cubicBezTo>
                      <a:pt x="2767" y="3556"/>
                      <a:pt x="3557" y="2766"/>
                      <a:pt x="3557" y="1763"/>
                    </a:cubicBezTo>
                    <a:cubicBezTo>
                      <a:pt x="3557" y="790"/>
                      <a:pt x="2767" y="0"/>
                      <a:pt x="17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862;p40"/>
          <p:cNvGrpSpPr/>
          <p:nvPr/>
        </p:nvGrpSpPr>
        <p:grpSpPr>
          <a:xfrm>
            <a:off x="5178726" y="1144436"/>
            <a:ext cx="2650525" cy="3555550"/>
            <a:chOff x="5189875" y="1134468"/>
            <a:chExt cx="2650525" cy="3555550"/>
          </a:xfrm>
        </p:grpSpPr>
        <p:sp>
          <p:nvSpPr>
            <p:cNvPr id="12" name="Google Shape;863;p40"/>
            <p:cNvSpPr/>
            <p:nvPr/>
          </p:nvSpPr>
          <p:spPr>
            <a:xfrm>
              <a:off x="7027300" y="3018218"/>
              <a:ext cx="810825" cy="1044875"/>
            </a:xfrm>
            <a:custGeom>
              <a:avLst/>
              <a:gdLst/>
              <a:ahLst/>
              <a:cxnLst/>
              <a:rect l="l" t="t" r="r" b="b"/>
              <a:pathLst>
                <a:path w="32433" h="41795" extrusionOk="0">
                  <a:moveTo>
                    <a:pt x="0" y="1"/>
                  </a:moveTo>
                  <a:lnTo>
                    <a:pt x="0" y="41795"/>
                  </a:lnTo>
                  <a:lnTo>
                    <a:pt x="32433" y="41795"/>
                  </a:lnTo>
                  <a:lnTo>
                    <a:pt x="324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4;p40"/>
            <p:cNvSpPr/>
            <p:nvPr/>
          </p:nvSpPr>
          <p:spPr>
            <a:xfrm>
              <a:off x="6760575" y="3018218"/>
              <a:ext cx="810825" cy="1044875"/>
            </a:xfrm>
            <a:custGeom>
              <a:avLst/>
              <a:gdLst/>
              <a:ahLst/>
              <a:cxnLst/>
              <a:rect l="l" t="t" r="r" b="b"/>
              <a:pathLst>
                <a:path w="32433" h="41795" extrusionOk="0">
                  <a:moveTo>
                    <a:pt x="0" y="1"/>
                  </a:moveTo>
                  <a:lnTo>
                    <a:pt x="0" y="41795"/>
                  </a:lnTo>
                  <a:lnTo>
                    <a:pt x="32433" y="41795"/>
                  </a:lnTo>
                  <a:lnTo>
                    <a:pt x="32433" y="1"/>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5;p40"/>
            <p:cNvSpPr/>
            <p:nvPr/>
          </p:nvSpPr>
          <p:spPr>
            <a:xfrm>
              <a:off x="6849475" y="3073693"/>
              <a:ext cx="76775" cy="130725"/>
            </a:xfrm>
            <a:custGeom>
              <a:avLst/>
              <a:gdLst/>
              <a:ahLst/>
              <a:cxnLst/>
              <a:rect l="l" t="t" r="r" b="b"/>
              <a:pathLst>
                <a:path w="3071" h="5229" extrusionOk="0">
                  <a:moveTo>
                    <a:pt x="3071" y="1824"/>
                  </a:moveTo>
                  <a:lnTo>
                    <a:pt x="3071" y="1"/>
                  </a:lnTo>
                  <a:lnTo>
                    <a:pt x="1" y="1"/>
                  </a:lnTo>
                  <a:lnTo>
                    <a:pt x="1" y="1824"/>
                  </a:lnTo>
                  <a:cubicBezTo>
                    <a:pt x="1" y="2584"/>
                    <a:pt x="578" y="3253"/>
                    <a:pt x="1338" y="3344"/>
                  </a:cubicBezTo>
                  <a:lnTo>
                    <a:pt x="1338" y="4925"/>
                  </a:lnTo>
                  <a:lnTo>
                    <a:pt x="669" y="4925"/>
                  </a:lnTo>
                  <a:cubicBezTo>
                    <a:pt x="426" y="4925"/>
                    <a:pt x="214" y="5046"/>
                    <a:pt x="214" y="5229"/>
                  </a:cubicBezTo>
                  <a:lnTo>
                    <a:pt x="2828" y="5229"/>
                  </a:lnTo>
                  <a:cubicBezTo>
                    <a:pt x="2828" y="5046"/>
                    <a:pt x="2645" y="4925"/>
                    <a:pt x="2402" y="4925"/>
                  </a:cubicBezTo>
                  <a:lnTo>
                    <a:pt x="1733" y="4925"/>
                  </a:lnTo>
                  <a:lnTo>
                    <a:pt x="1733" y="3344"/>
                  </a:lnTo>
                  <a:cubicBezTo>
                    <a:pt x="2493" y="3253"/>
                    <a:pt x="3071" y="2584"/>
                    <a:pt x="3071" y="1824"/>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6;p40"/>
            <p:cNvSpPr/>
            <p:nvPr/>
          </p:nvSpPr>
          <p:spPr>
            <a:xfrm>
              <a:off x="6964975" y="3073693"/>
              <a:ext cx="107950" cy="141375"/>
            </a:xfrm>
            <a:custGeom>
              <a:avLst/>
              <a:gdLst/>
              <a:ahLst/>
              <a:cxnLst/>
              <a:rect l="l" t="t" r="r" b="b"/>
              <a:pathLst>
                <a:path w="4318" h="5655" extrusionOk="0">
                  <a:moveTo>
                    <a:pt x="4317" y="1703"/>
                  </a:moveTo>
                  <a:cubicBezTo>
                    <a:pt x="4074" y="700"/>
                    <a:pt x="3162" y="1"/>
                    <a:pt x="2159" y="1"/>
                  </a:cubicBezTo>
                  <a:lnTo>
                    <a:pt x="2159" y="1"/>
                  </a:lnTo>
                  <a:cubicBezTo>
                    <a:pt x="1126" y="1"/>
                    <a:pt x="244" y="700"/>
                    <a:pt x="1" y="1703"/>
                  </a:cubicBezTo>
                  <a:lnTo>
                    <a:pt x="1946" y="1703"/>
                  </a:lnTo>
                  <a:lnTo>
                    <a:pt x="1946" y="4530"/>
                  </a:lnTo>
                  <a:cubicBezTo>
                    <a:pt x="1916" y="4742"/>
                    <a:pt x="1733" y="4925"/>
                    <a:pt x="1521" y="4925"/>
                  </a:cubicBezTo>
                  <a:cubicBezTo>
                    <a:pt x="1308" y="4925"/>
                    <a:pt x="1095" y="4742"/>
                    <a:pt x="1095" y="4530"/>
                  </a:cubicBezTo>
                  <a:lnTo>
                    <a:pt x="670" y="4530"/>
                  </a:lnTo>
                  <a:cubicBezTo>
                    <a:pt x="670" y="5654"/>
                    <a:pt x="2372" y="5654"/>
                    <a:pt x="2372" y="4530"/>
                  </a:cubicBezTo>
                  <a:lnTo>
                    <a:pt x="2372" y="1703"/>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7;p40"/>
            <p:cNvSpPr/>
            <p:nvPr/>
          </p:nvSpPr>
          <p:spPr>
            <a:xfrm>
              <a:off x="6752975" y="3515943"/>
              <a:ext cx="1087425" cy="4600"/>
            </a:xfrm>
            <a:custGeom>
              <a:avLst/>
              <a:gdLst/>
              <a:ahLst/>
              <a:cxnLst/>
              <a:rect l="l" t="t" r="r" b="b"/>
              <a:pathLst>
                <a:path w="43497" h="184" extrusionOk="0">
                  <a:moveTo>
                    <a:pt x="21733" y="1"/>
                  </a:moveTo>
                  <a:cubicBezTo>
                    <a:pt x="9727" y="1"/>
                    <a:pt x="1" y="31"/>
                    <a:pt x="1" y="92"/>
                  </a:cubicBezTo>
                  <a:cubicBezTo>
                    <a:pt x="1" y="153"/>
                    <a:pt x="9758" y="183"/>
                    <a:pt x="21733" y="183"/>
                  </a:cubicBezTo>
                  <a:cubicBezTo>
                    <a:pt x="33740" y="183"/>
                    <a:pt x="43497" y="153"/>
                    <a:pt x="43497" y="92"/>
                  </a:cubicBezTo>
                  <a:cubicBezTo>
                    <a:pt x="43497" y="31"/>
                    <a:pt x="33740" y="1"/>
                    <a:pt x="21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40"/>
            <p:cNvSpPr/>
            <p:nvPr/>
          </p:nvSpPr>
          <p:spPr>
            <a:xfrm>
              <a:off x="7163325" y="3016693"/>
              <a:ext cx="5325" cy="1050975"/>
            </a:xfrm>
            <a:custGeom>
              <a:avLst/>
              <a:gdLst/>
              <a:ahLst/>
              <a:cxnLst/>
              <a:rect l="l" t="t" r="r" b="b"/>
              <a:pathLst>
                <a:path w="213" h="42039" extrusionOk="0">
                  <a:moveTo>
                    <a:pt x="122" y="1"/>
                  </a:moveTo>
                  <a:cubicBezTo>
                    <a:pt x="61" y="1"/>
                    <a:pt x="0" y="9424"/>
                    <a:pt x="0" y="21004"/>
                  </a:cubicBezTo>
                  <a:cubicBezTo>
                    <a:pt x="0" y="32615"/>
                    <a:pt x="61" y="42038"/>
                    <a:pt x="122" y="42038"/>
                  </a:cubicBezTo>
                  <a:cubicBezTo>
                    <a:pt x="152" y="42038"/>
                    <a:pt x="213" y="32615"/>
                    <a:pt x="213" y="21004"/>
                  </a:cubicBezTo>
                  <a:cubicBezTo>
                    <a:pt x="213" y="9393"/>
                    <a:pt x="152"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40"/>
            <p:cNvSpPr/>
            <p:nvPr/>
          </p:nvSpPr>
          <p:spPr>
            <a:xfrm>
              <a:off x="6223325" y="3378418"/>
              <a:ext cx="680900" cy="680875"/>
            </a:xfrm>
            <a:custGeom>
              <a:avLst/>
              <a:gdLst/>
              <a:ahLst/>
              <a:cxnLst/>
              <a:rect l="l" t="t" r="r" b="b"/>
              <a:pathLst>
                <a:path w="27236" h="27235" extrusionOk="0">
                  <a:moveTo>
                    <a:pt x="1" y="0"/>
                  </a:moveTo>
                  <a:lnTo>
                    <a:pt x="1" y="27235"/>
                  </a:lnTo>
                  <a:lnTo>
                    <a:pt x="27235" y="27235"/>
                  </a:lnTo>
                  <a:lnTo>
                    <a:pt x="2723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70;p40"/>
            <p:cNvSpPr/>
            <p:nvPr/>
          </p:nvSpPr>
          <p:spPr>
            <a:xfrm>
              <a:off x="5953575" y="3378418"/>
              <a:ext cx="680875" cy="680875"/>
            </a:xfrm>
            <a:custGeom>
              <a:avLst/>
              <a:gdLst/>
              <a:ahLst/>
              <a:cxnLst/>
              <a:rect l="l" t="t" r="r" b="b"/>
              <a:pathLst>
                <a:path w="27235" h="27235" extrusionOk="0">
                  <a:moveTo>
                    <a:pt x="0" y="0"/>
                  </a:moveTo>
                  <a:lnTo>
                    <a:pt x="0" y="27235"/>
                  </a:lnTo>
                  <a:lnTo>
                    <a:pt x="27235" y="27235"/>
                  </a:lnTo>
                  <a:lnTo>
                    <a:pt x="27235" y="0"/>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71;p40"/>
            <p:cNvSpPr/>
            <p:nvPr/>
          </p:nvSpPr>
          <p:spPr>
            <a:xfrm>
              <a:off x="6014350" y="3432368"/>
              <a:ext cx="142125" cy="148950"/>
            </a:xfrm>
            <a:custGeom>
              <a:avLst/>
              <a:gdLst/>
              <a:ahLst/>
              <a:cxnLst/>
              <a:rect l="l" t="t" r="r" b="b"/>
              <a:pathLst>
                <a:path w="5685" h="5958" extrusionOk="0">
                  <a:moveTo>
                    <a:pt x="4925" y="2432"/>
                  </a:moveTo>
                  <a:lnTo>
                    <a:pt x="5685" y="2432"/>
                  </a:lnTo>
                  <a:lnTo>
                    <a:pt x="5016" y="1216"/>
                  </a:lnTo>
                  <a:lnTo>
                    <a:pt x="4348" y="0"/>
                  </a:lnTo>
                  <a:lnTo>
                    <a:pt x="3679" y="1216"/>
                  </a:lnTo>
                  <a:lnTo>
                    <a:pt x="3010" y="2432"/>
                  </a:lnTo>
                  <a:lnTo>
                    <a:pt x="3800" y="2432"/>
                  </a:lnTo>
                  <a:lnTo>
                    <a:pt x="3800" y="5532"/>
                  </a:lnTo>
                  <a:lnTo>
                    <a:pt x="1885" y="5532"/>
                  </a:lnTo>
                  <a:lnTo>
                    <a:pt x="1885" y="2432"/>
                  </a:lnTo>
                  <a:lnTo>
                    <a:pt x="2676" y="2432"/>
                  </a:lnTo>
                  <a:lnTo>
                    <a:pt x="2007" y="1216"/>
                  </a:lnTo>
                  <a:lnTo>
                    <a:pt x="1338" y="0"/>
                  </a:lnTo>
                  <a:lnTo>
                    <a:pt x="670" y="1216"/>
                  </a:lnTo>
                  <a:lnTo>
                    <a:pt x="1" y="2432"/>
                  </a:lnTo>
                  <a:lnTo>
                    <a:pt x="761" y="2432"/>
                  </a:lnTo>
                  <a:lnTo>
                    <a:pt x="761" y="5532"/>
                  </a:lnTo>
                  <a:lnTo>
                    <a:pt x="305" y="5532"/>
                  </a:lnTo>
                  <a:lnTo>
                    <a:pt x="305" y="5958"/>
                  </a:lnTo>
                  <a:lnTo>
                    <a:pt x="5351" y="5958"/>
                  </a:lnTo>
                  <a:lnTo>
                    <a:pt x="5351" y="5532"/>
                  </a:lnTo>
                  <a:lnTo>
                    <a:pt x="4925" y="553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2;p40"/>
            <p:cNvSpPr/>
            <p:nvPr/>
          </p:nvSpPr>
          <p:spPr>
            <a:xfrm>
              <a:off x="6299325" y="3383743"/>
              <a:ext cx="4575" cy="674800"/>
            </a:xfrm>
            <a:custGeom>
              <a:avLst/>
              <a:gdLst/>
              <a:ahLst/>
              <a:cxnLst/>
              <a:rect l="l" t="t" r="r" b="b"/>
              <a:pathLst>
                <a:path w="183" h="26992" extrusionOk="0">
                  <a:moveTo>
                    <a:pt x="91" y="0"/>
                  </a:moveTo>
                  <a:cubicBezTo>
                    <a:pt x="31" y="0"/>
                    <a:pt x="0" y="6049"/>
                    <a:pt x="0" y="13496"/>
                  </a:cubicBezTo>
                  <a:cubicBezTo>
                    <a:pt x="0" y="20943"/>
                    <a:pt x="31" y="26991"/>
                    <a:pt x="91" y="26991"/>
                  </a:cubicBezTo>
                  <a:cubicBezTo>
                    <a:pt x="152" y="26991"/>
                    <a:pt x="183" y="20943"/>
                    <a:pt x="183" y="13496"/>
                  </a:cubicBezTo>
                  <a:cubicBezTo>
                    <a:pt x="183" y="6049"/>
                    <a:pt x="152" y="0"/>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3;p40"/>
            <p:cNvSpPr/>
            <p:nvPr/>
          </p:nvSpPr>
          <p:spPr>
            <a:xfrm>
              <a:off x="5947500" y="3715793"/>
              <a:ext cx="962800" cy="4600"/>
            </a:xfrm>
            <a:custGeom>
              <a:avLst/>
              <a:gdLst/>
              <a:ahLst/>
              <a:cxnLst/>
              <a:rect l="l" t="t" r="r" b="b"/>
              <a:pathLst>
                <a:path w="38512" h="184" extrusionOk="0">
                  <a:moveTo>
                    <a:pt x="19271" y="1"/>
                  </a:moveTo>
                  <a:cubicBezTo>
                    <a:pt x="8632" y="1"/>
                    <a:pt x="0" y="31"/>
                    <a:pt x="0" y="92"/>
                  </a:cubicBezTo>
                  <a:cubicBezTo>
                    <a:pt x="0" y="153"/>
                    <a:pt x="8602" y="183"/>
                    <a:pt x="19271" y="183"/>
                  </a:cubicBezTo>
                  <a:cubicBezTo>
                    <a:pt x="29909" y="183"/>
                    <a:pt x="38511" y="153"/>
                    <a:pt x="38511" y="92"/>
                  </a:cubicBezTo>
                  <a:cubicBezTo>
                    <a:pt x="38511" y="31"/>
                    <a:pt x="29909" y="1"/>
                    <a:pt x="19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4;p40"/>
            <p:cNvSpPr/>
            <p:nvPr/>
          </p:nvSpPr>
          <p:spPr>
            <a:xfrm>
              <a:off x="7352525" y="4275843"/>
              <a:ext cx="315375" cy="414175"/>
            </a:xfrm>
            <a:custGeom>
              <a:avLst/>
              <a:gdLst/>
              <a:ahLst/>
              <a:cxnLst/>
              <a:rect l="l" t="t" r="r" b="b"/>
              <a:pathLst>
                <a:path w="12615" h="16567" extrusionOk="0">
                  <a:moveTo>
                    <a:pt x="6445" y="0"/>
                  </a:moveTo>
                  <a:lnTo>
                    <a:pt x="1" y="1703"/>
                  </a:lnTo>
                  <a:cubicBezTo>
                    <a:pt x="1" y="1703"/>
                    <a:pt x="2554" y="10548"/>
                    <a:pt x="2706" y="11338"/>
                  </a:cubicBezTo>
                  <a:cubicBezTo>
                    <a:pt x="2828" y="12007"/>
                    <a:pt x="9271" y="15533"/>
                    <a:pt x="11034" y="16475"/>
                  </a:cubicBezTo>
                  <a:cubicBezTo>
                    <a:pt x="11171" y="16536"/>
                    <a:pt x="11323" y="16566"/>
                    <a:pt x="11475" y="16566"/>
                  </a:cubicBezTo>
                  <a:cubicBezTo>
                    <a:pt x="11627" y="16566"/>
                    <a:pt x="11779" y="16536"/>
                    <a:pt x="11916" y="16475"/>
                  </a:cubicBezTo>
                  <a:cubicBezTo>
                    <a:pt x="12433" y="16201"/>
                    <a:pt x="12615" y="15593"/>
                    <a:pt x="12311" y="15107"/>
                  </a:cubicBezTo>
                  <a:lnTo>
                    <a:pt x="8420" y="8420"/>
                  </a:lnTo>
                  <a:lnTo>
                    <a:pt x="64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5;p40"/>
            <p:cNvSpPr/>
            <p:nvPr/>
          </p:nvSpPr>
          <p:spPr>
            <a:xfrm>
              <a:off x="6723350" y="4325993"/>
              <a:ext cx="326000" cy="272075"/>
            </a:xfrm>
            <a:custGeom>
              <a:avLst/>
              <a:gdLst/>
              <a:ahLst/>
              <a:cxnLst/>
              <a:rect l="l" t="t" r="r" b="b"/>
              <a:pathLst>
                <a:path w="13040" h="10883" extrusionOk="0">
                  <a:moveTo>
                    <a:pt x="12797" y="1"/>
                  </a:moveTo>
                  <a:lnTo>
                    <a:pt x="6262" y="213"/>
                  </a:lnTo>
                  <a:lnTo>
                    <a:pt x="6687" y="6931"/>
                  </a:lnTo>
                  <a:cubicBezTo>
                    <a:pt x="6687" y="6931"/>
                    <a:pt x="31" y="9636"/>
                    <a:pt x="0" y="10882"/>
                  </a:cubicBezTo>
                  <a:lnTo>
                    <a:pt x="13040" y="10487"/>
                  </a:lnTo>
                  <a:lnTo>
                    <a:pt x="127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6;p40"/>
            <p:cNvSpPr/>
            <p:nvPr/>
          </p:nvSpPr>
          <p:spPr>
            <a:xfrm>
              <a:off x="7188400" y="1601793"/>
              <a:ext cx="206700" cy="426100"/>
            </a:xfrm>
            <a:custGeom>
              <a:avLst/>
              <a:gdLst/>
              <a:ahLst/>
              <a:cxnLst/>
              <a:rect l="l" t="t" r="r" b="b"/>
              <a:pathLst>
                <a:path w="8268" h="17044" extrusionOk="0">
                  <a:moveTo>
                    <a:pt x="4043" y="0"/>
                  </a:moveTo>
                  <a:lnTo>
                    <a:pt x="1550" y="1064"/>
                  </a:lnTo>
                  <a:cubicBezTo>
                    <a:pt x="608" y="5168"/>
                    <a:pt x="91" y="9362"/>
                    <a:pt x="0" y="13587"/>
                  </a:cubicBezTo>
                  <a:cubicBezTo>
                    <a:pt x="0" y="14317"/>
                    <a:pt x="0" y="15077"/>
                    <a:pt x="365" y="15715"/>
                  </a:cubicBezTo>
                  <a:cubicBezTo>
                    <a:pt x="821" y="16414"/>
                    <a:pt x="1672" y="16779"/>
                    <a:pt x="2523" y="16931"/>
                  </a:cubicBezTo>
                  <a:cubicBezTo>
                    <a:pt x="2935" y="17007"/>
                    <a:pt x="3350" y="17044"/>
                    <a:pt x="3764" y="17044"/>
                  </a:cubicBezTo>
                  <a:cubicBezTo>
                    <a:pt x="4511" y="17044"/>
                    <a:pt x="5254" y="16922"/>
                    <a:pt x="5958" y="16688"/>
                  </a:cubicBezTo>
                  <a:cubicBezTo>
                    <a:pt x="6657" y="16414"/>
                    <a:pt x="7356" y="15988"/>
                    <a:pt x="7447" y="15289"/>
                  </a:cubicBezTo>
                  <a:cubicBezTo>
                    <a:pt x="7508" y="14803"/>
                    <a:pt x="7234" y="14317"/>
                    <a:pt x="7143" y="13861"/>
                  </a:cubicBezTo>
                  <a:cubicBezTo>
                    <a:pt x="6961" y="12979"/>
                    <a:pt x="7356" y="12098"/>
                    <a:pt x="7690" y="11277"/>
                  </a:cubicBezTo>
                  <a:cubicBezTo>
                    <a:pt x="8025" y="10426"/>
                    <a:pt x="8268" y="9453"/>
                    <a:pt x="7812" y="8694"/>
                  </a:cubicBezTo>
                  <a:cubicBezTo>
                    <a:pt x="7386" y="7934"/>
                    <a:pt x="6383" y="7599"/>
                    <a:pt x="6079" y="6779"/>
                  </a:cubicBezTo>
                  <a:cubicBezTo>
                    <a:pt x="5684" y="5867"/>
                    <a:pt x="6383" y="4773"/>
                    <a:pt x="6079" y="3830"/>
                  </a:cubicBezTo>
                  <a:cubicBezTo>
                    <a:pt x="5836" y="3314"/>
                    <a:pt x="5502" y="2888"/>
                    <a:pt x="5046" y="2614"/>
                  </a:cubicBezTo>
                  <a:cubicBezTo>
                    <a:pt x="4590" y="2310"/>
                    <a:pt x="4195" y="1915"/>
                    <a:pt x="3891" y="1459"/>
                  </a:cubicBezTo>
                  <a:cubicBezTo>
                    <a:pt x="3587" y="1003"/>
                    <a:pt x="3648" y="396"/>
                    <a:pt x="4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7;p40"/>
            <p:cNvSpPr/>
            <p:nvPr/>
          </p:nvSpPr>
          <p:spPr>
            <a:xfrm>
              <a:off x="6692175" y="1865418"/>
              <a:ext cx="320700" cy="530475"/>
            </a:xfrm>
            <a:custGeom>
              <a:avLst/>
              <a:gdLst/>
              <a:ahLst/>
              <a:cxnLst/>
              <a:rect l="l" t="t" r="r" b="b"/>
              <a:pathLst>
                <a:path w="12828" h="21219" extrusionOk="0">
                  <a:moveTo>
                    <a:pt x="11649" y="1"/>
                  </a:moveTo>
                  <a:cubicBezTo>
                    <a:pt x="7247" y="1"/>
                    <a:pt x="4469" y="8605"/>
                    <a:pt x="4469" y="8605"/>
                  </a:cubicBezTo>
                  <a:lnTo>
                    <a:pt x="457" y="18210"/>
                  </a:lnTo>
                  <a:lnTo>
                    <a:pt x="1" y="18362"/>
                  </a:lnTo>
                  <a:lnTo>
                    <a:pt x="6627" y="21219"/>
                  </a:lnTo>
                  <a:lnTo>
                    <a:pt x="12828" y="7875"/>
                  </a:lnTo>
                  <a:lnTo>
                    <a:pt x="11764" y="3"/>
                  </a:lnTo>
                  <a:cubicBezTo>
                    <a:pt x="11726" y="1"/>
                    <a:pt x="11687" y="1"/>
                    <a:pt x="11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8;p40"/>
            <p:cNvSpPr/>
            <p:nvPr/>
          </p:nvSpPr>
          <p:spPr>
            <a:xfrm>
              <a:off x="6707375" y="2449818"/>
              <a:ext cx="855675" cy="1899750"/>
            </a:xfrm>
            <a:custGeom>
              <a:avLst/>
              <a:gdLst/>
              <a:ahLst/>
              <a:cxnLst/>
              <a:rect l="l" t="t" r="r" b="b"/>
              <a:pathLst>
                <a:path w="34227" h="75990" extrusionOk="0">
                  <a:moveTo>
                    <a:pt x="7296" y="1"/>
                  </a:moveTo>
                  <a:cubicBezTo>
                    <a:pt x="7296" y="1"/>
                    <a:pt x="1" y="14378"/>
                    <a:pt x="122" y="18877"/>
                  </a:cubicBezTo>
                  <a:cubicBezTo>
                    <a:pt x="214" y="21369"/>
                    <a:pt x="4013" y="75595"/>
                    <a:pt x="4013" y="75595"/>
                  </a:cubicBezTo>
                  <a:lnTo>
                    <a:pt x="15016" y="75595"/>
                  </a:lnTo>
                  <a:lnTo>
                    <a:pt x="12980" y="19029"/>
                  </a:lnTo>
                  <a:lnTo>
                    <a:pt x="24500" y="75990"/>
                  </a:lnTo>
                  <a:lnTo>
                    <a:pt x="34226" y="74409"/>
                  </a:lnTo>
                  <a:lnTo>
                    <a:pt x="26475" y="13497"/>
                  </a:lnTo>
                  <a:cubicBezTo>
                    <a:pt x="26475" y="13497"/>
                    <a:pt x="25138" y="5229"/>
                    <a:pt x="22402" y="1825"/>
                  </a:cubicBezTo>
                  <a:lnTo>
                    <a:pt x="72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9;p40"/>
            <p:cNvSpPr/>
            <p:nvPr/>
          </p:nvSpPr>
          <p:spPr>
            <a:xfrm>
              <a:off x="7024250" y="2777343"/>
              <a:ext cx="9150" cy="148200"/>
            </a:xfrm>
            <a:custGeom>
              <a:avLst/>
              <a:gdLst/>
              <a:ahLst/>
              <a:cxnLst/>
              <a:rect l="l" t="t" r="r" b="b"/>
              <a:pathLst>
                <a:path w="366" h="5928" extrusionOk="0">
                  <a:moveTo>
                    <a:pt x="92" y="0"/>
                  </a:moveTo>
                  <a:cubicBezTo>
                    <a:pt x="1" y="973"/>
                    <a:pt x="1" y="1976"/>
                    <a:pt x="92" y="2979"/>
                  </a:cubicBezTo>
                  <a:cubicBezTo>
                    <a:pt x="92" y="3952"/>
                    <a:pt x="153" y="4955"/>
                    <a:pt x="274" y="5928"/>
                  </a:cubicBezTo>
                  <a:cubicBezTo>
                    <a:pt x="366" y="4955"/>
                    <a:pt x="366" y="3952"/>
                    <a:pt x="274" y="2949"/>
                  </a:cubicBezTo>
                  <a:cubicBezTo>
                    <a:pt x="274" y="1976"/>
                    <a:pt x="214" y="973"/>
                    <a:pt x="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0;p40"/>
            <p:cNvSpPr/>
            <p:nvPr/>
          </p:nvSpPr>
          <p:spPr>
            <a:xfrm>
              <a:off x="7214225" y="2801668"/>
              <a:ext cx="167975" cy="117525"/>
            </a:xfrm>
            <a:custGeom>
              <a:avLst/>
              <a:gdLst/>
              <a:ahLst/>
              <a:cxnLst/>
              <a:rect l="l" t="t" r="r" b="b"/>
              <a:pathLst>
                <a:path w="6719" h="4701" extrusionOk="0">
                  <a:moveTo>
                    <a:pt x="1" y="0"/>
                  </a:moveTo>
                  <a:cubicBezTo>
                    <a:pt x="1" y="122"/>
                    <a:pt x="31" y="243"/>
                    <a:pt x="62" y="365"/>
                  </a:cubicBezTo>
                  <a:cubicBezTo>
                    <a:pt x="153" y="669"/>
                    <a:pt x="244" y="973"/>
                    <a:pt x="396" y="1277"/>
                  </a:cubicBezTo>
                  <a:cubicBezTo>
                    <a:pt x="1277" y="3252"/>
                    <a:pt x="3223" y="4590"/>
                    <a:pt x="5411" y="4681"/>
                  </a:cubicBezTo>
                  <a:cubicBezTo>
                    <a:pt x="5550" y="4694"/>
                    <a:pt x="5683" y="4701"/>
                    <a:pt x="5815" y="4701"/>
                  </a:cubicBezTo>
                  <a:cubicBezTo>
                    <a:pt x="6003" y="4701"/>
                    <a:pt x="6188" y="4686"/>
                    <a:pt x="6384" y="4651"/>
                  </a:cubicBezTo>
                  <a:cubicBezTo>
                    <a:pt x="6475" y="4651"/>
                    <a:pt x="6597" y="4620"/>
                    <a:pt x="6718" y="4590"/>
                  </a:cubicBezTo>
                  <a:cubicBezTo>
                    <a:pt x="6718" y="4585"/>
                    <a:pt x="6706" y="4583"/>
                    <a:pt x="6682" y="4583"/>
                  </a:cubicBezTo>
                  <a:cubicBezTo>
                    <a:pt x="6606" y="4583"/>
                    <a:pt x="6416" y="4601"/>
                    <a:pt x="6139" y="4601"/>
                  </a:cubicBezTo>
                  <a:cubicBezTo>
                    <a:pt x="5938" y="4601"/>
                    <a:pt x="5692" y="4592"/>
                    <a:pt x="5411" y="4559"/>
                  </a:cubicBezTo>
                  <a:cubicBezTo>
                    <a:pt x="3314" y="4377"/>
                    <a:pt x="1460" y="3100"/>
                    <a:pt x="517" y="1216"/>
                  </a:cubicBezTo>
                  <a:cubicBezTo>
                    <a:pt x="153" y="486"/>
                    <a:pt x="62"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81;p40"/>
            <p:cNvSpPr/>
            <p:nvPr/>
          </p:nvSpPr>
          <p:spPr>
            <a:xfrm>
              <a:off x="6710425" y="2785693"/>
              <a:ext cx="110975" cy="115525"/>
            </a:xfrm>
            <a:custGeom>
              <a:avLst/>
              <a:gdLst/>
              <a:ahLst/>
              <a:cxnLst/>
              <a:rect l="l" t="t" r="r" b="b"/>
              <a:pathLst>
                <a:path w="4439" h="4621" extrusionOk="0">
                  <a:moveTo>
                    <a:pt x="4438" y="1"/>
                  </a:moveTo>
                  <a:lnTo>
                    <a:pt x="4438" y="1"/>
                  </a:lnTo>
                  <a:cubicBezTo>
                    <a:pt x="3405" y="1916"/>
                    <a:pt x="1885" y="3496"/>
                    <a:pt x="0" y="4621"/>
                  </a:cubicBezTo>
                  <a:cubicBezTo>
                    <a:pt x="304" y="4530"/>
                    <a:pt x="608" y="4378"/>
                    <a:pt x="882" y="4195"/>
                  </a:cubicBezTo>
                  <a:cubicBezTo>
                    <a:pt x="1551" y="3800"/>
                    <a:pt x="2158" y="3314"/>
                    <a:pt x="2675" y="2736"/>
                  </a:cubicBezTo>
                  <a:cubicBezTo>
                    <a:pt x="3222" y="2189"/>
                    <a:pt x="3678" y="1551"/>
                    <a:pt x="4073" y="882"/>
                  </a:cubicBezTo>
                  <a:cubicBezTo>
                    <a:pt x="4225" y="609"/>
                    <a:pt x="4347" y="305"/>
                    <a:pt x="44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82;p40"/>
            <p:cNvSpPr/>
            <p:nvPr/>
          </p:nvSpPr>
          <p:spPr>
            <a:xfrm>
              <a:off x="6976375" y="2901200"/>
              <a:ext cx="80575" cy="1415670"/>
            </a:xfrm>
            <a:custGeom>
              <a:avLst/>
              <a:gdLst/>
              <a:ahLst/>
              <a:cxnLst/>
              <a:rect l="l" t="t" r="r" b="b"/>
              <a:pathLst>
                <a:path w="3223" h="58300" extrusionOk="0">
                  <a:moveTo>
                    <a:pt x="1977" y="1"/>
                  </a:moveTo>
                  <a:lnTo>
                    <a:pt x="1855" y="92"/>
                  </a:lnTo>
                  <a:cubicBezTo>
                    <a:pt x="1733" y="183"/>
                    <a:pt x="1612" y="274"/>
                    <a:pt x="1521" y="396"/>
                  </a:cubicBezTo>
                  <a:cubicBezTo>
                    <a:pt x="1156" y="852"/>
                    <a:pt x="913" y="1369"/>
                    <a:pt x="730" y="1916"/>
                  </a:cubicBezTo>
                  <a:cubicBezTo>
                    <a:pt x="274" y="3344"/>
                    <a:pt x="1" y="5533"/>
                    <a:pt x="62" y="8177"/>
                  </a:cubicBezTo>
                  <a:cubicBezTo>
                    <a:pt x="366" y="13496"/>
                    <a:pt x="791" y="20852"/>
                    <a:pt x="1308" y="28937"/>
                  </a:cubicBezTo>
                  <a:cubicBezTo>
                    <a:pt x="1825" y="37053"/>
                    <a:pt x="2281" y="44378"/>
                    <a:pt x="2615" y="49698"/>
                  </a:cubicBezTo>
                  <a:cubicBezTo>
                    <a:pt x="2797" y="52342"/>
                    <a:pt x="2949" y="54500"/>
                    <a:pt x="3040" y="55990"/>
                  </a:cubicBezTo>
                  <a:cubicBezTo>
                    <a:pt x="3101" y="56719"/>
                    <a:pt x="3132" y="57297"/>
                    <a:pt x="3162" y="57692"/>
                  </a:cubicBezTo>
                  <a:cubicBezTo>
                    <a:pt x="3192" y="57874"/>
                    <a:pt x="3192" y="58026"/>
                    <a:pt x="3192" y="58148"/>
                  </a:cubicBezTo>
                  <a:cubicBezTo>
                    <a:pt x="3192" y="58026"/>
                    <a:pt x="3192" y="57874"/>
                    <a:pt x="3192" y="57692"/>
                  </a:cubicBezTo>
                  <a:cubicBezTo>
                    <a:pt x="3162" y="57297"/>
                    <a:pt x="3132" y="56719"/>
                    <a:pt x="3101" y="55990"/>
                  </a:cubicBezTo>
                  <a:cubicBezTo>
                    <a:pt x="3010" y="54500"/>
                    <a:pt x="2888" y="52342"/>
                    <a:pt x="2736" y="49698"/>
                  </a:cubicBezTo>
                  <a:cubicBezTo>
                    <a:pt x="2433" y="44378"/>
                    <a:pt x="2007" y="37023"/>
                    <a:pt x="1490" y="28937"/>
                  </a:cubicBezTo>
                  <a:cubicBezTo>
                    <a:pt x="1004" y="20822"/>
                    <a:pt x="548" y="13496"/>
                    <a:pt x="214" y="8177"/>
                  </a:cubicBezTo>
                  <a:cubicBezTo>
                    <a:pt x="92" y="5533"/>
                    <a:pt x="366" y="3375"/>
                    <a:pt x="791" y="1946"/>
                  </a:cubicBezTo>
                  <a:cubicBezTo>
                    <a:pt x="943" y="1399"/>
                    <a:pt x="1217" y="882"/>
                    <a:pt x="1551" y="426"/>
                  </a:cubicBezTo>
                  <a:cubicBezTo>
                    <a:pt x="1642" y="305"/>
                    <a:pt x="1733" y="214"/>
                    <a:pt x="1855" y="122"/>
                  </a:cubicBezTo>
                  <a:cubicBezTo>
                    <a:pt x="1885" y="62"/>
                    <a:pt x="1946" y="31"/>
                    <a:pt x="1977" y="1"/>
                  </a:cubicBezTo>
                  <a:close/>
                  <a:moveTo>
                    <a:pt x="3192" y="58148"/>
                  </a:moveTo>
                  <a:cubicBezTo>
                    <a:pt x="3192" y="58178"/>
                    <a:pt x="3192" y="58239"/>
                    <a:pt x="3223" y="58300"/>
                  </a:cubicBezTo>
                  <a:cubicBezTo>
                    <a:pt x="3223" y="58239"/>
                    <a:pt x="3223" y="58178"/>
                    <a:pt x="3192" y="581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3;p40"/>
            <p:cNvSpPr/>
            <p:nvPr/>
          </p:nvSpPr>
          <p:spPr>
            <a:xfrm>
              <a:off x="7351000" y="2917918"/>
              <a:ext cx="199125" cy="1415700"/>
            </a:xfrm>
            <a:custGeom>
              <a:avLst/>
              <a:gdLst/>
              <a:ahLst/>
              <a:cxnLst/>
              <a:rect l="l" t="t" r="r" b="b"/>
              <a:pathLst>
                <a:path w="7965" h="56628" extrusionOk="0">
                  <a:moveTo>
                    <a:pt x="62" y="1"/>
                  </a:moveTo>
                  <a:cubicBezTo>
                    <a:pt x="1" y="1"/>
                    <a:pt x="1734" y="12676"/>
                    <a:pt x="3892" y="28329"/>
                  </a:cubicBezTo>
                  <a:cubicBezTo>
                    <a:pt x="6050" y="43953"/>
                    <a:pt x="7843" y="56628"/>
                    <a:pt x="7904" y="56628"/>
                  </a:cubicBezTo>
                  <a:cubicBezTo>
                    <a:pt x="7965" y="56628"/>
                    <a:pt x="6232" y="43922"/>
                    <a:pt x="4074" y="28299"/>
                  </a:cubicBezTo>
                  <a:cubicBezTo>
                    <a:pt x="1916" y="12645"/>
                    <a:pt x="123"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4;p40"/>
            <p:cNvSpPr/>
            <p:nvPr/>
          </p:nvSpPr>
          <p:spPr>
            <a:xfrm>
              <a:off x="6895825" y="1855593"/>
              <a:ext cx="458250" cy="660375"/>
            </a:xfrm>
            <a:custGeom>
              <a:avLst/>
              <a:gdLst/>
              <a:ahLst/>
              <a:cxnLst/>
              <a:rect l="l" t="t" r="r" b="b"/>
              <a:pathLst>
                <a:path w="18330" h="26415" extrusionOk="0">
                  <a:moveTo>
                    <a:pt x="13223" y="1"/>
                  </a:moveTo>
                  <a:lnTo>
                    <a:pt x="3618" y="396"/>
                  </a:lnTo>
                  <a:lnTo>
                    <a:pt x="1" y="8876"/>
                  </a:lnTo>
                  <a:lnTo>
                    <a:pt x="366" y="26414"/>
                  </a:lnTo>
                  <a:lnTo>
                    <a:pt x="14652" y="24195"/>
                  </a:lnTo>
                  <a:lnTo>
                    <a:pt x="16719" y="13709"/>
                  </a:lnTo>
                  <a:lnTo>
                    <a:pt x="18330" y="2432"/>
                  </a:lnTo>
                  <a:cubicBezTo>
                    <a:pt x="16871" y="1156"/>
                    <a:pt x="15108" y="335"/>
                    <a:pt x="13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85;p40"/>
            <p:cNvSpPr/>
            <p:nvPr/>
          </p:nvSpPr>
          <p:spPr>
            <a:xfrm>
              <a:off x="7020450" y="1860143"/>
              <a:ext cx="377700" cy="949125"/>
            </a:xfrm>
            <a:custGeom>
              <a:avLst/>
              <a:gdLst/>
              <a:ahLst/>
              <a:cxnLst/>
              <a:rect l="l" t="t" r="r" b="b"/>
              <a:pathLst>
                <a:path w="15108" h="37965" extrusionOk="0">
                  <a:moveTo>
                    <a:pt x="9028" y="1"/>
                  </a:moveTo>
                  <a:cubicBezTo>
                    <a:pt x="9028" y="1"/>
                    <a:pt x="4469" y="10183"/>
                    <a:pt x="2037" y="10852"/>
                  </a:cubicBezTo>
                  <a:cubicBezTo>
                    <a:pt x="943" y="15168"/>
                    <a:pt x="1" y="37965"/>
                    <a:pt x="1" y="37965"/>
                  </a:cubicBezTo>
                  <a:lnTo>
                    <a:pt x="15107" y="37357"/>
                  </a:lnTo>
                  <a:lnTo>
                    <a:pt x="10639" y="22554"/>
                  </a:lnTo>
                  <a:lnTo>
                    <a:pt x="12433" y="15138"/>
                  </a:lnTo>
                  <a:cubicBezTo>
                    <a:pt x="12433" y="15138"/>
                    <a:pt x="10487" y="3405"/>
                    <a:pt x="12585" y="1369"/>
                  </a:cubicBezTo>
                  <a:cubicBezTo>
                    <a:pt x="11369" y="578"/>
                    <a:pt x="10396" y="92"/>
                    <a:pt x="9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86;p40"/>
            <p:cNvSpPr/>
            <p:nvPr/>
          </p:nvSpPr>
          <p:spPr>
            <a:xfrm>
              <a:off x="6737025" y="1854943"/>
              <a:ext cx="317650" cy="954325"/>
            </a:xfrm>
            <a:custGeom>
              <a:avLst/>
              <a:gdLst/>
              <a:ahLst/>
              <a:cxnLst/>
              <a:rect l="l" t="t" r="r" b="b"/>
              <a:pathLst>
                <a:path w="12706" h="38173" extrusionOk="0">
                  <a:moveTo>
                    <a:pt x="10566" y="0"/>
                  </a:moveTo>
                  <a:cubicBezTo>
                    <a:pt x="9632" y="0"/>
                    <a:pt x="8724" y="313"/>
                    <a:pt x="7994" y="938"/>
                  </a:cubicBezTo>
                  <a:cubicBezTo>
                    <a:pt x="7994" y="938"/>
                    <a:pt x="5228" y="12367"/>
                    <a:pt x="5228" y="12823"/>
                  </a:cubicBezTo>
                  <a:cubicBezTo>
                    <a:pt x="5259" y="14069"/>
                    <a:pt x="6353" y="22762"/>
                    <a:pt x="6353" y="22762"/>
                  </a:cubicBezTo>
                  <a:cubicBezTo>
                    <a:pt x="4803" y="25437"/>
                    <a:pt x="3982" y="26835"/>
                    <a:pt x="3982" y="26835"/>
                  </a:cubicBezTo>
                  <a:cubicBezTo>
                    <a:pt x="2219" y="29814"/>
                    <a:pt x="0" y="36623"/>
                    <a:pt x="0" y="36623"/>
                  </a:cubicBezTo>
                  <a:lnTo>
                    <a:pt x="10700" y="38173"/>
                  </a:lnTo>
                  <a:lnTo>
                    <a:pt x="12706" y="10939"/>
                  </a:lnTo>
                  <a:cubicBezTo>
                    <a:pt x="11459" y="9601"/>
                    <a:pt x="10730" y="7869"/>
                    <a:pt x="10669" y="6075"/>
                  </a:cubicBezTo>
                  <a:cubicBezTo>
                    <a:pt x="10639" y="4039"/>
                    <a:pt x="10760" y="2033"/>
                    <a:pt x="11034" y="27"/>
                  </a:cubicBezTo>
                  <a:cubicBezTo>
                    <a:pt x="10878" y="9"/>
                    <a:pt x="10721" y="0"/>
                    <a:pt x="10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87;p40"/>
            <p:cNvSpPr/>
            <p:nvPr/>
          </p:nvSpPr>
          <p:spPr>
            <a:xfrm>
              <a:off x="6885950" y="1450568"/>
              <a:ext cx="400500" cy="84375"/>
            </a:xfrm>
            <a:custGeom>
              <a:avLst/>
              <a:gdLst/>
              <a:ahLst/>
              <a:cxnLst/>
              <a:rect l="l" t="t" r="r" b="b"/>
              <a:pathLst>
                <a:path w="16020" h="3375" extrusionOk="0">
                  <a:moveTo>
                    <a:pt x="7995" y="1"/>
                  </a:moveTo>
                  <a:cubicBezTo>
                    <a:pt x="3587" y="1"/>
                    <a:pt x="1" y="882"/>
                    <a:pt x="1" y="2007"/>
                  </a:cubicBezTo>
                  <a:cubicBezTo>
                    <a:pt x="1" y="2554"/>
                    <a:pt x="821" y="3040"/>
                    <a:pt x="2220" y="3375"/>
                  </a:cubicBezTo>
                  <a:lnTo>
                    <a:pt x="13831" y="3375"/>
                  </a:lnTo>
                  <a:cubicBezTo>
                    <a:pt x="15168" y="3010"/>
                    <a:pt x="16019" y="2524"/>
                    <a:pt x="16019" y="2007"/>
                  </a:cubicBezTo>
                  <a:cubicBezTo>
                    <a:pt x="16019" y="882"/>
                    <a:pt x="12433" y="1"/>
                    <a:pt x="7995"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8;p40"/>
            <p:cNvSpPr/>
            <p:nvPr/>
          </p:nvSpPr>
          <p:spPr>
            <a:xfrm>
              <a:off x="6910275" y="1458943"/>
              <a:ext cx="355650" cy="75250"/>
            </a:xfrm>
            <a:custGeom>
              <a:avLst/>
              <a:gdLst/>
              <a:ahLst/>
              <a:cxnLst/>
              <a:rect l="l" t="t" r="r" b="b"/>
              <a:pathLst>
                <a:path w="14226" h="3010" extrusionOk="0">
                  <a:moveTo>
                    <a:pt x="7143" y="0"/>
                  </a:moveTo>
                  <a:cubicBezTo>
                    <a:pt x="3222" y="0"/>
                    <a:pt x="122" y="456"/>
                    <a:pt x="31" y="1793"/>
                  </a:cubicBezTo>
                  <a:cubicBezTo>
                    <a:pt x="0" y="2249"/>
                    <a:pt x="791" y="2705"/>
                    <a:pt x="2007" y="3009"/>
                  </a:cubicBezTo>
                  <a:lnTo>
                    <a:pt x="12280" y="3009"/>
                  </a:lnTo>
                  <a:cubicBezTo>
                    <a:pt x="13496" y="2705"/>
                    <a:pt x="14226" y="2249"/>
                    <a:pt x="14226" y="1793"/>
                  </a:cubicBezTo>
                  <a:cubicBezTo>
                    <a:pt x="14226" y="790"/>
                    <a:pt x="11064" y="0"/>
                    <a:pt x="7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89;p40"/>
            <p:cNvSpPr/>
            <p:nvPr/>
          </p:nvSpPr>
          <p:spPr>
            <a:xfrm>
              <a:off x="7209675" y="1506793"/>
              <a:ext cx="87400" cy="186600"/>
            </a:xfrm>
            <a:custGeom>
              <a:avLst/>
              <a:gdLst/>
              <a:ahLst/>
              <a:cxnLst/>
              <a:rect l="l" t="t" r="r" b="b"/>
              <a:pathLst>
                <a:path w="3496" h="7464" extrusionOk="0">
                  <a:moveTo>
                    <a:pt x="821" y="1"/>
                  </a:moveTo>
                  <a:lnTo>
                    <a:pt x="821" y="1"/>
                  </a:lnTo>
                  <a:cubicBezTo>
                    <a:pt x="795" y="99"/>
                    <a:pt x="785" y="197"/>
                    <a:pt x="789" y="293"/>
                  </a:cubicBezTo>
                  <a:lnTo>
                    <a:pt x="789" y="293"/>
                  </a:lnTo>
                  <a:lnTo>
                    <a:pt x="821" y="1"/>
                  </a:lnTo>
                  <a:close/>
                  <a:moveTo>
                    <a:pt x="789" y="293"/>
                  </a:moveTo>
                  <a:lnTo>
                    <a:pt x="0" y="7417"/>
                  </a:lnTo>
                  <a:cubicBezTo>
                    <a:pt x="100" y="7449"/>
                    <a:pt x="201" y="7463"/>
                    <a:pt x="302" y="7463"/>
                  </a:cubicBezTo>
                  <a:cubicBezTo>
                    <a:pt x="783" y="7463"/>
                    <a:pt x="1265" y="7136"/>
                    <a:pt x="1642" y="6810"/>
                  </a:cubicBezTo>
                  <a:cubicBezTo>
                    <a:pt x="2280" y="6293"/>
                    <a:pt x="2827" y="5655"/>
                    <a:pt x="3162" y="4895"/>
                  </a:cubicBezTo>
                  <a:cubicBezTo>
                    <a:pt x="3496" y="4165"/>
                    <a:pt x="3435" y="3284"/>
                    <a:pt x="2949" y="2585"/>
                  </a:cubicBezTo>
                  <a:cubicBezTo>
                    <a:pt x="2584" y="2129"/>
                    <a:pt x="2037" y="1885"/>
                    <a:pt x="1551" y="1521"/>
                  </a:cubicBezTo>
                  <a:cubicBezTo>
                    <a:pt x="1147" y="1193"/>
                    <a:pt x="806" y="760"/>
                    <a:pt x="789" y="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0;p40"/>
            <p:cNvSpPr/>
            <p:nvPr/>
          </p:nvSpPr>
          <p:spPr>
            <a:xfrm>
              <a:off x="6955875" y="1391143"/>
              <a:ext cx="272050" cy="563250"/>
            </a:xfrm>
            <a:custGeom>
              <a:avLst/>
              <a:gdLst/>
              <a:ahLst/>
              <a:cxnLst/>
              <a:rect l="l" t="t" r="r" b="b"/>
              <a:pathLst>
                <a:path w="10882" h="22530" extrusionOk="0">
                  <a:moveTo>
                    <a:pt x="5443" y="0"/>
                  </a:moveTo>
                  <a:cubicBezTo>
                    <a:pt x="5352" y="0"/>
                    <a:pt x="5260" y="2"/>
                    <a:pt x="5167" y="7"/>
                  </a:cubicBezTo>
                  <a:cubicBezTo>
                    <a:pt x="2249" y="220"/>
                    <a:pt x="0" y="2651"/>
                    <a:pt x="31" y="5600"/>
                  </a:cubicBezTo>
                  <a:cubicBezTo>
                    <a:pt x="31" y="8122"/>
                    <a:pt x="61" y="10676"/>
                    <a:pt x="213" y="11588"/>
                  </a:cubicBezTo>
                  <a:cubicBezTo>
                    <a:pt x="639" y="14354"/>
                    <a:pt x="2401" y="15174"/>
                    <a:pt x="3101" y="15387"/>
                  </a:cubicBezTo>
                  <a:cubicBezTo>
                    <a:pt x="3374" y="15448"/>
                    <a:pt x="3617" y="15478"/>
                    <a:pt x="3860" y="15478"/>
                  </a:cubicBezTo>
                  <a:lnTo>
                    <a:pt x="3860" y="15509"/>
                  </a:lnTo>
                  <a:lnTo>
                    <a:pt x="3739" y="18731"/>
                  </a:lnTo>
                  <a:cubicBezTo>
                    <a:pt x="3739" y="20858"/>
                    <a:pt x="5167" y="22530"/>
                    <a:pt x="7295" y="22530"/>
                  </a:cubicBezTo>
                  <a:cubicBezTo>
                    <a:pt x="9392" y="22530"/>
                    <a:pt x="10791" y="20706"/>
                    <a:pt x="10791" y="18609"/>
                  </a:cubicBezTo>
                  <a:lnTo>
                    <a:pt x="10882" y="5326"/>
                  </a:lnTo>
                  <a:cubicBezTo>
                    <a:pt x="10823" y="2349"/>
                    <a:pt x="8391" y="0"/>
                    <a:pt x="544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91;p40"/>
            <p:cNvSpPr/>
            <p:nvPr/>
          </p:nvSpPr>
          <p:spPr>
            <a:xfrm>
              <a:off x="6982475" y="1556193"/>
              <a:ext cx="22050" cy="21300"/>
            </a:xfrm>
            <a:custGeom>
              <a:avLst/>
              <a:gdLst/>
              <a:ahLst/>
              <a:cxnLst/>
              <a:rect l="l" t="t" r="r" b="b"/>
              <a:pathLst>
                <a:path w="882" h="852" extrusionOk="0">
                  <a:moveTo>
                    <a:pt x="456" y="1"/>
                  </a:moveTo>
                  <a:cubicBezTo>
                    <a:pt x="213" y="1"/>
                    <a:pt x="30" y="153"/>
                    <a:pt x="0" y="396"/>
                  </a:cubicBezTo>
                  <a:cubicBezTo>
                    <a:pt x="0" y="639"/>
                    <a:pt x="182" y="821"/>
                    <a:pt x="426" y="852"/>
                  </a:cubicBezTo>
                  <a:cubicBezTo>
                    <a:pt x="669" y="852"/>
                    <a:pt x="851" y="700"/>
                    <a:pt x="882" y="457"/>
                  </a:cubicBezTo>
                  <a:cubicBezTo>
                    <a:pt x="882" y="213"/>
                    <a:pt x="699" y="3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92;p40"/>
            <p:cNvSpPr/>
            <p:nvPr/>
          </p:nvSpPr>
          <p:spPr>
            <a:xfrm>
              <a:off x="6974875" y="1534918"/>
              <a:ext cx="44850" cy="12400"/>
            </a:xfrm>
            <a:custGeom>
              <a:avLst/>
              <a:gdLst/>
              <a:ahLst/>
              <a:cxnLst/>
              <a:rect l="l" t="t" r="r" b="b"/>
              <a:pathLst>
                <a:path w="1794" h="496" extrusionOk="0">
                  <a:moveTo>
                    <a:pt x="882" y="1"/>
                  </a:moveTo>
                  <a:cubicBezTo>
                    <a:pt x="638" y="1"/>
                    <a:pt x="395" y="92"/>
                    <a:pt x="182" y="244"/>
                  </a:cubicBezTo>
                  <a:cubicBezTo>
                    <a:pt x="30" y="335"/>
                    <a:pt x="0" y="457"/>
                    <a:pt x="30" y="487"/>
                  </a:cubicBezTo>
                  <a:cubicBezTo>
                    <a:pt x="34" y="493"/>
                    <a:pt x="40" y="496"/>
                    <a:pt x="49" y="496"/>
                  </a:cubicBezTo>
                  <a:cubicBezTo>
                    <a:pt x="129" y="496"/>
                    <a:pt x="444" y="274"/>
                    <a:pt x="882" y="274"/>
                  </a:cubicBezTo>
                  <a:cubicBezTo>
                    <a:pt x="1314" y="274"/>
                    <a:pt x="1626" y="466"/>
                    <a:pt x="1733" y="466"/>
                  </a:cubicBezTo>
                  <a:cubicBezTo>
                    <a:pt x="1746" y="466"/>
                    <a:pt x="1756" y="463"/>
                    <a:pt x="1763" y="457"/>
                  </a:cubicBezTo>
                  <a:cubicBezTo>
                    <a:pt x="1793" y="396"/>
                    <a:pt x="1733" y="335"/>
                    <a:pt x="1581" y="213"/>
                  </a:cubicBezTo>
                  <a:cubicBezTo>
                    <a:pt x="1368" y="92"/>
                    <a:pt x="1125"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93;p40"/>
            <p:cNvSpPr/>
            <p:nvPr/>
          </p:nvSpPr>
          <p:spPr>
            <a:xfrm>
              <a:off x="7098725" y="1556193"/>
              <a:ext cx="22075" cy="21300"/>
            </a:xfrm>
            <a:custGeom>
              <a:avLst/>
              <a:gdLst/>
              <a:ahLst/>
              <a:cxnLst/>
              <a:rect l="l" t="t" r="r" b="b"/>
              <a:pathLst>
                <a:path w="883" h="852" extrusionOk="0">
                  <a:moveTo>
                    <a:pt x="457" y="1"/>
                  </a:moveTo>
                  <a:cubicBezTo>
                    <a:pt x="213" y="1"/>
                    <a:pt x="31" y="153"/>
                    <a:pt x="1" y="396"/>
                  </a:cubicBezTo>
                  <a:cubicBezTo>
                    <a:pt x="1" y="639"/>
                    <a:pt x="183" y="821"/>
                    <a:pt x="426" y="852"/>
                  </a:cubicBezTo>
                  <a:cubicBezTo>
                    <a:pt x="669" y="852"/>
                    <a:pt x="852" y="700"/>
                    <a:pt x="882" y="457"/>
                  </a:cubicBezTo>
                  <a:cubicBezTo>
                    <a:pt x="882" y="213"/>
                    <a:pt x="700" y="3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4;p40"/>
            <p:cNvSpPr/>
            <p:nvPr/>
          </p:nvSpPr>
          <p:spPr>
            <a:xfrm>
              <a:off x="7091900" y="1537193"/>
              <a:ext cx="44850" cy="11675"/>
            </a:xfrm>
            <a:custGeom>
              <a:avLst/>
              <a:gdLst/>
              <a:ahLst/>
              <a:cxnLst/>
              <a:rect l="l" t="t" r="r" b="b"/>
              <a:pathLst>
                <a:path w="1794" h="467" extrusionOk="0">
                  <a:moveTo>
                    <a:pt x="881" y="1"/>
                  </a:moveTo>
                  <a:cubicBezTo>
                    <a:pt x="638" y="1"/>
                    <a:pt x="395" y="92"/>
                    <a:pt x="182" y="244"/>
                  </a:cubicBezTo>
                  <a:cubicBezTo>
                    <a:pt x="30" y="335"/>
                    <a:pt x="0" y="457"/>
                    <a:pt x="0" y="457"/>
                  </a:cubicBezTo>
                  <a:cubicBezTo>
                    <a:pt x="7" y="463"/>
                    <a:pt x="17" y="466"/>
                    <a:pt x="30" y="466"/>
                  </a:cubicBezTo>
                  <a:cubicBezTo>
                    <a:pt x="137" y="466"/>
                    <a:pt x="449" y="274"/>
                    <a:pt x="881" y="274"/>
                  </a:cubicBezTo>
                  <a:cubicBezTo>
                    <a:pt x="1314" y="274"/>
                    <a:pt x="1626" y="466"/>
                    <a:pt x="1733" y="466"/>
                  </a:cubicBezTo>
                  <a:cubicBezTo>
                    <a:pt x="1746" y="466"/>
                    <a:pt x="1756" y="463"/>
                    <a:pt x="1763" y="457"/>
                  </a:cubicBezTo>
                  <a:cubicBezTo>
                    <a:pt x="1793" y="396"/>
                    <a:pt x="1733" y="335"/>
                    <a:pt x="1581" y="214"/>
                  </a:cubicBezTo>
                  <a:cubicBezTo>
                    <a:pt x="1368" y="92"/>
                    <a:pt x="1125"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5;p40"/>
            <p:cNvSpPr/>
            <p:nvPr/>
          </p:nvSpPr>
          <p:spPr>
            <a:xfrm>
              <a:off x="7018950" y="1537193"/>
              <a:ext cx="35725" cy="100350"/>
            </a:xfrm>
            <a:custGeom>
              <a:avLst/>
              <a:gdLst/>
              <a:ahLst/>
              <a:cxnLst/>
              <a:rect l="l" t="t" r="r" b="b"/>
              <a:pathLst>
                <a:path w="1429" h="4014" extrusionOk="0">
                  <a:moveTo>
                    <a:pt x="1429" y="1"/>
                  </a:moveTo>
                  <a:cubicBezTo>
                    <a:pt x="1033" y="761"/>
                    <a:pt x="699" y="1551"/>
                    <a:pt x="426" y="2372"/>
                  </a:cubicBezTo>
                  <a:cubicBezTo>
                    <a:pt x="304" y="2706"/>
                    <a:pt x="213" y="3010"/>
                    <a:pt x="91" y="3284"/>
                  </a:cubicBezTo>
                  <a:cubicBezTo>
                    <a:pt x="0" y="3435"/>
                    <a:pt x="0" y="3618"/>
                    <a:pt x="30" y="3770"/>
                  </a:cubicBezTo>
                  <a:cubicBezTo>
                    <a:pt x="61" y="3861"/>
                    <a:pt x="122" y="3922"/>
                    <a:pt x="243" y="3952"/>
                  </a:cubicBezTo>
                  <a:cubicBezTo>
                    <a:pt x="304" y="3952"/>
                    <a:pt x="365" y="3983"/>
                    <a:pt x="426" y="3983"/>
                  </a:cubicBezTo>
                  <a:cubicBezTo>
                    <a:pt x="699" y="4013"/>
                    <a:pt x="942" y="4013"/>
                    <a:pt x="1216" y="4013"/>
                  </a:cubicBezTo>
                  <a:cubicBezTo>
                    <a:pt x="973" y="3922"/>
                    <a:pt x="699" y="3861"/>
                    <a:pt x="456" y="3861"/>
                  </a:cubicBezTo>
                  <a:cubicBezTo>
                    <a:pt x="334" y="3861"/>
                    <a:pt x="213" y="3831"/>
                    <a:pt x="182" y="3739"/>
                  </a:cubicBezTo>
                  <a:cubicBezTo>
                    <a:pt x="182" y="3618"/>
                    <a:pt x="213" y="3466"/>
                    <a:pt x="274" y="3375"/>
                  </a:cubicBezTo>
                  <a:lnTo>
                    <a:pt x="638" y="2432"/>
                  </a:lnTo>
                  <a:cubicBezTo>
                    <a:pt x="973" y="1642"/>
                    <a:pt x="1216" y="852"/>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96;p40"/>
            <p:cNvSpPr/>
            <p:nvPr/>
          </p:nvSpPr>
          <p:spPr>
            <a:xfrm>
              <a:off x="7051625" y="1746918"/>
              <a:ext cx="104875" cy="53250"/>
            </a:xfrm>
            <a:custGeom>
              <a:avLst/>
              <a:gdLst/>
              <a:ahLst/>
              <a:cxnLst/>
              <a:rect l="l" t="t" r="r" b="b"/>
              <a:pathLst>
                <a:path w="4195" h="2130" extrusionOk="0">
                  <a:moveTo>
                    <a:pt x="4195" y="1"/>
                  </a:moveTo>
                  <a:lnTo>
                    <a:pt x="4195" y="1"/>
                  </a:lnTo>
                  <a:cubicBezTo>
                    <a:pt x="2233" y="1162"/>
                    <a:pt x="622" y="1250"/>
                    <a:pt x="181" y="1250"/>
                  </a:cubicBezTo>
                  <a:cubicBezTo>
                    <a:pt x="102" y="1250"/>
                    <a:pt x="61" y="1247"/>
                    <a:pt x="61" y="1247"/>
                  </a:cubicBezTo>
                  <a:lnTo>
                    <a:pt x="0" y="2098"/>
                  </a:lnTo>
                  <a:cubicBezTo>
                    <a:pt x="223" y="2120"/>
                    <a:pt x="435" y="2130"/>
                    <a:pt x="635" y="2130"/>
                  </a:cubicBezTo>
                  <a:cubicBezTo>
                    <a:pt x="3556" y="2130"/>
                    <a:pt x="4195" y="1"/>
                    <a:pt x="41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7;p40"/>
            <p:cNvSpPr/>
            <p:nvPr/>
          </p:nvSpPr>
          <p:spPr>
            <a:xfrm>
              <a:off x="7052375" y="1657918"/>
              <a:ext cx="38025" cy="26250"/>
            </a:xfrm>
            <a:custGeom>
              <a:avLst/>
              <a:gdLst/>
              <a:ahLst/>
              <a:cxnLst/>
              <a:rect l="l" t="t" r="r" b="b"/>
              <a:pathLst>
                <a:path w="1521" h="1050" extrusionOk="0">
                  <a:moveTo>
                    <a:pt x="737" y="0"/>
                  </a:moveTo>
                  <a:cubicBezTo>
                    <a:pt x="487" y="0"/>
                    <a:pt x="225" y="118"/>
                    <a:pt x="61" y="309"/>
                  </a:cubicBezTo>
                  <a:lnTo>
                    <a:pt x="31" y="309"/>
                  </a:lnTo>
                  <a:cubicBezTo>
                    <a:pt x="0" y="369"/>
                    <a:pt x="0" y="430"/>
                    <a:pt x="31" y="491"/>
                  </a:cubicBezTo>
                  <a:cubicBezTo>
                    <a:pt x="92" y="552"/>
                    <a:pt x="122" y="582"/>
                    <a:pt x="183" y="643"/>
                  </a:cubicBezTo>
                  <a:cubicBezTo>
                    <a:pt x="365" y="795"/>
                    <a:pt x="548" y="917"/>
                    <a:pt x="791" y="1008"/>
                  </a:cubicBezTo>
                  <a:cubicBezTo>
                    <a:pt x="857" y="1036"/>
                    <a:pt x="925" y="1050"/>
                    <a:pt x="993" y="1050"/>
                  </a:cubicBezTo>
                  <a:cubicBezTo>
                    <a:pt x="1145" y="1050"/>
                    <a:pt x="1294" y="982"/>
                    <a:pt x="1399" y="856"/>
                  </a:cubicBezTo>
                  <a:cubicBezTo>
                    <a:pt x="1520" y="673"/>
                    <a:pt x="1490" y="461"/>
                    <a:pt x="1368" y="278"/>
                  </a:cubicBezTo>
                  <a:cubicBezTo>
                    <a:pt x="1247" y="126"/>
                    <a:pt x="1034" y="5"/>
                    <a:pt x="821" y="5"/>
                  </a:cubicBezTo>
                  <a:cubicBezTo>
                    <a:pt x="793" y="2"/>
                    <a:pt x="765" y="0"/>
                    <a:pt x="737"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98;p40"/>
            <p:cNvSpPr/>
            <p:nvPr/>
          </p:nvSpPr>
          <p:spPr>
            <a:xfrm>
              <a:off x="7046300" y="1645093"/>
              <a:ext cx="40300" cy="34225"/>
            </a:xfrm>
            <a:custGeom>
              <a:avLst/>
              <a:gdLst/>
              <a:ahLst/>
              <a:cxnLst/>
              <a:rect l="l" t="t" r="r" b="b"/>
              <a:pathLst>
                <a:path w="1612" h="1369" extrusionOk="0">
                  <a:moveTo>
                    <a:pt x="1520" y="1"/>
                  </a:moveTo>
                  <a:cubicBezTo>
                    <a:pt x="1429" y="1"/>
                    <a:pt x="1429" y="518"/>
                    <a:pt x="1003" y="882"/>
                  </a:cubicBezTo>
                  <a:cubicBezTo>
                    <a:pt x="578" y="1247"/>
                    <a:pt x="0" y="1186"/>
                    <a:pt x="0" y="1278"/>
                  </a:cubicBezTo>
                  <a:cubicBezTo>
                    <a:pt x="0" y="1338"/>
                    <a:pt x="122" y="1369"/>
                    <a:pt x="365" y="1369"/>
                  </a:cubicBezTo>
                  <a:cubicBezTo>
                    <a:pt x="669" y="1369"/>
                    <a:pt x="973" y="1278"/>
                    <a:pt x="1186" y="1095"/>
                  </a:cubicBezTo>
                  <a:cubicBezTo>
                    <a:pt x="1429" y="913"/>
                    <a:pt x="1550" y="639"/>
                    <a:pt x="1581" y="366"/>
                  </a:cubicBezTo>
                  <a:cubicBezTo>
                    <a:pt x="1611" y="123"/>
                    <a:pt x="1550"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9;p40"/>
            <p:cNvSpPr/>
            <p:nvPr/>
          </p:nvSpPr>
          <p:spPr>
            <a:xfrm>
              <a:off x="7101000" y="1639793"/>
              <a:ext cx="3825" cy="3350"/>
            </a:xfrm>
            <a:custGeom>
              <a:avLst/>
              <a:gdLst/>
              <a:ahLst/>
              <a:cxnLst/>
              <a:rect l="l" t="t" r="r" b="b"/>
              <a:pathLst>
                <a:path w="153" h="134" extrusionOk="0">
                  <a:moveTo>
                    <a:pt x="62" y="0"/>
                  </a:moveTo>
                  <a:lnTo>
                    <a:pt x="31" y="31"/>
                  </a:lnTo>
                  <a:cubicBezTo>
                    <a:pt x="1" y="61"/>
                    <a:pt x="31" y="91"/>
                    <a:pt x="62" y="122"/>
                  </a:cubicBezTo>
                  <a:cubicBezTo>
                    <a:pt x="78" y="130"/>
                    <a:pt x="92" y="134"/>
                    <a:pt x="104" y="134"/>
                  </a:cubicBezTo>
                  <a:cubicBezTo>
                    <a:pt x="136" y="134"/>
                    <a:pt x="153" y="105"/>
                    <a:pt x="153" y="61"/>
                  </a:cubicBezTo>
                  <a:cubicBezTo>
                    <a:pt x="153" y="31"/>
                    <a:pt x="122"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00;p40"/>
            <p:cNvSpPr/>
            <p:nvPr/>
          </p:nvSpPr>
          <p:spPr>
            <a:xfrm>
              <a:off x="7032625" y="1462743"/>
              <a:ext cx="199100" cy="209750"/>
            </a:xfrm>
            <a:custGeom>
              <a:avLst/>
              <a:gdLst/>
              <a:ahLst/>
              <a:cxnLst/>
              <a:rect l="l" t="t" r="r" b="b"/>
              <a:pathLst>
                <a:path w="7964" h="8390" extrusionOk="0">
                  <a:moveTo>
                    <a:pt x="760" y="0"/>
                  </a:moveTo>
                  <a:lnTo>
                    <a:pt x="0" y="456"/>
                  </a:lnTo>
                  <a:cubicBezTo>
                    <a:pt x="517" y="1185"/>
                    <a:pt x="1338" y="1672"/>
                    <a:pt x="2249" y="1733"/>
                  </a:cubicBezTo>
                  <a:cubicBezTo>
                    <a:pt x="2827" y="1793"/>
                    <a:pt x="3496" y="1672"/>
                    <a:pt x="3921" y="2067"/>
                  </a:cubicBezTo>
                  <a:cubicBezTo>
                    <a:pt x="4195" y="2401"/>
                    <a:pt x="4408" y="2796"/>
                    <a:pt x="4499" y="3222"/>
                  </a:cubicBezTo>
                  <a:cubicBezTo>
                    <a:pt x="4681" y="3830"/>
                    <a:pt x="5107" y="4377"/>
                    <a:pt x="5654" y="4711"/>
                  </a:cubicBezTo>
                  <a:cubicBezTo>
                    <a:pt x="6110" y="4955"/>
                    <a:pt x="6657" y="5076"/>
                    <a:pt x="6961" y="5471"/>
                  </a:cubicBezTo>
                  <a:cubicBezTo>
                    <a:pt x="7295" y="5866"/>
                    <a:pt x="7265" y="6474"/>
                    <a:pt x="7295" y="7021"/>
                  </a:cubicBezTo>
                  <a:cubicBezTo>
                    <a:pt x="7295" y="7538"/>
                    <a:pt x="7417" y="8176"/>
                    <a:pt x="7903" y="8389"/>
                  </a:cubicBezTo>
                  <a:cubicBezTo>
                    <a:pt x="7933" y="6444"/>
                    <a:pt x="7933" y="4499"/>
                    <a:pt x="7964" y="2553"/>
                  </a:cubicBezTo>
                  <a:cubicBezTo>
                    <a:pt x="7964" y="2249"/>
                    <a:pt x="7933" y="1976"/>
                    <a:pt x="7842" y="1702"/>
                  </a:cubicBezTo>
                  <a:cubicBezTo>
                    <a:pt x="7629" y="1064"/>
                    <a:pt x="6930" y="790"/>
                    <a:pt x="6292" y="608"/>
                  </a:cubicBezTo>
                  <a:cubicBezTo>
                    <a:pt x="4499" y="122"/>
                    <a:pt x="2614" y="61"/>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01;p40"/>
            <p:cNvSpPr/>
            <p:nvPr/>
          </p:nvSpPr>
          <p:spPr>
            <a:xfrm>
              <a:off x="6913325" y="1291768"/>
              <a:ext cx="349575" cy="196075"/>
            </a:xfrm>
            <a:custGeom>
              <a:avLst/>
              <a:gdLst/>
              <a:ahLst/>
              <a:cxnLst/>
              <a:rect l="l" t="t" r="r" b="b"/>
              <a:pathLst>
                <a:path w="13983" h="7843" extrusionOk="0">
                  <a:moveTo>
                    <a:pt x="5897" y="0"/>
                  </a:moveTo>
                  <a:cubicBezTo>
                    <a:pt x="2675" y="608"/>
                    <a:pt x="1337" y="2644"/>
                    <a:pt x="1246" y="2888"/>
                  </a:cubicBezTo>
                  <a:cubicBezTo>
                    <a:pt x="1155" y="3131"/>
                    <a:pt x="0" y="7842"/>
                    <a:pt x="0" y="7842"/>
                  </a:cubicBezTo>
                  <a:lnTo>
                    <a:pt x="1489" y="7113"/>
                  </a:lnTo>
                  <a:lnTo>
                    <a:pt x="6535" y="5897"/>
                  </a:lnTo>
                  <a:lnTo>
                    <a:pt x="13982" y="7508"/>
                  </a:lnTo>
                  <a:cubicBezTo>
                    <a:pt x="13982" y="7508"/>
                    <a:pt x="13678" y="3040"/>
                    <a:pt x="13009" y="2128"/>
                  </a:cubicBezTo>
                  <a:cubicBezTo>
                    <a:pt x="12310" y="1216"/>
                    <a:pt x="8541" y="0"/>
                    <a:pt x="8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02;p40"/>
            <p:cNvSpPr/>
            <p:nvPr/>
          </p:nvSpPr>
          <p:spPr>
            <a:xfrm>
              <a:off x="7036425" y="1278843"/>
              <a:ext cx="108675" cy="191500"/>
            </a:xfrm>
            <a:custGeom>
              <a:avLst/>
              <a:gdLst/>
              <a:ahLst/>
              <a:cxnLst/>
              <a:rect l="l" t="t" r="r" b="b"/>
              <a:pathLst>
                <a:path w="4347" h="7660" extrusionOk="0">
                  <a:moveTo>
                    <a:pt x="699" y="0"/>
                  </a:moveTo>
                  <a:cubicBezTo>
                    <a:pt x="395" y="335"/>
                    <a:pt x="243" y="760"/>
                    <a:pt x="243" y="1186"/>
                  </a:cubicBezTo>
                  <a:cubicBezTo>
                    <a:pt x="183" y="2006"/>
                    <a:pt x="0" y="7660"/>
                    <a:pt x="0" y="7660"/>
                  </a:cubicBezTo>
                  <a:lnTo>
                    <a:pt x="3313" y="7508"/>
                  </a:lnTo>
                  <a:lnTo>
                    <a:pt x="3222" y="517"/>
                  </a:lnTo>
                  <a:lnTo>
                    <a:pt x="4347" y="760"/>
                  </a:lnTo>
                  <a:lnTo>
                    <a:pt x="4316" y="395"/>
                  </a:lnTo>
                  <a:lnTo>
                    <a:pt x="4012" y="31"/>
                  </a:lnTo>
                  <a:lnTo>
                    <a:pt x="18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03;p40"/>
            <p:cNvSpPr/>
            <p:nvPr/>
          </p:nvSpPr>
          <p:spPr>
            <a:xfrm>
              <a:off x="6949024" y="1422433"/>
              <a:ext cx="282700" cy="88172"/>
            </a:xfrm>
            <a:custGeom>
              <a:avLst/>
              <a:gdLst/>
              <a:ahLst/>
              <a:cxnLst/>
              <a:rect l="l" t="t" r="r" b="b"/>
              <a:pathLst>
                <a:path w="11308" h="3709" extrusionOk="0">
                  <a:moveTo>
                    <a:pt x="5046" y="1"/>
                  </a:moveTo>
                  <a:lnTo>
                    <a:pt x="61" y="1490"/>
                  </a:lnTo>
                  <a:lnTo>
                    <a:pt x="1" y="3192"/>
                  </a:lnTo>
                  <a:cubicBezTo>
                    <a:pt x="1617" y="2631"/>
                    <a:pt x="3304" y="2352"/>
                    <a:pt x="4992" y="2352"/>
                  </a:cubicBezTo>
                  <a:cubicBezTo>
                    <a:pt x="7144" y="2352"/>
                    <a:pt x="9298" y="2806"/>
                    <a:pt x="11308" y="3709"/>
                  </a:cubicBezTo>
                  <a:lnTo>
                    <a:pt x="11308" y="1855"/>
                  </a:lnTo>
                  <a:lnTo>
                    <a:pt x="50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04;p40"/>
            <p:cNvSpPr/>
            <p:nvPr/>
          </p:nvSpPr>
          <p:spPr>
            <a:xfrm>
              <a:off x="7037175" y="1294793"/>
              <a:ext cx="9150" cy="119325"/>
            </a:xfrm>
            <a:custGeom>
              <a:avLst/>
              <a:gdLst/>
              <a:ahLst/>
              <a:cxnLst/>
              <a:rect l="l" t="t" r="r" b="b"/>
              <a:pathLst>
                <a:path w="366" h="4773" extrusionOk="0">
                  <a:moveTo>
                    <a:pt x="304" y="1"/>
                  </a:moveTo>
                  <a:lnTo>
                    <a:pt x="304" y="1"/>
                  </a:lnTo>
                  <a:cubicBezTo>
                    <a:pt x="183" y="791"/>
                    <a:pt x="92" y="1581"/>
                    <a:pt x="92" y="2402"/>
                  </a:cubicBezTo>
                  <a:cubicBezTo>
                    <a:pt x="1" y="3192"/>
                    <a:pt x="1" y="3982"/>
                    <a:pt x="61" y="4773"/>
                  </a:cubicBezTo>
                  <a:cubicBezTo>
                    <a:pt x="183" y="4013"/>
                    <a:pt x="274" y="3192"/>
                    <a:pt x="274" y="2402"/>
                  </a:cubicBezTo>
                  <a:cubicBezTo>
                    <a:pt x="365" y="1612"/>
                    <a:pt x="365" y="821"/>
                    <a:pt x="3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05;p40"/>
            <p:cNvSpPr/>
            <p:nvPr/>
          </p:nvSpPr>
          <p:spPr>
            <a:xfrm>
              <a:off x="7114675" y="1292518"/>
              <a:ext cx="30425" cy="123125"/>
            </a:xfrm>
            <a:custGeom>
              <a:avLst/>
              <a:gdLst/>
              <a:ahLst/>
              <a:cxnLst/>
              <a:rect l="l" t="t" r="r" b="b"/>
              <a:pathLst>
                <a:path w="1217" h="4925" extrusionOk="0">
                  <a:moveTo>
                    <a:pt x="366" y="0"/>
                  </a:moveTo>
                  <a:cubicBezTo>
                    <a:pt x="183" y="0"/>
                    <a:pt x="31" y="152"/>
                    <a:pt x="1" y="335"/>
                  </a:cubicBezTo>
                  <a:lnTo>
                    <a:pt x="1" y="851"/>
                  </a:lnTo>
                  <a:lnTo>
                    <a:pt x="1" y="1976"/>
                  </a:lnTo>
                  <a:cubicBezTo>
                    <a:pt x="1" y="2797"/>
                    <a:pt x="31" y="3526"/>
                    <a:pt x="62" y="4043"/>
                  </a:cubicBezTo>
                  <a:cubicBezTo>
                    <a:pt x="62" y="4347"/>
                    <a:pt x="92" y="4621"/>
                    <a:pt x="153" y="4925"/>
                  </a:cubicBezTo>
                  <a:cubicBezTo>
                    <a:pt x="183" y="4621"/>
                    <a:pt x="214" y="4347"/>
                    <a:pt x="214" y="4043"/>
                  </a:cubicBezTo>
                  <a:lnTo>
                    <a:pt x="214" y="1976"/>
                  </a:lnTo>
                  <a:cubicBezTo>
                    <a:pt x="183" y="1581"/>
                    <a:pt x="183" y="1186"/>
                    <a:pt x="183" y="821"/>
                  </a:cubicBezTo>
                  <a:lnTo>
                    <a:pt x="183" y="335"/>
                  </a:lnTo>
                  <a:cubicBezTo>
                    <a:pt x="183" y="213"/>
                    <a:pt x="274" y="122"/>
                    <a:pt x="366" y="122"/>
                  </a:cubicBezTo>
                  <a:cubicBezTo>
                    <a:pt x="670" y="183"/>
                    <a:pt x="943" y="213"/>
                    <a:pt x="1217" y="244"/>
                  </a:cubicBezTo>
                  <a:cubicBezTo>
                    <a:pt x="943" y="122"/>
                    <a:pt x="670" y="31"/>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06;p40"/>
            <p:cNvSpPr/>
            <p:nvPr/>
          </p:nvSpPr>
          <p:spPr>
            <a:xfrm>
              <a:off x="6904950" y="1410743"/>
              <a:ext cx="357175" cy="68725"/>
            </a:xfrm>
            <a:custGeom>
              <a:avLst/>
              <a:gdLst/>
              <a:ahLst/>
              <a:cxnLst/>
              <a:rect l="l" t="t" r="r" b="b"/>
              <a:pathLst>
                <a:path w="14287" h="2749" extrusionOk="0">
                  <a:moveTo>
                    <a:pt x="6020" y="1"/>
                  </a:moveTo>
                  <a:cubicBezTo>
                    <a:pt x="5252" y="1"/>
                    <a:pt x="4518" y="22"/>
                    <a:pt x="3831" y="44"/>
                  </a:cubicBezTo>
                  <a:cubicBezTo>
                    <a:pt x="3587" y="44"/>
                    <a:pt x="3375" y="74"/>
                    <a:pt x="3131" y="104"/>
                  </a:cubicBezTo>
                  <a:cubicBezTo>
                    <a:pt x="2888" y="165"/>
                    <a:pt x="2676" y="287"/>
                    <a:pt x="2493" y="469"/>
                  </a:cubicBezTo>
                  <a:cubicBezTo>
                    <a:pt x="2220" y="834"/>
                    <a:pt x="2189" y="1259"/>
                    <a:pt x="1976" y="1533"/>
                  </a:cubicBezTo>
                  <a:cubicBezTo>
                    <a:pt x="1794" y="1806"/>
                    <a:pt x="1520" y="2019"/>
                    <a:pt x="1247" y="2141"/>
                  </a:cubicBezTo>
                  <a:cubicBezTo>
                    <a:pt x="973" y="2262"/>
                    <a:pt x="761" y="2354"/>
                    <a:pt x="578" y="2445"/>
                  </a:cubicBezTo>
                  <a:cubicBezTo>
                    <a:pt x="365" y="2536"/>
                    <a:pt x="244" y="2597"/>
                    <a:pt x="122" y="2658"/>
                  </a:cubicBezTo>
                  <a:cubicBezTo>
                    <a:pt x="92" y="2688"/>
                    <a:pt x="31" y="2718"/>
                    <a:pt x="1" y="2749"/>
                  </a:cubicBezTo>
                  <a:cubicBezTo>
                    <a:pt x="1" y="2749"/>
                    <a:pt x="213" y="2658"/>
                    <a:pt x="578" y="2506"/>
                  </a:cubicBezTo>
                  <a:cubicBezTo>
                    <a:pt x="761" y="2445"/>
                    <a:pt x="1004" y="2354"/>
                    <a:pt x="1277" y="2232"/>
                  </a:cubicBezTo>
                  <a:cubicBezTo>
                    <a:pt x="1581" y="2080"/>
                    <a:pt x="1855" y="1867"/>
                    <a:pt x="2068" y="1624"/>
                  </a:cubicBezTo>
                  <a:cubicBezTo>
                    <a:pt x="2311" y="1290"/>
                    <a:pt x="2372" y="895"/>
                    <a:pt x="2615" y="560"/>
                  </a:cubicBezTo>
                  <a:cubicBezTo>
                    <a:pt x="2858" y="226"/>
                    <a:pt x="3344" y="226"/>
                    <a:pt x="3831" y="226"/>
                  </a:cubicBezTo>
                  <a:cubicBezTo>
                    <a:pt x="4317" y="211"/>
                    <a:pt x="4826" y="203"/>
                    <a:pt x="5350" y="203"/>
                  </a:cubicBezTo>
                  <a:cubicBezTo>
                    <a:pt x="5875" y="203"/>
                    <a:pt x="6414" y="211"/>
                    <a:pt x="6961" y="226"/>
                  </a:cubicBezTo>
                  <a:cubicBezTo>
                    <a:pt x="8086" y="256"/>
                    <a:pt x="9150" y="317"/>
                    <a:pt x="10122" y="378"/>
                  </a:cubicBezTo>
                  <a:cubicBezTo>
                    <a:pt x="10548" y="378"/>
                    <a:pt x="11004" y="530"/>
                    <a:pt x="11338" y="803"/>
                  </a:cubicBezTo>
                  <a:cubicBezTo>
                    <a:pt x="11490" y="955"/>
                    <a:pt x="11612" y="1107"/>
                    <a:pt x="11703" y="1259"/>
                  </a:cubicBezTo>
                  <a:cubicBezTo>
                    <a:pt x="11764" y="1351"/>
                    <a:pt x="11825" y="1442"/>
                    <a:pt x="11885" y="1503"/>
                  </a:cubicBezTo>
                  <a:lnTo>
                    <a:pt x="11977" y="1624"/>
                  </a:lnTo>
                  <a:cubicBezTo>
                    <a:pt x="12007" y="1654"/>
                    <a:pt x="12068" y="1715"/>
                    <a:pt x="12129" y="1715"/>
                  </a:cubicBezTo>
                  <a:cubicBezTo>
                    <a:pt x="12797" y="2050"/>
                    <a:pt x="13344" y="2262"/>
                    <a:pt x="13709" y="2414"/>
                  </a:cubicBezTo>
                  <a:cubicBezTo>
                    <a:pt x="14074" y="2597"/>
                    <a:pt x="14287" y="2658"/>
                    <a:pt x="14287" y="2658"/>
                  </a:cubicBezTo>
                  <a:cubicBezTo>
                    <a:pt x="14256" y="2627"/>
                    <a:pt x="14195" y="2597"/>
                    <a:pt x="14165" y="2566"/>
                  </a:cubicBezTo>
                  <a:cubicBezTo>
                    <a:pt x="14074" y="2536"/>
                    <a:pt x="13922" y="2445"/>
                    <a:pt x="13740" y="2354"/>
                  </a:cubicBezTo>
                  <a:cubicBezTo>
                    <a:pt x="13375" y="2171"/>
                    <a:pt x="12828" y="1928"/>
                    <a:pt x="12189" y="1594"/>
                  </a:cubicBezTo>
                  <a:cubicBezTo>
                    <a:pt x="12159" y="1563"/>
                    <a:pt x="12129" y="1563"/>
                    <a:pt x="12098" y="1533"/>
                  </a:cubicBezTo>
                  <a:lnTo>
                    <a:pt x="12007" y="1411"/>
                  </a:lnTo>
                  <a:lnTo>
                    <a:pt x="11855" y="1168"/>
                  </a:lnTo>
                  <a:cubicBezTo>
                    <a:pt x="11733" y="986"/>
                    <a:pt x="11612" y="834"/>
                    <a:pt x="11460" y="682"/>
                  </a:cubicBezTo>
                  <a:cubicBezTo>
                    <a:pt x="11095" y="378"/>
                    <a:pt x="10639" y="196"/>
                    <a:pt x="10153" y="196"/>
                  </a:cubicBezTo>
                  <a:cubicBezTo>
                    <a:pt x="9180" y="104"/>
                    <a:pt x="8116" y="44"/>
                    <a:pt x="6992" y="13"/>
                  </a:cubicBezTo>
                  <a:cubicBezTo>
                    <a:pt x="6662" y="4"/>
                    <a:pt x="6338" y="1"/>
                    <a:pt x="6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07;p40"/>
            <p:cNvSpPr/>
            <p:nvPr/>
          </p:nvSpPr>
          <p:spPr>
            <a:xfrm>
              <a:off x="6939900" y="1478693"/>
              <a:ext cx="94250" cy="132250"/>
            </a:xfrm>
            <a:custGeom>
              <a:avLst/>
              <a:gdLst/>
              <a:ahLst/>
              <a:cxnLst/>
              <a:rect l="l" t="t" r="r" b="b"/>
              <a:pathLst>
                <a:path w="3770" h="5290" extrusionOk="0">
                  <a:moveTo>
                    <a:pt x="3770" y="0"/>
                  </a:moveTo>
                  <a:lnTo>
                    <a:pt x="3770" y="0"/>
                  </a:lnTo>
                  <a:cubicBezTo>
                    <a:pt x="2615" y="92"/>
                    <a:pt x="1429" y="365"/>
                    <a:pt x="335" y="760"/>
                  </a:cubicBezTo>
                  <a:lnTo>
                    <a:pt x="366" y="760"/>
                  </a:lnTo>
                  <a:cubicBezTo>
                    <a:pt x="1" y="2280"/>
                    <a:pt x="92" y="3861"/>
                    <a:pt x="670" y="5289"/>
                  </a:cubicBezTo>
                  <a:cubicBezTo>
                    <a:pt x="670" y="4347"/>
                    <a:pt x="761" y="3405"/>
                    <a:pt x="943" y="2493"/>
                  </a:cubicBezTo>
                  <a:cubicBezTo>
                    <a:pt x="1004" y="2037"/>
                    <a:pt x="1126" y="1611"/>
                    <a:pt x="1369" y="1216"/>
                  </a:cubicBezTo>
                  <a:cubicBezTo>
                    <a:pt x="1642" y="821"/>
                    <a:pt x="2189" y="730"/>
                    <a:pt x="2645" y="639"/>
                  </a:cubicBezTo>
                  <a:cubicBezTo>
                    <a:pt x="3101" y="517"/>
                    <a:pt x="3618" y="456"/>
                    <a:pt x="3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08;p40"/>
            <p:cNvSpPr/>
            <p:nvPr/>
          </p:nvSpPr>
          <p:spPr>
            <a:xfrm>
              <a:off x="6555400" y="2238543"/>
              <a:ext cx="152000" cy="43375"/>
            </a:xfrm>
            <a:custGeom>
              <a:avLst/>
              <a:gdLst/>
              <a:ahLst/>
              <a:cxnLst/>
              <a:rect l="l" t="t" r="r" b="b"/>
              <a:pathLst>
                <a:path w="6080" h="1735" extrusionOk="0">
                  <a:moveTo>
                    <a:pt x="1948" y="0"/>
                  </a:moveTo>
                  <a:cubicBezTo>
                    <a:pt x="1006" y="0"/>
                    <a:pt x="335" y="1400"/>
                    <a:pt x="335" y="1400"/>
                  </a:cubicBezTo>
                  <a:lnTo>
                    <a:pt x="1" y="1430"/>
                  </a:lnTo>
                  <a:lnTo>
                    <a:pt x="6080" y="1734"/>
                  </a:lnTo>
                  <a:lnTo>
                    <a:pt x="5776" y="367"/>
                  </a:lnTo>
                  <a:cubicBezTo>
                    <a:pt x="5776" y="367"/>
                    <a:pt x="3010" y="63"/>
                    <a:pt x="2007" y="2"/>
                  </a:cubicBezTo>
                  <a:cubicBezTo>
                    <a:pt x="1987" y="1"/>
                    <a:pt x="1967" y="0"/>
                    <a:pt x="194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09;p40"/>
            <p:cNvSpPr/>
            <p:nvPr/>
          </p:nvSpPr>
          <p:spPr>
            <a:xfrm>
              <a:off x="6635950" y="2131443"/>
              <a:ext cx="77525" cy="150475"/>
            </a:xfrm>
            <a:custGeom>
              <a:avLst/>
              <a:gdLst/>
              <a:ahLst/>
              <a:cxnLst/>
              <a:rect l="l" t="t" r="r" b="b"/>
              <a:pathLst>
                <a:path w="3101" h="6019" extrusionOk="0">
                  <a:moveTo>
                    <a:pt x="2341" y="0"/>
                  </a:moveTo>
                  <a:cubicBezTo>
                    <a:pt x="2037" y="0"/>
                    <a:pt x="1794" y="183"/>
                    <a:pt x="1703" y="456"/>
                  </a:cubicBezTo>
                  <a:lnTo>
                    <a:pt x="1" y="5714"/>
                  </a:lnTo>
                  <a:lnTo>
                    <a:pt x="1490" y="6018"/>
                  </a:lnTo>
                  <a:lnTo>
                    <a:pt x="2979" y="821"/>
                  </a:lnTo>
                  <a:cubicBezTo>
                    <a:pt x="3101" y="395"/>
                    <a:pt x="2767" y="0"/>
                    <a:pt x="2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10;p40"/>
            <p:cNvSpPr/>
            <p:nvPr/>
          </p:nvSpPr>
          <p:spPr>
            <a:xfrm>
              <a:off x="7022750" y="2603318"/>
              <a:ext cx="352600" cy="155050"/>
            </a:xfrm>
            <a:custGeom>
              <a:avLst/>
              <a:gdLst/>
              <a:ahLst/>
              <a:cxnLst/>
              <a:rect l="l" t="t" r="r" b="b"/>
              <a:pathLst>
                <a:path w="14104" h="6202" extrusionOk="0">
                  <a:moveTo>
                    <a:pt x="12705" y="1"/>
                  </a:moveTo>
                  <a:lnTo>
                    <a:pt x="152" y="2676"/>
                  </a:lnTo>
                  <a:lnTo>
                    <a:pt x="0" y="6201"/>
                  </a:lnTo>
                  <a:lnTo>
                    <a:pt x="14104" y="4651"/>
                  </a:lnTo>
                  <a:lnTo>
                    <a:pt x="12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11;p40"/>
            <p:cNvSpPr/>
            <p:nvPr/>
          </p:nvSpPr>
          <p:spPr>
            <a:xfrm>
              <a:off x="6755250" y="2593443"/>
              <a:ext cx="258400" cy="161125"/>
            </a:xfrm>
            <a:custGeom>
              <a:avLst/>
              <a:gdLst/>
              <a:ahLst/>
              <a:cxnLst/>
              <a:rect l="l" t="t" r="r" b="b"/>
              <a:pathLst>
                <a:path w="10336" h="6445" extrusionOk="0">
                  <a:moveTo>
                    <a:pt x="1916" y="1"/>
                  </a:moveTo>
                  <a:lnTo>
                    <a:pt x="1" y="4560"/>
                  </a:lnTo>
                  <a:lnTo>
                    <a:pt x="10122" y="6445"/>
                  </a:lnTo>
                  <a:lnTo>
                    <a:pt x="10335" y="3010"/>
                  </a:lnTo>
                  <a:lnTo>
                    <a:pt x="19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12;p40"/>
            <p:cNvSpPr/>
            <p:nvPr/>
          </p:nvSpPr>
          <p:spPr>
            <a:xfrm>
              <a:off x="7256025" y="1885993"/>
              <a:ext cx="72225" cy="358700"/>
            </a:xfrm>
            <a:custGeom>
              <a:avLst/>
              <a:gdLst/>
              <a:ahLst/>
              <a:cxnLst/>
              <a:rect l="l" t="t" r="r" b="b"/>
              <a:pathLst>
                <a:path w="2889" h="14348" extrusionOk="0">
                  <a:moveTo>
                    <a:pt x="2736" y="0"/>
                  </a:moveTo>
                  <a:lnTo>
                    <a:pt x="2736" y="0"/>
                  </a:lnTo>
                  <a:cubicBezTo>
                    <a:pt x="2736" y="0"/>
                    <a:pt x="2706" y="31"/>
                    <a:pt x="2645" y="122"/>
                  </a:cubicBezTo>
                  <a:cubicBezTo>
                    <a:pt x="2554" y="244"/>
                    <a:pt x="2463" y="365"/>
                    <a:pt x="2371" y="487"/>
                  </a:cubicBezTo>
                  <a:cubicBezTo>
                    <a:pt x="2067" y="943"/>
                    <a:pt x="1824" y="1429"/>
                    <a:pt x="1581" y="1915"/>
                  </a:cubicBezTo>
                  <a:cubicBezTo>
                    <a:pt x="0" y="5259"/>
                    <a:pt x="61" y="9119"/>
                    <a:pt x="1672" y="12432"/>
                  </a:cubicBezTo>
                  <a:cubicBezTo>
                    <a:pt x="1915" y="12918"/>
                    <a:pt x="2189" y="13405"/>
                    <a:pt x="2523" y="13861"/>
                  </a:cubicBezTo>
                  <a:cubicBezTo>
                    <a:pt x="2615" y="14043"/>
                    <a:pt x="2706" y="14165"/>
                    <a:pt x="2797" y="14225"/>
                  </a:cubicBezTo>
                  <a:cubicBezTo>
                    <a:pt x="2858" y="14317"/>
                    <a:pt x="2888" y="14347"/>
                    <a:pt x="2888" y="14347"/>
                  </a:cubicBezTo>
                  <a:cubicBezTo>
                    <a:pt x="2797" y="14165"/>
                    <a:pt x="2706" y="13982"/>
                    <a:pt x="2584" y="13830"/>
                  </a:cubicBezTo>
                  <a:cubicBezTo>
                    <a:pt x="365" y="10244"/>
                    <a:pt x="31" y="5836"/>
                    <a:pt x="1703" y="1976"/>
                  </a:cubicBezTo>
                  <a:cubicBezTo>
                    <a:pt x="1915" y="1490"/>
                    <a:pt x="2189" y="1003"/>
                    <a:pt x="2463" y="517"/>
                  </a:cubicBezTo>
                  <a:cubicBezTo>
                    <a:pt x="2554" y="365"/>
                    <a:pt x="2645" y="183"/>
                    <a:pt x="2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13;p40"/>
            <p:cNvSpPr/>
            <p:nvPr/>
          </p:nvSpPr>
          <p:spPr>
            <a:xfrm>
              <a:off x="7063000" y="1861668"/>
              <a:ext cx="196100" cy="307025"/>
            </a:xfrm>
            <a:custGeom>
              <a:avLst/>
              <a:gdLst/>
              <a:ahLst/>
              <a:cxnLst/>
              <a:rect l="l" t="t" r="r" b="b"/>
              <a:pathLst>
                <a:path w="7844" h="12281" extrusionOk="0">
                  <a:moveTo>
                    <a:pt x="7843" y="1"/>
                  </a:moveTo>
                  <a:cubicBezTo>
                    <a:pt x="7752" y="153"/>
                    <a:pt x="7661" y="335"/>
                    <a:pt x="7600" y="517"/>
                  </a:cubicBezTo>
                  <a:cubicBezTo>
                    <a:pt x="7448" y="913"/>
                    <a:pt x="7235" y="1399"/>
                    <a:pt x="6992" y="1976"/>
                  </a:cubicBezTo>
                  <a:cubicBezTo>
                    <a:pt x="6354" y="3618"/>
                    <a:pt x="5594" y="5198"/>
                    <a:pt x="4773" y="6718"/>
                  </a:cubicBezTo>
                  <a:cubicBezTo>
                    <a:pt x="3922" y="8238"/>
                    <a:pt x="2858" y="9636"/>
                    <a:pt x="1642" y="10882"/>
                  </a:cubicBezTo>
                  <a:cubicBezTo>
                    <a:pt x="1247" y="11247"/>
                    <a:pt x="852" y="11581"/>
                    <a:pt x="457" y="11916"/>
                  </a:cubicBezTo>
                  <a:cubicBezTo>
                    <a:pt x="275" y="12037"/>
                    <a:pt x="123" y="12159"/>
                    <a:pt x="1" y="12281"/>
                  </a:cubicBezTo>
                  <a:cubicBezTo>
                    <a:pt x="31" y="12281"/>
                    <a:pt x="92" y="12250"/>
                    <a:pt x="123" y="12220"/>
                  </a:cubicBezTo>
                  <a:cubicBezTo>
                    <a:pt x="214" y="12159"/>
                    <a:pt x="335" y="12098"/>
                    <a:pt x="487" y="11977"/>
                  </a:cubicBezTo>
                  <a:cubicBezTo>
                    <a:pt x="913" y="11673"/>
                    <a:pt x="1338" y="11338"/>
                    <a:pt x="1734" y="10974"/>
                  </a:cubicBezTo>
                  <a:cubicBezTo>
                    <a:pt x="3010" y="9758"/>
                    <a:pt x="4074" y="8359"/>
                    <a:pt x="4925" y="6809"/>
                  </a:cubicBezTo>
                  <a:cubicBezTo>
                    <a:pt x="5776" y="5290"/>
                    <a:pt x="6506" y="3679"/>
                    <a:pt x="7114" y="2037"/>
                  </a:cubicBezTo>
                  <a:cubicBezTo>
                    <a:pt x="7357" y="1429"/>
                    <a:pt x="7539" y="913"/>
                    <a:pt x="7661" y="548"/>
                  </a:cubicBezTo>
                  <a:cubicBezTo>
                    <a:pt x="7752" y="365"/>
                    <a:pt x="7813" y="183"/>
                    <a:pt x="7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14;p40"/>
            <p:cNvSpPr/>
            <p:nvPr/>
          </p:nvSpPr>
          <p:spPr>
            <a:xfrm>
              <a:off x="6970300" y="1868518"/>
              <a:ext cx="73750" cy="282700"/>
            </a:xfrm>
            <a:custGeom>
              <a:avLst/>
              <a:gdLst/>
              <a:ahLst/>
              <a:cxnLst/>
              <a:rect l="l" t="t" r="r" b="b"/>
              <a:pathLst>
                <a:path w="2950" h="11308" extrusionOk="0">
                  <a:moveTo>
                    <a:pt x="639" y="0"/>
                  </a:moveTo>
                  <a:lnTo>
                    <a:pt x="639" y="0"/>
                  </a:lnTo>
                  <a:cubicBezTo>
                    <a:pt x="548" y="152"/>
                    <a:pt x="487" y="304"/>
                    <a:pt x="457" y="456"/>
                  </a:cubicBezTo>
                  <a:cubicBezTo>
                    <a:pt x="396" y="639"/>
                    <a:pt x="335" y="821"/>
                    <a:pt x="305" y="1003"/>
                  </a:cubicBezTo>
                  <a:cubicBezTo>
                    <a:pt x="274" y="1216"/>
                    <a:pt x="183" y="1459"/>
                    <a:pt x="153" y="1702"/>
                  </a:cubicBezTo>
                  <a:cubicBezTo>
                    <a:pt x="62" y="2341"/>
                    <a:pt x="1" y="2979"/>
                    <a:pt x="1" y="3617"/>
                  </a:cubicBezTo>
                  <a:cubicBezTo>
                    <a:pt x="1" y="5198"/>
                    <a:pt x="305" y="6748"/>
                    <a:pt x="913" y="8207"/>
                  </a:cubicBezTo>
                  <a:cubicBezTo>
                    <a:pt x="1186" y="8815"/>
                    <a:pt x="1460" y="9362"/>
                    <a:pt x="1824" y="9909"/>
                  </a:cubicBezTo>
                  <a:cubicBezTo>
                    <a:pt x="1946" y="10152"/>
                    <a:pt x="2098" y="10335"/>
                    <a:pt x="2250" y="10517"/>
                  </a:cubicBezTo>
                  <a:cubicBezTo>
                    <a:pt x="2341" y="10669"/>
                    <a:pt x="2463" y="10821"/>
                    <a:pt x="2584" y="10943"/>
                  </a:cubicBezTo>
                  <a:cubicBezTo>
                    <a:pt x="2676" y="11064"/>
                    <a:pt x="2797" y="11186"/>
                    <a:pt x="2919" y="11307"/>
                  </a:cubicBezTo>
                  <a:cubicBezTo>
                    <a:pt x="2949" y="11277"/>
                    <a:pt x="2493" y="10760"/>
                    <a:pt x="1946" y="9848"/>
                  </a:cubicBezTo>
                  <a:cubicBezTo>
                    <a:pt x="1612" y="9301"/>
                    <a:pt x="1338" y="8724"/>
                    <a:pt x="1095" y="8146"/>
                  </a:cubicBezTo>
                  <a:cubicBezTo>
                    <a:pt x="821" y="7417"/>
                    <a:pt x="578" y="6687"/>
                    <a:pt x="426" y="5927"/>
                  </a:cubicBezTo>
                  <a:cubicBezTo>
                    <a:pt x="274" y="5168"/>
                    <a:pt x="183" y="4408"/>
                    <a:pt x="183" y="3617"/>
                  </a:cubicBezTo>
                  <a:cubicBezTo>
                    <a:pt x="183" y="2979"/>
                    <a:pt x="213" y="2341"/>
                    <a:pt x="305" y="1733"/>
                  </a:cubicBezTo>
                  <a:cubicBezTo>
                    <a:pt x="457" y="639"/>
                    <a:pt x="669" y="0"/>
                    <a:pt x="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15;p40"/>
            <p:cNvSpPr/>
            <p:nvPr/>
          </p:nvSpPr>
          <p:spPr>
            <a:xfrm>
              <a:off x="6875325" y="1868525"/>
              <a:ext cx="77525" cy="316910"/>
            </a:xfrm>
            <a:custGeom>
              <a:avLst/>
              <a:gdLst/>
              <a:ahLst/>
              <a:cxnLst/>
              <a:rect l="l" t="t" r="r" b="b"/>
              <a:pathLst>
                <a:path w="3101" h="13345" extrusionOk="0">
                  <a:moveTo>
                    <a:pt x="3040" y="1"/>
                  </a:moveTo>
                  <a:cubicBezTo>
                    <a:pt x="2979" y="1"/>
                    <a:pt x="2280" y="2979"/>
                    <a:pt x="1459" y="6657"/>
                  </a:cubicBezTo>
                  <a:cubicBezTo>
                    <a:pt x="639" y="10335"/>
                    <a:pt x="0" y="13344"/>
                    <a:pt x="61" y="13344"/>
                  </a:cubicBezTo>
                  <a:cubicBezTo>
                    <a:pt x="61" y="13344"/>
                    <a:pt x="62" y="13344"/>
                    <a:pt x="62" y="13344"/>
                  </a:cubicBezTo>
                  <a:cubicBezTo>
                    <a:pt x="129" y="13344"/>
                    <a:pt x="825" y="10377"/>
                    <a:pt x="1642" y="6688"/>
                  </a:cubicBezTo>
                  <a:cubicBezTo>
                    <a:pt x="2462" y="3010"/>
                    <a:pt x="3101" y="1"/>
                    <a:pt x="3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16;p40"/>
            <p:cNvSpPr/>
            <p:nvPr/>
          </p:nvSpPr>
          <p:spPr>
            <a:xfrm>
              <a:off x="6346425" y="1546293"/>
              <a:ext cx="174175" cy="239425"/>
            </a:xfrm>
            <a:custGeom>
              <a:avLst/>
              <a:gdLst/>
              <a:ahLst/>
              <a:cxnLst/>
              <a:rect l="l" t="t" r="r" b="b"/>
              <a:pathLst>
                <a:path w="6967" h="9577" extrusionOk="0">
                  <a:moveTo>
                    <a:pt x="4765" y="1"/>
                  </a:moveTo>
                  <a:cubicBezTo>
                    <a:pt x="4453" y="1"/>
                    <a:pt x="3557" y="3436"/>
                    <a:pt x="3557" y="3436"/>
                  </a:cubicBezTo>
                  <a:cubicBezTo>
                    <a:pt x="3314" y="3041"/>
                    <a:pt x="3010" y="2676"/>
                    <a:pt x="2645" y="2403"/>
                  </a:cubicBezTo>
                  <a:cubicBezTo>
                    <a:pt x="2359" y="2209"/>
                    <a:pt x="2017" y="2133"/>
                    <a:pt x="1677" y="2133"/>
                  </a:cubicBezTo>
                  <a:cubicBezTo>
                    <a:pt x="898" y="2133"/>
                    <a:pt x="134" y="2532"/>
                    <a:pt x="92" y="2828"/>
                  </a:cubicBezTo>
                  <a:cubicBezTo>
                    <a:pt x="1" y="3254"/>
                    <a:pt x="548" y="3375"/>
                    <a:pt x="548" y="3375"/>
                  </a:cubicBezTo>
                  <a:cubicBezTo>
                    <a:pt x="809" y="3185"/>
                    <a:pt x="1096" y="3101"/>
                    <a:pt x="1373" y="3101"/>
                  </a:cubicBezTo>
                  <a:cubicBezTo>
                    <a:pt x="2161" y="3101"/>
                    <a:pt x="2879" y="3783"/>
                    <a:pt x="2767" y="4682"/>
                  </a:cubicBezTo>
                  <a:cubicBezTo>
                    <a:pt x="2718" y="5203"/>
                    <a:pt x="2303" y="5480"/>
                    <a:pt x="1891" y="5480"/>
                  </a:cubicBezTo>
                  <a:cubicBezTo>
                    <a:pt x="1533" y="5480"/>
                    <a:pt x="1178" y="5272"/>
                    <a:pt x="1065" y="4834"/>
                  </a:cubicBezTo>
                  <a:cubicBezTo>
                    <a:pt x="841" y="3773"/>
                    <a:pt x="526" y="3567"/>
                    <a:pt x="316" y="3567"/>
                  </a:cubicBezTo>
                  <a:cubicBezTo>
                    <a:pt x="183" y="3567"/>
                    <a:pt x="92" y="3649"/>
                    <a:pt x="92" y="3649"/>
                  </a:cubicBezTo>
                  <a:lnTo>
                    <a:pt x="670" y="7479"/>
                  </a:lnTo>
                  <a:lnTo>
                    <a:pt x="1" y="9394"/>
                  </a:lnTo>
                  <a:lnTo>
                    <a:pt x="5047" y="9576"/>
                  </a:lnTo>
                  <a:lnTo>
                    <a:pt x="6323" y="5169"/>
                  </a:lnTo>
                  <a:cubicBezTo>
                    <a:pt x="6323" y="5169"/>
                    <a:pt x="6779" y="3375"/>
                    <a:pt x="6870" y="2950"/>
                  </a:cubicBezTo>
                  <a:cubicBezTo>
                    <a:pt x="6966" y="2604"/>
                    <a:pt x="6843" y="2403"/>
                    <a:pt x="6686" y="2403"/>
                  </a:cubicBezTo>
                  <a:cubicBezTo>
                    <a:pt x="6595" y="2403"/>
                    <a:pt x="6492" y="2471"/>
                    <a:pt x="6414" y="2616"/>
                  </a:cubicBezTo>
                  <a:cubicBezTo>
                    <a:pt x="6323" y="2737"/>
                    <a:pt x="5320" y="4561"/>
                    <a:pt x="5320" y="4561"/>
                  </a:cubicBezTo>
                  <a:lnTo>
                    <a:pt x="6171" y="1461"/>
                  </a:lnTo>
                  <a:cubicBezTo>
                    <a:pt x="6313" y="893"/>
                    <a:pt x="6165" y="688"/>
                    <a:pt x="5981" y="688"/>
                  </a:cubicBezTo>
                  <a:cubicBezTo>
                    <a:pt x="5850" y="688"/>
                    <a:pt x="5700" y="792"/>
                    <a:pt x="5624" y="944"/>
                  </a:cubicBezTo>
                  <a:cubicBezTo>
                    <a:pt x="5442" y="1278"/>
                    <a:pt x="4317" y="4227"/>
                    <a:pt x="4317" y="4227"/>
                  </a:cubicBezTo>
                  <a:cubicBezTo>
                    <a:pt x="5381" y="397"/>
                    <a:pt x="5077" y="62"/>
                    <a:pt x="4773" y="2"/>
                  </a:cubicBezTo>
                  <a:cubicBezTo>
                    <a:pt x="4770" y="1"/>
                    <a:pt x="4768" y="1"/>
                    <a:pt x="4765"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17;p40"/>
            <p:cNvSpPr/>
            <p:nvPr/>
          </p:nvSpPr>
          <p:spPr>
            <a:xfrm>
              <a:off x="5596425" y="1315318"/>
              <a:ext cx="421750" cy="89675"/>
            </a:xfrm>
            <a:custGeom>
              <a:avLst/>
              <a:gdLst/>
              <a:ahLst/>
              <a:cxnLst/>
              <a:rect l="l" t="t" r="r" b="b"/>
              <a:pathLst>
                <a:path w="16870" h="3587" extrusionOk="0">
                  <a:moveTo>
                    <a:pt x="8420" y="0"/>
                  </a:moveTo>
                  <a:cubicBezTo>
                    <a:pt x="3769" y="0"/>
                    <a:pt x="0" y="943"/>
                    <a:pt x="0" y="2128"/>
                  </a:cubicBezTo>
                  <a:cubicBezTo>
                    <a:pt x="0" y="2675"/>
                    <a:pt x="882" y="3192"/>
                    <a:pt x="2310" y="3557"/>
                  </a:cubicBezTo>
                  <a:lnTo>
                    <a:pt x="14529" y="3587"/>
                  </a:lnTo>
                  <a:cubicBezTo>
                    <a:pt x="15958" y="3192"/>
                    <a:pt x="16870" y="2675"/>
                    <a:pt x="16870" y="2128"/>
                  </a:cubicBezTo>
                  <a:cubicBezTo>
                    <a:pt x="16870" y="943"/>
                    <a:pt x="13070" y="0"/>
                    <a:pt x="8420"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18;p40"/>
            <p:cNvSpPr/>
            <p:nvPr/>
          </p:nvSpPr>
          <p:spPr>
            <a:xfrm>
              <a:off x="5617700" y="1324443"/>
              <a:ext cx="374650" cy="79050"/>
            </a:xfrm>
            <a:custGeom>
              <a:avLst/>
              <a:gdLst/>
              <a:ahLst/>
              <a:cxnLst/>
              <a:rect l="l" t="t" r="r" b="b"/>
              <a:pathLst>
                <a:path w="14986" h="3162" extrusionOk="0">
                  <a:moveTo>
                    <a:pt x="7478" y="0"/>
                  </a:moveTo>
                  <a:cubicBezTo>
                    <a:pt x="3344" y="0"/>
                    <a:pt x="0" y="851"/>
                    <a:pt x="0" y="1885"/>
                  </a:cubicBezTo>
                  <a:cubicBezTo>
                    <a:pt x="0" y="2371"/>
                    <a:pt x="760" y="2827"/>
                    <a:pt x="2037" y="3161"/>
                  </a:cubicBezTo>
                  <a:lnTo>
                    <a:pt x="12888" y="3161"/>
                  </a:lnTo>
                  <a:cubicBezTo>
                    <a:pt x="14165" y="2827"/>
                    <a:pt x="14985" y="2371"/>
                    <a:pt x="14925" y="1885"/>
                  </a:cubicBezTo>
                  <a:cubicBezTo>
                    <a:pt x="14864" y="486"/>
                    <a:pt x="11581" y="0"/>
                    <a:pt x="7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19;p40"/>
            <p:cNvSpPr/>
            <p:nvPr/>
          </p:nvSpPr>
          <p:spPr>
            <a:xfrm>
              <a:off x="5621500" y="1148143"/>
              <a:ext cx="367800" cy="205950"/>
            </a:xfrm>
            <a:custGeom>
              <a:avLst/>
              <a:gdLst/>
              <a:ahLst/>
              <a:cxnLst/>
              <a:rect l="l" t="t" r="r" b="b"/>
              <a:pathLst>
                <a:path w="14712" h="8238" extrusionOk="0">
                  <a:moveTo>
                    <a:pt x="5715" y="0"/>
                  </a:moveTo>
                  <a:cubicBezTo>
                    <a:pt x="5715" y="0"/>
                    <a:pt x="1733" y="1277"/>
                    <a:pt x="1003" y="2250"/>
                  </a:cubicBezTo>
                  <a:cubicBezTo>
                    <a:pt x="304" y="3222"/>
                    <a:pt x="0" y="7903"/>
                    <a:pt x="0" y="7903"/>
                  </a:cubicBezTo>
                  <a:lnTo>
                    <a:pt x="7812" y="6201"/>
                  </a:lnTo>
                  <a:lnTo>
                    <a:pt x="13131" y="7508"/>
                  </a:lnTo>
                  <a:lnTo>
                    <a:pt x="14712" y="8237"/>
                  </a:lnTo>
                  <a:cubicBezTo>
                    <a:pt x="14712" y="8237"/>
                    <a:pt x="13496" y="3313"/>
                    <a:pt x="13374" y="3040"/>
                  </a:cubicBezTo>
                  <a:cubicBezTo>
                    <a:pt x="13283" y="2797"/>
                    <a:pt x="11855" y="639"/>
                    <a:pt x="8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20;p40"/>
            <p:cNvSpPr/>
            <p:nvPr/>
          </p:nvSpPr>
          <p:spPr>
            <a:xfrm>
              <a:off x="5745350" y="1134468"/>
              <a:ext cx="114025" cy="202150"/>
            </a:xfrm>
            <a:custGeom>
              <a:avLst/>
              <a:gdLst/>
              <a:ahLst/>
              <a:cxnLst/>
              <a:rect l="l" t="t" r="r" b="b"/>
              <a:pathLst>
                <a:path w="4561" h="8086" extrusionOk="0">
                  <a:moveTo>
                    <a:pt x="2645" y="0"/>
                  </a:moveTo>
                  <a:lnTo>
                    <a:pt x="366" y="31"/>
                  </a:lnTo>
                  <a:lnTo>
                    <a:pt x="31" y="426"/>
                  </a:lnTo>
                  <a:lnTo>
                    <a:pt x="1" y="821"/>
                  </a:lnTo>
                  <a:lnTo>
                    <a:pt x="1186" y="578"/>
                  </a:lnTo>
                  <a:lnTo>
                    <a:pt x="1065" y="7933"/>
                  </a:lnTo>
                  <a:lnTo>
                    <a:pt x="4560" y="8085"/>
                  </a:lnTo>
                  <a:cubicBezTo>
                    <a:pt x="4560" y="8085"/>
                    <a:pt x="4378" y="2128"/>
                    <a:pt x="4317" y="1246"/>
                  </a:cubicBezTo>
                  <a:cubicBezTo>
                    <a:pt x="4317" y="790"/>
                    <a:pt x="4135" y="334"/>
                    <a:pt x="3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21;p40"/>
            <p:cNvSpPr/>
            <p:nvPr/>
          </p:nvSpPr>
          <p:spPr>
            <a:xfrm>
              <a:off x="5189875" y="4234818"/>
              <a:ext cx="324500" cy="433150"/>
            </a:xfrm>
            <a:custGeom>
              <a:avLst/>
              <a:gdLst/>
              <a:ahLst/>
              <a:cxnLst/>
              <a:rect l="l" t="t" r="r" b="b"/>
              <a:pathLst>
                <a:path w="12980" h="17326" extrusionOk="0">
                  <a:moveTo>
                    <a:pt x="6505" y="0"/>
                  </a:moveTo>
                  <a:lnTo>
                    <a:pt x="4195" y="9149"/>
                  </a:lnTo>
                  <a:lnTo>
                    <a:pt x="305" y="15867"/>
                  </a:lnTo>
                  <a:cubicBezTo>
                    <a:pt x="1" y="16353"/>
                    <a:pt x="183" y="16961"/>
                    <a:pt x="700" y="17234"/>
                  </a:cubicBezTo>
                  <a:cubicBezTo>
                    <a:pt x="836" y="17295"/>
                    <a:pt x="988" y="17326"/>
                    <a:pt x="1140" y="17326"/>
                  </a:cubicBezTo>
                  <a:cubicBezTo>
                    <a:pt x="1292" y="17326"/>
                    <a:pt x="1444" y="17295"/>
                    <a:pt x="1581" y="17234"/>
                  </a:cubicBezTo>
                  <a:cubicBezTo>
                    <a:pt x="3344" y="16262"/>
                    <a:pt x="9788" y="12766"/>
                    <a:pt x="9910" y="12067"/>
                  </a:cubicBezTo>
                  <a:cubicBezTo>
                    <a:pt x="10062" y="11307"/>
                    <a:pt x="12980" y="2584"/>
                    <a:pt x="12980" y="2584"/>
                  </a:cubicBez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22;p40"/>
            <p:cNvSpPr/>
            <p:nvPr/>
          </p:nvSpPr>
          <p:spPr>
            <a:xfrm>
              <a:off x="5308425" y="4394468"/>
              <a:ext cx="61575" cy="20450"/>
            </a:xfrm>
            <a:custGeom>
              <a:avLst/>
              <a:gdLst/>
              <a:ahLst/>
              <a:cxnLst/>
              <a:rect l="l" t="t" r="r" b="b"/>
              <a:pathLst>
                <a:path w="2463" h="818" extrusionOk="0">
                  <a:moveTo>
                    <a:pt x="871" y="0"/>
                  </a:moveTo>
                  <a:cubicBezTo>
                    <a:pt x="704" y="0"/>
                    <a:pt x="534" y="19"/>
                    <a:pt x="365" y="58"/>
                  </a:cubicBezTo>
                  <a:cubicBezTo>
                    <a:pt x="122" y="119"/>
                    <a:pt x="0" y="210"/>
                    <a:pt x="0" y="240"/>
                  </a:cubicBezTo>
                  <a:cubicBezTo>
                    <a:pt x="192" y="213"/>
                    <a:pt x="383" y="198"/>
                    <a:pt x="574" y="198"/>
                  </a:cubicBezTo>
                  <a:cubicBezTo>
                    <a:pt x="808" y="198"/>
                    <a:pt x="1043" y="221"/>
                    <a:pt x="1277" y="271"/>
                  </a:cubicBezTo>
                  <a:cubicBezTo>
                    <a:pt x="1702" y="392"/>
                    <a:pt x="2098" y="575"/>
                    <a:pt x="2432" y="818"/>
                  </a:cubicBezTo>
                  <a:cubicBezTo>
                    <a:pt x="2462" y="787"/>
                    <a:pt x="2402" y="666"/>
                    <a:pt x="2219" y="483"/>
                  </a:cubicBezTo>
                  <a:cubicBezTo>
                    <a:pt x="1833" y="166"/>
                    <a:pt x="1363" y="0"/>
                    <a:pt x="8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23;p40"/>
            <p:cNvSpPr/>
            <p:nvPr/>
          </p:nvSpPr>
          <p:spPr>
            <a:xfrm>
              <a:off x="5314500" y="4343468"/>
              <a:ext cx="71450" cy="45200"/>
            </a:xfrm>
            <a:custGeom>
              <a:avLst/>
              <a:gdLst/>
              <a:ahLst/>
              <a:cxnLst/>
              <a:rect l="l" t="t" r="r" b="b"/>
              <a:pathLst>
                <a:path w="2858" h="1808" extrusionOk="0">
                  <a:moveTo>
                    <a:pt x="414" y="180"/>
                  </a:moveTo>
                  <a:cubicBezTo>
                    <a:pt x="448" y="180"/>
                    <a:pt x="482" y="190"/>
                    <a:pt x="517" y="213"/>
                  </a:cubicBezTo>
                  <a:cubicBezTo>
                    <a:pt x="700" y="305"/>
                    <a:pt x="852" y="426"/>
                    <a:pt x="973" y="609"/>
                  </a:cubicBezTo>
                  <a:cubicBezTo>
                    <a:pt x="1119" y="809"/>
                    <a:pt x="1254" y="1031"/>
                    <a:pt x="1365" y="1262"/>
                  </a:cubicBezTo>
                  <a:lnTo>
                    <a:pt x="1365" y="1262"/>
                  </a:lnTo>
                  <a:cubicBezTo>
                    <a:pt x="1333" y="1328"/>
                    <a:pt x="1303" y="1394"/>
                    <a:pt x="1277" y="1460"/>
                  </a:cubicBezTo>
                  <a:cubicBezTo>
                    <a:pt x="1257" y="1490"/>
                    <a:pt x="1240" y="1523"/>
                    <a:pt x="1227" y="1558"/>
                  </a:cubicBezTo>
                  <a:lnTo>
                    <a:pt x="1227" y="1558"/>
                  </a:lnTo>
                  <a:cubicBezTo>
                    <a:pt x="734" y="1435"/>
                    <a:pt x="355" y="1057"/>
                    <a:pt x="213" y="548"/>
                  </a:cubicBezTo>
                  <a:cubicBezTo>
                    <a:pt x="213" y="457"/>
                    <a:pt x="213" y="335"/>
                    <a:pt x="274" y="244"/>
                  </a:cubicBezTo>
                  <a:cubicBezTo>
                    <a:pt x="312" y="206"/>
                    <a:pt x="361" y="180"/>
                    <a:pt x="414" y="180"/>
                  </a:cubicBezTo>
                  <a:close/>
                  <a:moveTo>
                    <a:pt x="2402" y="396"/>
                  </a:moveTo>
                  <a:cubicBezTo>
                    <a:pt x="2493" y="396"/>
                    <a:pt x="2584" y="426"/>
                    <a:pt x="2615" y="517"/>
                  </a:cubicBezTo>
                  <a:cubicBezTo>
                    <a:pt x="2645" y="609"/>
                    <a:pt x="2645" y="730"/>
                    <a:pt x="2615" y="821"/>
                  </a:cubicBezTo>
                  <a:cubicBezTo>
                    <a:pt x="2457" y="1268"/>
                    <a:pt x="2027" y="1578"/>
                    <a:pt x="1560" y="1595"/>
                  </a:cubicBezTo>
                  <a:lnTo>
                    <a:pt x="1560" y="1595"/>
                  </a:lnTo>
                  <a:cubicBezTo>
                    <a:pt x="1554" y="1533"/>
                    <a:pt x="1537" y="1466"/>
                    <a:pt x="1520" y="1399"/>
                  </a:cubicBezTo>
                  <a:cubicBezTo>
                    <a:pt x="1507" y="1354"/>
                    <a:pt x="1492" y="1309"/>
                    <a:pt x="1476" y="1264"/>
                  </a:cubicBezTo>
                  <a:lnTo>
                    <a:pt x="1476" y="1264"/>
                  </a:lnTo>
                  <a:cubicBezTo>
                    <a:pt x="1600" y="1067"/>
                    <a:pt x="1738" y="879"/>
                    <a:pt x="1885" y="700"/>
                  </a:cubicBezTo>
                  <a:cubicBezTo>
                    <a:pt x="2037" y="548"/>
                    <a:pt x="2189" y="457"/>
                    <a:pt x="2402" y="396"/>
                  </a:cubicBezTo>
                  <a:close/>
                  <a:moveTo>
                    <a:pt x="1413" y="1366"/>
                  </a:moveTo>
                  <a:lnTo>
                    <a:pt x="1413" y="1366"/>
                  </a:lnTo>
                  <a:cubicBezTo>
                    <a:pt x="1446" y="1442"/>
                    <a:pt x="1477" y="1519"/>
                    <a:pt x="1505" y="1596"/>
                  </a:cubicBezTo>
                  <a:lnTo>
                    <a:pt x="1505" y="1596"/>
                  </a:lnTo>
                  <a:cubicBezTo>
                    <a:pt x="1449" y="1595"/>
                    <a:pt x="1394" y="1591"/>
                    <a:pt x="1338" y="1581"/>
                  </a:cubicBezTo>
                  <a:cubicBezTo>
                    <a:pt x="1324" y="1579"/>
                    <a:pt x="1310" y="1576"/>
                    <a:pt x="1295" y="1573"/>
                  </a:cubicBezTo>
                  <a:lnTo>
                    <a:pt x="1295" y="1573"/>
                  </a:lnTo>
                  <a:cubicBezTo>
                    <a:pt x="1333" y="1503"/>
                    <a:pt x="1372" y="1434"/>
                    <a:pt x="1413" y="1366"/>
                  </a:cubicBezTo>
                  <a:close/>
                  <a:moveTo>
                    <a:pt x="419" y="1"/>
                  </a:moveTo>
                  <a:cubicBezTo>
                    <a:pt x="311" y="1"/>
                    <a:pt x="203" y="41"/>
                    <a:pt x="122" y="122"/>
                  </a:cubicBezTo>
                  <a:cubicBezTo>
                    <a:pt x="31" y="244"/>
                    <a:pt x="0" y="426"/>
                    <a:pt x="31" y="578"/>
                  </a:cubicBezTo>
                  <a:cubicBezTo>
                    <a:pt x="173" y="1175"/>
                    <a:pt x="608" y="1613"/>
                    <a:pt x="1186" y="1766"/>
                  </a:cubicBezTo>
                  <a:lnTo>
                    <a:pt x="1186" y="1766"/>
                  </a:lnTo>
                  <a:cubicBezTo>
                    <a:pt x="1186" y="1776"/>
                    <a:pt x="1186" y="1785"/>
                    <a:pt x="1186" y="1794"/>
                  </a:cubicBezTo>
                  <a:cubicBezTo>
                    <a:pt x="1190" y="1786"/>
                    <a:pt x="1194" y="1778"/>
                    <a:pt x="1197" y="1769"/>
                  </a:cubicBezTo>
                  <a:lnTo>
                    <a:pt x="1197" y="1769"/>
                  </a:lnTo>
                  <a:cubicBezTo>
                    <a:pt x="1234" y="1779"/>
                    <a:pt x="1270" y="1787"/>
                    <a:pt x="1307" y="1794"/>
                  </a:cubicBezTo>
                  <a:cubicBezTo>
                    <a:pt x="1376" y="1803"/>
                    <a:pt x="1443" y="1808"/>
                    <a:pt x="1510" y="1808"/>
                  </a:cubicBezTo>
                  <a:cubicBezTo>
                    <a:pt x="2096" y="1808"/>
                    <a:pt x="2606" y="1455"/>
                    <a:pt x="2797" y="882"/>
                  </a:cubicBezTo>
                  <a:cubicBezTo>
                    <a:pt x="2858" y="730"/>
                    <a:pt x="2827" y="578"/>
                    <a:pt x="2766" y="426"/>
                  </a:cubicBezTo>
                  <a:cubicBezTo>
                    <a:pt x="2714" y="321"/>
                    <a:pt x="2592" y="238"/>
                    <a:pt x="2461" y="238"/>
                  </a:cubicBezTo>
                  <a:cubicBezTo>
                    <a:pt x="2442" y="238"/>
                    <a:pt x="2422" y="240"/>
                    <a:pt x="2402" y="244"/>
                  </a:cubicBezTo>
                  <a:cubicBezTo>
                    <a:pt x="2159" y="305"/>
                    <a:pt x="1946" y="426"/>
                    <a:pt x="1794" y="609"/>
                  </a:cubicBezTo>
                  <a:cubicBezTo>
                    <a:pt x="1656" y="766"/>
                    <a:pt x="1532" y="948"/>
                    <a:pt x="1428" y="1139"/>
                  </a:cubicBezTo>
                  <a:lnTo>
                    <a:pt x="1428" y="1139"/>
                  </a:lnTo>
                  <a:cubicBezTo>
                    <a:pt x="1340" y="924"/>
                    <a:pt x="1225" y="713"/>
                    <a:pt x="1095" y="517"/>
                  </a:cubicBezTo>
                  <a:cubicBezTo>
                    <a:pt x="943" y="305"/>
                    <a:pt x="791" y="153"/>
                    <a:pt x="578" y="31"/>
                  </a:cubicBezTo>
                  <a:cubicBezTo>
                    <a:pt x="527" y="11"/>
                    <a:pt x="473" y="1"/>
                    <a:pt x="4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24;p40"/>
            <p:cNvSpPr/>
            <p:nvPr/>
          </p:nvSpPr>
          <p:spPr>
            <a:xfrm>
              <a:off x="5781825" y="4294068"/>
              <a:ext cx="354150" cy="297150"/>
            </a:xfrm>
            <a:custGeom>
              <a:avLst/>
              <a:gdLst/>
              <a:ahLst/>
              <a:cxnLst/>
              <a:rect l="l" t="t" r="r" b="b"/>
              <a:pathLst>
                <a:path w="14166" h="11886" extrusionOk="0">
                  <a:moveTo>
                    <a:pt x="305" y="1"/>
                  </a:moveTo>
                  <a:lnTo>
                    <a:pt x="1" y="11399"/>
                  </a:lnTo>
                  <a:lnTo>
                    <a:pt x="14165" y="11886"/>
                  </a:lnTo>
                  <a:cubicBezTo>
                    <a:pt x="14135" y="10518"/>
                    <a:pt x="6901" y="7569"/>
                    <a:pt x="6901" y="7569"/>
                  </a:cubicBezTo>
                  <a:lnTo>
                    <a:pt x="7387" y="275"/>
                  </a:lnTo>
                  <a:lnTo>
                    <a:pt x="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25;p40"/>
            <p:cNvSpPr/>
            <p:nvPr/>
          </p:nvSpPr>
          <p:spPr>
            <a:xfrm>
              <a:off x="5906450" y="4372343"/>
              <a:ext cx="53975" cy="31250"/>
            </a:xfrm>
            <a:custGeom>
              <a:avLst/>
              <a:gdLst/>
              <a:ahLst/>
              <a:cxnLst/>
              <a:rect l="l" t="t" r="r" b="b"/>
              <a:pathLst>
                <a:path w="2159" h="1250" extrusionOk="0">
                  <a:moveTo>
                    <a:pt x="357" y="239"/>
                  </a:moveTo>
                  <a:cubicBezTo>
                    <a:pt x="413" y="239"/>
                    <a:pt x="491" y="257"/>
                    <a:pt x="578" y="274"/>
                  </a:cubicBezTo>
                  <a:cubicBezTo>
                    <a:pt x="730" y="305"/>
                    <a:pt x="852" y="365"/>
                    <a:pt x="1004" y="426"/>
                  </a:cubicBezTo>
                  <a:cubicBezTo>
                    <a:pt x="1217" y="517"/>
                    <a:pt x="1429" y="639"/>
                    <a:pt x="1612" y="791"/>
                  </a:cubicBezTo>
                  <a:cubicBezTo>
                    <a:pt x="1798" y="944"/>
                    <a:pt x="1928" y="1078"/>
                    <a:pt x="2012" y="1161"/>
                  </a:cubicBezTo>
                  <a:lnTo>
                    <a:pt x="2012" y="1161"/>
                  </a:lnTo>
                  <a:cubicBezTo>
                    <a:pt x="1827" y="1090"/>
                    <a:pt x="1653" y="1028"/>
                    <a:pt x="1460" y="1004"/>
                  </a:cubicBezTo>
                  <a:cubicBezTo>
                    <a:pt x="1247" y="913"/>
                    <a:pt x="1004" y="821"/>
                    <a:pt x="791" y="700"/>
                  </a:cubicBezTo>
                  <a:cubicBezTo>
                    <a:pt x="669" y="639"/>
                    <a:pt x="548" y="578"/>
                    <a:pt x="426" y="487"/>
                  </a:cubicBezTo>
                  <a:cubicBezTo>
                    <a:pt x="365" y="457"/>
                    <a:pt x="305" y="396"/>
                    <a:pt x="274" y="365"/>
                  </a:cubicBezTo>
                  <a:cubicBezTo>
                    <a:pt x="274" y="305"/>
                    <a:pt x="213" y="335"/>
                    <a:pt x="274" y="274"/>
                  </a:cubicBezTo>
                  <a:cubicBezTo>
                    <a:pt x="287" y="249"/>
                    <a:pt x="316" y="239"/>
                    <a:pt x="357" y="239"/>
                  </a:cubicBezTo>
                  <a:close/>
                  <a:moveTo>
                    <a:pt x="365" y="1"/>
                  </a:moveTo>
                  <a:cubicBezTo>
                    <a:pt x="274" y="1"/>
                    <a:pt x="153" y="61"/>
                    <a:pt x="62" y="153"/>
                  </a:cubicBezTo>
                  <a:cubicBezTo>
                    <a:pt x="1" y="274"/>
                    <a:pt x="1" y="426"/>
                    <a:pt x="92" y="517"/>
                  </a:cubicBezTo>
                  <a:cubicBezTo>
                    <a:pt x="153" y="609"/>
                    <a:pt x="213" y="669"/>
                    <a:pt x="305" y="700"/>
                  </a:cubicBezTo>
                  <a:cubicBezTo>
                    <a:pt x="426" y="791"/>
                    <a:pt x="578" y="882"/>
                    <a:pt x="700" y="943"/>
                  </a:cubicBezTo>
                  <a:cubicBezTo>
                    <a:pt x="943" y="1065"/>
                    <a:pt x="1186" y="1125"/>
                    <a:pt x="1429" y="1186"/>
                  </a:cubicBezTo>
                  <a:cubicBezTo>
                    <a:pt x="1580" y="1224"/>
                    <a:pt x="1730" y="1250"/>
                    <a:pt x="1880" y="1250"/>
                  </a:cubicBezTo>
                  <a:cubicBezTo>
                    <a:pt x="1949" y="1250"/>
                    <a:pt x="2019" y="1244"/>
                    <a:pt x="2088" y="1232"/>
                  </a:cubicBezTo>
                  <a:lnTo>
                    <a:pt x="2088" y="1232"/>
                  </a:lnTo>
                  <a:cubicBezTo>
                    <a:pt x="2102" y="1244"/>
                    <a:pt x="2113" y="1250"/>
                    <a:pt x="2121" y="1250"/>
                  </a:cubicBezTo>
                  <a:cubicBezTo>
                    <a:pt x="2124" y="1250"/>
                    <a:pt x="2126" y="1249"/>
                    <a:pt x="2128" y="1247"/>
                  </a:cubicBezTo>
                  <a:cubicBezTo>
                    <a:pt x="2134" y="1247"/>
                    <a:pt x="2134" y="1239"/>
                    <a:pt x="2130" y="1223"/>
                  </a:cubicBezTo>
                  <a:lnTo>
                    <a:pt x="2130" y="1223"/>
                  </a:lnTo>
                  <a:cubicBezTo>
                    <a:pt x="2140" y="1221"/>
                    <a:pt x="2149" y="1219"/>
                    <a:pt x="2159" y="1217"/>
                  </a:cubicBezTo>
                  <a:cubicBezTo>
                    <a:pt x="2147" y="1212"/>
                    <a:pt x="2135" y="1208"/>
                    <a:pt x="2124" y="1203"/>
                  </a:cubicBezTo>
                  <a:lnTo>
                    <a:pt x="2124" y="1203"/>
                  </a:lnTo>
                  <a:cubicBezTo>
                    <a:pt x="2090" y="1114"/>
                    <a:pt x="1965" y="901"/>
                    <a:pt x="1733" y="669"/>
                  </a:cubicBezTo>
                  <a:cubicBezTo>
                    <a:pt x="1521" y="487"/>
                    <a:pt x="1308" y="335"/>
                    <a:pt x="1095" y="213"/>
                  </a:cubicBezTo>
                  <a:cubicBezTo>
                    <a:pt x="943" y="153"/>
                    <a:pt x="791" y="92"/>
                    <a:pt x="639" y="61"/>
                  </a:cubicBezTo>
                  <a:cubicBezTo>
                    <a:pt x="548" y="31"/>
                    <a:pt x="457" y="1"/>
                    <a:pt x="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26;p40"/>
            <p:cNvSpPr/>
            <p:nvPr/>
          </p:nvSpPr>
          <p:spPr>
            <a:xfrm>
              <a:off x="5953575" y="4349543"/>
              <a:ext cx="28900" cy="55500"/>
            </a:xfrm>
            <a:custGeom>
              <a:avLst/>
              <a:gdLst/>
              <a:ahLst/>
              <a:cxnLst/>
              <a:rect l="l" t="t" r="r" b="b"/>
              <a:pathLst>
                <a:path w="1156" h="2220" extrusionOk="0">
                  <a:moveTo>
                    <a:pt x="791" y="1"/>
                  </a:moveTo>
                  <a:cubicBezTo>
                    <a:pt x="578" y="31"/>
                    <a:pt x="395" y="153"/>
                    <a:pt x="335" y="335"/>
                  </a:cubicBezTo>
                  <a:cubicBezTo>
                    <a:pt x="243" y="487"/>
                    <a:pt x="183" y="639"/>
                    <a:pt x="122" y="761"/>
                  </a:cubicBezTo>
                  <a:cubicBezTo>
                    <a:pt x="31" y="1004"/>
                    <a:pt x="0" y="1277"/>
                    <a:pt x="0" y="1521"/>
                  </a:cubicBezTo>
                  <a:cubicBezTo>
                    <a:pt x="0" y="1764"/>
                    <a:pt x="31" y="2007"/>
                    <a:pt x="183" y="2220"/>
                  </a:cubicBezTo>
                  <a:cubicBezTo>
                    <a:pt x="213" y="2220"/>
                    <a:pt x="152" y="1946"/>
                    <a:pt x="183" y="1551"/>
                  </a:cubicBezTo>
                  <a:cubicBezTo>
                    <a:pt x="213" y="1308"/>
                    <a:pt x="274" y="1065"/>
                    <a:pt x="335" y="852"/>
                  </a:cubicBezTo>
                  <a:cubicBezTo>
                    <a:pt x="395" y="730"/>
                    <a:pt x="456" y="578"/>
                    <a:pt x="547" y="457"/>
                  </a:cubicBezTo>
                  <a:cubicBezTo>
                    <a:pt x="608" y="366"/>
                    <a:pt x="730" y="244"/>
                    <a:pt x="791" y="244"/>
                  </a:cubicBezTo>
                  <a:cubicBezTo>
                    <a:pt x="851" y="244"/>
                    <a:pt x="912" y="366"/>
                    <a:pt x="912" y="518"/>
                  </a:cubicBezTo>
                  <a:cubicBezTo>
                    <a:pt x="943" y="639"/>
                    <a:pt x="943" y="791"/>
                    <a:pt x="912" y="913"/>
                  </a:cubicBezTo>
                  <a:cubicBezTo>
                    <a:pt x="882" y="1156"/>
                    <a:pt x="791" y="1369"/>
                    <a:pt x="669" y="1581"/>
                  </a:cubicBezTo>
                  <a:cubicBezTo>
                    <a:pt x="456" y="1916"/>
                    <a:pt x="213" y="2068"/>
                    <a:pt x="213" y="2098"/>
                  </a:cubicBezTo>
                  <a:cubicBezTo>
                    <a:pt x="243" y="2098"/>
                    <a:pt x="517" y="2037"/>
                    <a:pt x="821" y="1673"/>
                  </a:cubicBezTo>
                  <a:cubicBezTo>
                    <a:pt x="973" y="1460"/>
                    <a:pt x="1095" y="1217"/>
                    <a:pt x="1155" y="943"/>
                  </a:cubicBezTo>
                  <a:cubicBezTo>
                    <a:pt x="1155" y="791"/>
                    <a:pt x="1155" y="639"/>
                    <a:pt x="1155" y="487"/>
                  </a:cubicBezTo>
                  <a:cubicBezTo>
                    <a:pt x="1125" y="396"/>
                    <a:pt x="1125" y="305"/>
                    <a:pt x="1064" y="214"/>
                  </a:cubicBezTo>
                  <a:cubicBezTo>
                    <a:pt x="1034" y="92"/>
                    <a:pt x="912" y="1"/>
                    <a:pt x="7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27;p40"/>
            <p:cNvSpPr/>
            <p:nvPr/>
          </p:nvSpPr>
          <p:spPr>
            <a:xfrm>
              <a:off x="5654175" y="1287293"/>
              <a:ext cx="307025" cy="542500"/>
            </a:xfrm>
            <a:custGeom>
              <a:avLst/>
              <a:gdLst/>
              <a:ahLst/>
              <a:cxnLst/>
              <a:rect l="l" t="t" r="r" b="b"/>
              <a:pathLst>
                <a:path w="12281" h="21700" extrusionOk="0">
                  <a:moveTo>
                    <a:pt x="6321" y="0"/>
                  </a:moveTo>
                  <a:cubicBezTo>
                    <a:pt x="4228" y="0"/>
                    <a:pt x="2196" y="577"/>
                    <a:pt x="487" y="1912"/>
                  </a:cubicBezTo>
                  <a:lnTo>
                    <a:pt x="0" y="2276"/>
                  </a:lnTo>
                  <a:lnTo>
                    <a:pt x="882" y="21699"/>
                  </a:lnTo>
                  <a:lnTo>
                    <a:pt x="9393" y="21334"/>
                  </a:lnTo>
                  <a:cubicBezTo>
                    <a:pt x="9453" y="20422"/>
                    <a:pt x="8967" y="14830"/>
                    <a:pt x="8967" y="14830"/>
                  </a:cubicBezTo>
                  <a:cubicBezTo>
                    <a:pt x="8967" y="14830"/>
                    <a:pt x="12189" y="14343"/>
                    <a:pt x="12250" y="11121"/>
                  </a:cubicBezTo>
                  <a:cubicBezTo>
                    <a:pt x="12280" y="7899"/>
                    <a:pt x="11794" y="1456"/>
                    <a:pt x="11794" y="1456"/>
                  </a:cubicBezTo>
                  <a:lnTo>
                    <a:pt x="11733" y="1182"/>
                  </a:lnTo>
                  <a:cubicBezTo>
                    <a:pt x="9997" y="434"/>
                    <a:pt x="8136" y="0"/>
                    <a:pt x="6321"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28;p40"/>
            <p:cNvSpPr/>
            <p:nvPr/>
          </p:nvSpPr>
          <p:spPr>
            <a:xfrm>
              <a:off x="5773475" y="1626868"/>
              <a:ext cx="105650" cy="51500"/>
            </a:xfrm>
            <a:custGeom>
              <a:avLst/>
              <a:gdLst/>
              <a:ahLst/>
              <a:cxnLst/>
              <a:rect l="l" t="t" r="r" b="b"/>
              <a:pathLst>
                <a:path w="4226" h="2060" extrusionOk="0">
                  <a:moveTo>
                    <a:pt x="0" y="0"/>
                  </a:moveTo>
                  <a:lnTo>
                    <a:pt x="0" y="0"/>
                  </a:lnTo>
                  <a:cubicBezTo>
                    <a:pt x="1" y="1"/>
                    <a:pt x="895" y="2059"/>
                    <a:pt x="3706" y="2059"/>
                  </a:cubicBezTo>
                  <a:cubicBezTo>
                    <a:pt x="3872" y="2059"/>
                    <a:pt x="4045" y="2052"/>
                    <a:pt x="4225" y="2037"/>
                  </a:cubicBezTo>
                  <a:lnTo>
                    <a:pt x="4225" y="1186"/>
                  </a:lnTo>
                  <a:cubicBezTo>
                    <a:pt x="4175" y="1187"/>
                    <a:pt x="4124" y="1187"/>
                    <a:pt x="4073" y="1187"/>
                  </a:cubicBezTo>
                  <a:cubicBezTo>
                    <a:pt x="2608" y="1187"/>
                    <a:pt x="1205" y="764"/>
                    <a:pt x="0"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29;p40"/>
            <p:cNvSpPr/>
            <p:nvPr/>
          </p:nvSpPr>
          <p:spPr>
            <a:xfrm>
              <a:off x="5609150" y="1424843"/>
              <a:ext cx="57975" cy="83800"/>
            </a:xfrm>
            <a:custGeom>
              <a:avLst/>
              <a:gdLst/>
              <a:ahLst/>
              <a:cxnLst/>
              <a:rect l="l" t="t" r="r" b="b"/>
              <a:pathLst>
                <a:path w="2319" h="3352" extrusionOk="0">
                  <a:moveTo>
                    <a:pt x="1491" y="1"/>
                  </a:moveTo>
                  <a:cubicBezTo>
                    <a:pt x="847" y="1"/>
                    <a:pt x="0" y="255"/>
                    <a:pt x="38" y="1638"/>
                  </a:cubicBezTo>
                  <a:cubicBezTo>
                    <a:pt x="97" y="3075"/>
                    <a:pt x="1037" y="3352"/>
                    <a:pt x="1691" y="3352"/>
                  </a:cubicBezTo>
                  <a:cubicBezTo>
                    <a:pt x="2047" y="3352"/>
                    <a:pt x="2318" y="3270"/>
                    <a:pt x="2318" y="3249"/>
                  </a:cubicBezTo>
                  <a:cubicBezTo>
                    <a:pt x="2318" y="3188"/>
                    <a:pt x="2196" y="87"/>
                    <a:pt x="2196" y="87"/>
                  </a:cubicBezTo>
                  <a:cubicBezTo>
                    <a:pt x="2174" y="87"/>
                    <a:pt x="1867" y="1"/>
                    <a:pt x="1491"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30;p40"/>
            <p:cNvSpPr/>
            <p:nvPr/>
          </p:nvSpPr>
          <p:spPr>
            <a:xfrm>
              <a:off x="5624525" y="1442218"/>
              <a:ext cx="25875" cy="48200"/>
            </a:xfrm>
            <a:custGeom>
              <a:avLst/>
              <a:gdLst/>
              <a:ahLst/>
              <a:cxnLst/>
              <a:rect l="l" t="t" r="r" b="b"/>
              <a:pathLst>
                <a:path w="1035" h="1928" extrusionOk="0">
                  <a:moveTo>
                    <a:pt x="518" y="0"/>
                  </a:moveTo>
                  <a:cubicBezTo>
                    <a:pt x="335" y="61"/>
                    <a:pt x="183" y="183"/>
                    <a:pt x="153" y="365"/>
                  </a:cubicBezTo>
                  <a:cubicBezTo>
                    <a:pt x="62" y="547"/>
                    <a:pt x="1" y="760"/>
                    <a:pt x="31" y="973"/>
                  </a:cubicBezTo>
                  <a:cubicBezTo>
                    <a:pt x="31" y="1368"/>
                    <a:pt x="244" y="1763"/>
                    <a:pt x="609" y="1915"/>
                  </a:cubicBezTo>
                  <a:cubicBezTo>
                    <a:pt x="641" y="1923"/>
                    <a:pt x="674" y="1927"/>
                    <a:pt x="707" y="1927"/>
                  </a:cubicBezTo>
                  <a:cubicBezTo>
                    <a:pt x="796" y="1927"/>
                    <a:pt x="885" y="1899"/>
                    <a:pt x="974" y="1854"/>
                  </a:cubicBezTo>
                  <a:cubicBezTo>
                    <a:pt x="1034" y="1794"/>
                    <a:pt x="1034" y="1763"/>
                    <a:pt x="1034" y="1763"/>
                  </a:cubicBezTo>
                  <a:lnTo>
                    <a:pt x="1034" y="1763"/>
                  </a:lnTo>
                  <a:cubicBezTo>
                    <a:pt x="1034" y="1763"/>
                    <a:pt x="974" y="1763"/>
                    <a:pt x="913" y="1824"/>
                  </a:cubicBezTo>
                  <a:cubicBezTo>
                    <a:pt x="867" y="1839"/>
                    <a:pt x="822" y="1847"/>
                    <a:pt x="776" y="1847"/>
                  </a:cubicBezTo>
                  <a:cubicBezTo>
                    <a:pt x="730" y="1847"/>
                    <a:pt x="685" y="1839"/>
                    <a:pt x="639" y="1824"/>
                  </a:cubicBezTo>
                  <a:cubicBezTo>
                    <a:pt x="335" y="1642"/>
                    <a:pt x="153" y="1307"/>
                    <a:pt x="183" y="973"/>
                  </a:cubicBezTo>
                  <a:cubicBezTo>
                    <a:pt x="153" y="791"/>
                    <a:pt x="183" y="608"/>
                    <a:pt x="244" y="426"/>
                  </a:cubicBezTo>
                  <a:cubicBezTo>
                    <a:pt x="305" y="274"/>
                    <a:pt x="396" y="152"/>
                    <a:pt x="548" y="122"/>
                  </a:cubicBezTo>
                  <a:cubicBezTo>
                    <a:pt x="571" y="114"/>
                    <a:pt x="594" y="111"/>
                    <a:pt x="615" y="111"/>
                  </a:cubicBezTo>
                  <a:cubicBezTo>
                    <a:pt x="681" y="111"/>
                    <a:pt x="738" y="145"/>
                    <a:pt x="761" y="213"/>
                  </a:cubicBezTo>
                  <a:cubicBezTo>
                    <a:pt x="791" y="274"/>
                    <a:pt x="791" y="304"/>
                    <a:pt x="791" y="335"/>
                  </a:cubicBezTo>
                  <a:cubicBezTo>
                    <a:pt x="822" y="335"/>
                    <a:pt x="852" y="274"/>
                    <a:pt x="822" y="183"/>
                  </a:cubicBezTo>
                  <a:cubicBezTo>
                    <a:pt x="822" y="152"/>
                    <a:pt x="761" y="92"/>
                    <a:pt x="730" y="61"/>
                  </a:cubicBezTo>
                  <a:cubicBezTo>
                    <a:pt x="670" y="0"/>
                    <a:pt x="578" y="0"/>
                    <a:pt x="518"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31;p40"/>
            <p:cNvSpPr/>
            <p:nvPr/>
          </p:nvSpPr>
          <p:spPr>
            <a:xfrm>
              <a:off x="5898100" y="1414018"/>
              <a:ext cx="22825" cy="21475"/>
            </a:xfrm>
            <a:custGeom>
              <a:avLst/>
              <a:gdLst/>
              <a:ahLst/>
              <a:cxnLst/>
              <a:rect l="l" t="t" r="r" b="b"/>
              <a:pathLst>
                <a:path w="913" h="859" extrusionOk="0">
                  <a:moveTo>
                    <a:pt x="479" y="0"/>
                  </a:moveTo>
                  <a:cubicBezTo>
                    <a:pt x="461" y="0"/>
                    <a:pt x="444" y="1"/>
                    <a:pt x="426" y="4"/>
                  </a:cubicBezTo>
                  <a:cubicBezTo>
                    <a:pt x="183" y="4"/>
                    <a:pt x="0" y="216"/>
                    <a:pt x="0" y="460"/>
                  </a:cubicBezTo>
                  <a:cubicBezTo>
                    <a:pt x="0" y="685"/>
                    <a:pt x="183" y="858"/>
                    <a:pt x="403" y="858"/>
                  </a:cubicBezTo>
                  <a:cubicBezTo>
                    <a:pt x="421" y="858"/>
                    <a:pt x="438" y="857"/>
                    <a:pt x="456" y="855"/>
                  </a:cubicBezTo>
                  <a:cubicBezTo>
                    <a:pt x="699" y="855"/>
                    <a:pt x="912" y="642"/>
                    <a:pt x="912" y="399"/>
                  </a:cubicBezTo>
                  <a:cubicBezTo>
                    <a:pt x="884" y="174"/>
                    <a:pt x="699"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32;p40"/>
            <p:cNvSpPr/>
            <p:nvPr/>
          </p:nvSpPr>
          <p:spPr>
            <a:xfrm>
              <a:off x="5885175" y="1400418"/>
              <a:ext cx="47150" cy="12425"/>
            </a:xfrm>
            <a:custGeom>
              <a:avLst/>
              <a:gdLst/>
              <a:ahLst/>
              <a:cxnLst/>
              <a:rect l="l" t="t" r="r" b="b"/>
              <a:pathLst>
                <a:path w="1886" h="497" extrusionOk="0">
                  <a:moveTo>
                    <a:pt x="973" y="1"/>
                  </a:moveTo>
                  <a:cubicBezTo>
                    <a:pt x="730" y="1"/>
                    <a:pt x="457" y="92"/>
                    <a:pt x="244" y="244"/>
                  </a:cubicBezTo>
                  <a:cubicBezTo>
                    <a:pt x="92" y="335"/>
                    <a:pt x="1" y="426"/>
                    <a:pt x="61" y="487"/>
                  </a:cubicBezTo>
                  <a:cubicBezTo>
                    <a:pt x="68" y="494"/>
                    <a:pt x="79" y="497"/>
                    <a:pt x="93" y="497"/>
                  </a:cubicBezTo>
                  <a:cubicBezTo>
                    <a:pt x="205" y="497"/>
                    <a:pt x="541" y="305"/>
                    <a:pt x="973" y="305"/>
                  </a:cubicBezTo>
                  <a:cubicBezTo>
                    <a:pt x="1406" y="305"/>
                    <a:pt x="1742" y="497"/>
                    <a:pt x="1854" y="497"/>
                  </a:cubicBezTo>
                  <a:cubicBezTo>
                    <a:pt x="1868" y="497"/>
                    <a:pt x="1878" y="494"/>
                    <a:pt x="1885" y="487"/>
                  </a:cubicBezTo>
                  <a:cubicBezTo>
                    <a:pt x="1885" y="457"/>
                    <a:pt x="1855" y="335"/>
                    <a:pt x="1703" y="244"/>
                  </a:cubicBezTo>
                  <a:cubicBezTo>
                    <a:pt x="1490" y="92"/>
                    <a:pt x="1247"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33;p40"/>
            <p:cNvSpPr/>
            <p:nvPr/>
          </p:nvSpPr>
          <p:spPr>
            <a:xfrm>
              <a:off x="5775750" y="1417893"/>
              <a:ext cx="23575" cy="22150"/>
            </a:xfrm>
            <a:custGeom>
              <a:avLst/>
              <a:gdLst/>
              <a:ahLst/>
              <a:cxnLst/>
              <a:rect l="l" t="t" r="r" b="b"/>
              <a:pathLst>
                <a:path w="943" h="886" extrusionOk="0">
                  <a:moveTo>
                    <a:pt x="457" y="1"/>
                  </a:moveTo>
                  <a:cubicBezTo>
                    <a:pt x="213" y="1"/>
                    <a:pt x="1" y="213"/>
                    <a:pt x="31" y="457"/>
                  </a:cubicBezTo>
                  <a:cubicBezTo>
                    <a:pt x="31" y="710"/>
                    <a:pt x="214" y="885"/>
                    <a:pt x="434" y="885"/>
                  </a:cubicBezTo>
                  <a:cubicBezTo>
                    <a:pt x="452" y="885"/>
                    <a:pt x="469" y="884"/>
                    <a:pt x="487" y="882"/>
                  </a:cubicBezTo>
                  <a:cubicBezTo>
                    <a:pt x="730" y="882"/>
                    <a:pt x="943" y="669"/>
                    <a:pt x="943" y="426"/>
                  </a:cubicBezTo>
                  <a:cubicBezTo>
                    <a:pt x="913" y="183"/>
                    <a:pt x="700"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34;p40"/>
            <p:cNvSpPr/>
            <p:nvPr/>
          </p:nvSpPr>
          <p:spPr>
            <a:xfrm>
              <a:off x="5763600" y="1402693"/>
              <a:ext cx="47900" cy="12425"/>
            </a:xfrm>
            <a:custGeom>
              <a:avLst/>
              <a:gdLst/>
              <a:ahLst/>
              <a:cxnLst/>
              <a:rect l="l" t="t" r="r" b="b"/>
              <a:pathLst>
                <a:path w="1916" h="497" extrusionOk="0">
                  <a:moveTo>
                    <a:pt x="973" y="1"/>
                  </a:moveTo>
                  <a:cubicBezTo>
                    <a:pt x="699" y="1"/>
                    <a:pt x="456" y="92"/>
                    <a:pt x="244" y="244"/>
                  </a:cubicBezTo>
                  <a:cubicBezTo>
                    <a:pt x="92" y="335"/>
                    <a:pt x="0" y="426"/>
                    <a:pt x="61" y="487"/>
                  </a:cubicBezTo>
                  <a:cubicBezTo>
                    <a:pt x="68" y="494"/>
                    <a:pt x="78" y="497"/>
                    <a:pt x="92" y="497"/>
                  </a:cubicBezTo>
                  <a:cubicBezTo>
                    <a:pt x="204" y="497"/>
                    <a:pt x="541" y="305"/>
                    <a:pt x="973" y="305"/>
                  </a:cubicBezTo>
                  <a:cubicBezTo>
                    <a:pt x="1405" y="305"/>
                    <a:pt x="1742" y="497"/>
                    <a:pt x="1832" y="497"/>
                  </a:cubicBezTo>
                  <a:cubicBezTo>
                    <a:pt x="1844" y="497"/>
                    <a:pt x="1851" y="494"/>
                    <a:pt x="1854" y="487"/>
                  </a:cubicBezTo>
                  <a:cubicBezTo>
                    <a:pt x="1915" y="457"/>
                    <a:pt x="1854" y="366"/>
                    <a:pt x="1702" y="244"/>
                  </a:cubicBezTo>
                  <a:cubicBezTo>
                    <a:pt x="1490" y="92"/>
                    <a:pt x="1216"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35;p40"/>
            <p:cNvSpPr/>
            <p:nvPr/>
          </p:nvSpPr>
          <p:spPr>
            <a:xfrm>
              <a:off x="5849475" y="1403468"/>
              <a:ext cx="37250" cy="103925"/>
            </a:xfrm>
            <a:custGeom>
              <a:avLst/>
              <a:gdLst/>
              <a:ahLst/>
              <a:cxnLst/>
              <a:rect l="l" t="t" r="r" b="b"/>
              <a:pathLst>
                <a:path w="1490" h="4157" extrusionOk="0">
                  <a:moveTo>
                    <a:pt x="0" y="0"/>
                  </a:moveTo>
                  <a:lnTo>
                    <a:pt x="0" y="0"/>
                  </a:lnTo>
                  <a:cubicBezTo>
                    <a:pt x="213" y="851"/>
                    <a:pt x="486" y="1702"/>
                    <a:pt x="851" y="2523"/>
                  </a:cubicBezTo>
                  <a:cubicBezTo>
                    <a:pt x="973" y="2857"/>
                    <a:pt x="1094" y="3161"/>
                    <a:pt x="1216" y="3496"/>
                  </a:cubicBezTo>
                  <a:cubicBezTo>
                    <a:pt x="1277" y="3587"/>
                    <a:pt x="1307" y="3739"/>
                    <a:pt x="1307" y="3860"/>
                  </a:cubicBezTo>
                  <a:cubicBezTo>
                    <a:pt x="1277" y="3952"/>
                    <a:pt x="1155" y="3982"/>
                    <a:pt x="1034" y="3982"/>
                  </a:cubicBezTo>
                  <a:cubicBezTo>
                    <a:pt x="760" y="3982"/>
                    <a:pt x="486" y="4043"/>
                    <a:pt x="243" y="4134"/>
                  </a:cubicBezTo>
                  <a:cubicBezTo>
                    <a:pt x="365" y="4149"/>
                    <a:pt x="494" y="4157"/>
                    <a:pt x="627" y="4157"/>
                  </a:cubicBezTo>
                  <a:cubicBezTo>
                    <a:pt x="760" y="4157"/>
                    <a:pt x="897" y="4149"/>
                    <a:pt x="1034" y="4134"/>
                  </a:cubicBezTo>
                  <a:cubicBezTo>
                    <a:pt x="1125" y="4134"/>
                    <a:pt x="1185" y="4104"/>
                    <a:pt x="1246" y="4104"/>
                  </a:cubicBezTo>
                  <a:cubicBezTo>
                    <a:pt x="1337" y="4073"/>
                    <a:pt x="1429" y="4012"/>
                    <a:pt x="1459" y="3921"/>
                  </a:cubicBezTo>
                  <a:cubicBezTo>
                    <a:pt x="1489" y="3739"/>
                    <a:pt x="1489" y="3556"/>
                    <a:pt x="1398" y="3404"/>
                  </a:cubicBezTo>
                  <a:cubicBezTo>
                    <a:pt x="1277" y="3101"/>
                    <a:pt x="1155" y="2797"/>
                    <a:pt x="1034" y="2432"/>
                  </a:cubicBezTo>
                  <a:cubicBezTo>
                    <a:pt x="760" y="1611"/>
                    <a:pt x="395" y="7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36;p40"/>
            <p:cNvSpPr/>
            <p:nvPr/>
          </p:nvSpPr>
          <p:spPr>
            <a:xfrm>
              <a:off x="5816025" y="1515168"/>
              <a:ext cx="42575" cy="34975"/>
            </a:xfrm>
            <a:custGeom>
              <a:avLst/>
              <a:gdLst/>
              <a:ahLst/>
              <a:cxnLst/>
              <a:rect l="l" t="t" r="r" b="b"/>
              <a:pathLst>
                <a:path w="1703" h="1399" extrusionOk="0">
                  <a:moveTo>
                    <a:pt x="122" y="0"/>
                  </a:moveTo>
                  <a:cubicBezTo>
                    <a:pt x="61" y="0"/>
                    <a:pt x="1" y="122"/>
                    <a:pt x="31" y="335"/>
                  </a:cubicBezTo>
                  <a:cubicBezTo>
                    <a:pt x="61" y="639"/>
                    <a:pt x="213" y="912"/>
                    <a:pt x="457" y="1095"/>
                  </a:cubicBezTo>
                  <a:cubicBezTo>
                    <a:pt x="700" y="1307"/>
                    <a:pt x="1004" y="1399"/>
                    <a:pt x="1308" y="1399"/>
                  </a:cubicBezTo>
                  <a:cubicBezTo>
                    <a:pt x="1551" y="1399"/>
                    <a:pt x="1703" y="1368"/>
                    <a:pt x="1703" y="1307"/>
                  </a:cubicBezTo>
                  <a:cubicBezTo>
                    <a:pt x="1672" y="1247"/>
                    <a:pt x="1125" y="1307"/>
                    <a:pt x="639" y="912"/>
                  </a:cubicBezTo>
                  <a:cubicBezTo>
                    <a:pt x="183" y="547"/>
                    <a:pt x="18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37;p40"/>
            <p:cNvSpPr/>
            <p:nvPr/>
          </p:nvSpPr>
          <p:spPr>
            <a:xfrm>
              <a:off x="5756000" y="1356843"/>
              <a:ext cx="57775" cy="16625"/>
            </a:xfrm>
            <a:custGeom>
              <a:avLst/>
              <a:gdLst/>
              <a:ahLst/>
              <a:cxnLst/>
              <a:rect l="l" t="t" r="r" b="b"/>
              <a:pathLst>
                <a:path w="2311" h="665" extrusionOk="0">
                  <a:moveTo>
                    <a:pt x="1309" y="0"/>
                  </a:moveTo>
                  <a:cubicBezTo>
                    <a:pt x="1238" y="0"/>
                    <a:pt x="1166" y="4"/>
                    <a:pt x="1095" y="11"/>
                  </a:cubicBezTo>
                  <a:cubicBezTo>
                    <a:pt x="791" y="41"/>
                    <a:pt x="517" y="163"/>
                    <a:pt x="274" y="315"/>
                  </a:cubicBezTo>
                  <a:cubicBezTo>
                    <a:pt x="61" y="437"/>
                    <a:pt x="0" y="558"/>
                    <a:pt x="31" y="619"/>
                  </a:cubicBezTo>
                  <a:cubicBezTo>
                    <a:pt x="56" y="652"/>
                    <a:pt x="107" y="665"/>
                    <a:pt x="181" y="665"/>
                  </a:cubicBezTo>
                  <a:cubicBezTo>
                    <a:pt x="378" y="665"/>
                    <a:pt x="735" y="572"/>
                    <a:pt x="1155" y="528"/>
                  </a:cubicBezTo>
                  <a:cubicBezTo>
                    <a:pt x="1763" y="467"/>
                    <a:pt x="2250" y="528"/>
                    <a:pt x="2310" y="376"/>
                  </a:cubicBezTo>
                  <a:cubicBezTo>
                    <a:pt x="2310" y="315"/>
                    <a:pt x="2219" y="224"/>
                    <a:pt x="1976" y="133"/>
                  </a:cubicBezTo>
                  <a:cubicBezTo>
                    <a:pt x="1767" y="40"/>
                    <a:pt x="1540" y="0"/>
                    <a:pt x="1309" y="0"/>
                  </a:cubicBezTo>
                  <a:close/>
                </a:path>
              </a:pathLst>
            </a:custGeom>
            <a:solidFill>
              <a:srgbClr val="E4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38;p40"/>
            <p:cNvSpPr/>
            <p:nvPr/>
          </p:nvSpPr>
          <p:spPr>
            <a:xfrm>
              <a:off x="5884425" y="1363943"/>
              <a:ext cx="44100" cy="14300"/>
            </a:xfrm>
            <a:custGeom>
              <a:avLst/>
              <a:gdLst/>
              <a:ahLst/>
              <a:cxnLst/>
              <a:rect l="l" t="t" r="r" b="b"/>
              <a:pathLst>
                <a:path w="1764" h="572" extrusionOk="0">
                  <a:moveTo>
                    <a:pt x="882" y="1"/>
                  </a:moveTo>
                  <a:cubicBezTo>
                    <a:pt x="639" y="1"/>
                    <a:pt x="426" y="61"/>
                    <a:pt x="213" y="183"/>
                  </a:cubicBezTo>
                  <a:cubicBezTo>
                    <a:pt x="31" y="305"/>
                    <a:pt x="0" y="426"/>
                    <a:pt x="31" y="457"/>
                  </a:cubicBezTo>
                  <a:cubicBezTo>
                    <a:pt x="76" y="517"/>
                    <a:pt x="183" y="533"/>
                    <a:pt x="331" y="533"/>
                  </a:cubicBezTo>
                  <a:cubicBezTo>
                    <a:pt x="479" y="533"/>
                    <a:pt x="669" y="517"/>
                    <a:pt x="882" y="517"/>
                  </a:cubicBezTo>
                  <a:cubicBezTo>
                    <a:pt x="1145" y="517"/>
                    <a:pt x="1395" y="571"/>
                    <a:pt x="1559" y="571"/>
                  </a:cubicBezTo>
                  <a:cubicBezTo>
                    <a:pt x="1642" y="571"/>
                    <a:pt x="1702" y="558"/>
                    <a:pt x="1733" y="517"/>
                  </a:cubicBezTo>
                  <a:cubicBezTo>
                    <a:pt x="1763" y="457"/>
                    <a:pt x="1702" y="335"/>
                    <a:pt x="1550" y="244"/>
                  </a:cubicBezTo>
                  <a:cubicBezTo>
                    <a:pt x="1368" y="92"/>
                    <a:pt x="1125" y="1"/>
                    <a:pt x="882" y="1"/>
                  </a:cubicBezTo>
                  <a:close/>
                </a:path>
              </a:pathLst>
            </a:custGeom>
            <a:solidFill>
              <a:srgbClr val="E4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39;p40"/>
            <p:cNvSpPr/>
            <p:nvPr/>
          </p:nvSpPr>
          <p:spPr>
            <a:xfrm>
              <a:off x="5248400" y="2586618"/>
              <a:ext cx="794850" cy="1848825"/>
            </a:xfrm>
            <a:custGeom>
              <a:avLst/>
              <a:gdLst/>
              <a:ahLst/>
              <a:cxnLst/>
              <a:rect l="l" t="t" r="r" b="b"/>
              <a:pathLst>
                <a:path w="31794" h="73953" extrusionOk="0">
                  <a:moveTo>
                    <a:pt x="11307" y="0"/>
                  </a:moveTo>
                  <a:lnTo>
                    <a:pt x="152" y="71734"/>
                  </a:lnTo>
                  <a:cubicBezTo>
                    <a:pt x="0" y="72676"/>
                    <a:pt x="699" y="73557"/>
                    <a:pt x="1672" y="73588"/>
                  </a:cubicBezTo>
                  <a:lnTo>
                    <a:pt x="8784" y="73831"/>
                  </a:lnTo>
                  <a:cubicBezTo>
                    <a:pt x="8804" y="73832"/>
                    <a:pt x="8824" y="73832"/>
                    <a:pt x="8844" y="73832"/>
                  </a:cubicBezTo>
                  <a:cubicBezTo>
                    <a:pt x="9610" y="73832"/>
                    <a:pt x="10278" y="73265"/>
                    <a:pt x="10426" y="72524"/>
                  </a:cubicBezTo>
                  <a:lnTo>
                    <a:pt x="21429" y="10335"/>
                  </a:lnTo>
                  <a:lnTo>
                    <a:pt x="20122" y="72949"/>
                  </a:lnTo>
                  <a:cubicBezTo>
                    <a:pt x="20122" y="73466"/>
                    <a:pt x="20517" y="73861"/>
                    <a:pt x="21003" y="73861"/>
                  </a:cubicBezTo>
                  <a:lnTo>
                    <a:pt x="29484" y="73953"/>
                  </a:lnTo>
                  <a:cubicBezTo>
                    <a:pt x="29970" y="73953"/>
                    <a:pt x="30365" y="73557"/>
                    <a:pt x="30396" y="73071"/>
                  </a:cubicBezTo>
                  <a:lnTo>
                    <a:pt x="31794" y="304"/>
                  </a:lnTo>
                  <a:lnTo>
                    <a:pt x="113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0;p40"/>
            <p:cNvSpPr/>
            <p:nvPr/>
          </p:nvSpPr>
          <p:spPr>
            <a:xfrm>
              <a:off x="5446725" y="1743118"/>
              <a:ext cx="1029675" cy="852625"/>
            </a:xfrm>
            <a:custGeom>
              <a:avLst/>
              <a:gdLst/>
              <a:ahLst/>
              <a:cxnLst/>
              <a:rect l="l" t="t" r="r" b="b"/>
              <a:pathLst>
                <a:path w="41187" h="34105" extrusionOk="0">
                  <a:moveTo>
                    <a:pt x="17539" y="1"/>
                  </a:moveTo>
                  <a:cubicBezTo>
                    <a:pt x="16338" y="890"/>
                    <a:pt x="14714" y="1354"/>
                    <a:pt x="13109" y="1354"/>
                  </a:cubicBezTo>
                  <a:cubicBezTo>
                    <a:pt x="11584" y="1354"/>
                    <a:pt x="10077" y="935"/>
                    <a:pt x="8967" y="62"/>
                  </a:cubicBezTo>
                  <a:cubicBezTo>
                    <a:pt x="8967" y="62"/>
                    <a:pt x="7235" y="427"/>
                    <a:pt x="6201" y="639"/>
                  </a:cubicBezTo>
                  <a:cubicBezTo>
                    <a:pt x="2979" y="1247"/>
                    <a:pt x="639" y="3618"/>
                    <a:pt x="0" y="5807"/>
                  </a:cubicBezTo>
                  <a:lnTo>
                    <a:pt x="4043" y="15168"/>
                  </a:lnTo>
                  <a:lnTo>
                    <a:pt x="4833" y="24074"/>
                  </a:lnTo>
                  <a:lnTo>
                    <a:pt x="2584" y="32038"/>
                  </a:lnTo>
                  <a:cubicBezTo>
                    <a:pt x="2341" y="32859"/>
                    <a:pt x="2888" y="33679"/>
                    <a:pt x="3709" y="33801"/>
                  </a:cubicBezTo>
                  <a:lnTo>
                    <a:pt x="23861" y="34105"/>
                  </a:lnTo>
                  <a:lnTo>
                    <a:pt x="24195" y="33953"/>
                  </a:lnTo>
                  <a:cubicBezTo>
                    <a:pt x="24621" y="33163"/>
                    <a:pt x="24925" y="32251"/>
                    <a:pt x="24712" y="31400"/>
                  </a:cubicBezTo>
                  <a:cubicBezTo>
                    <a:pt x="23861" y="27600"/>
                    <a:pt x="24469" y="16202"/>
                    <a:pt x="24286" y="12706"/>
                  </a:cubicBezTo>
                  <a:lnTo>
                    <a:pt x="24286" y="12706"/>
                  </a:lnTo>
                  <a:cubicBezTo>
                    <a:pt x="27402" y="15750"/>
                    <a:pt x="30762" y="18358"/>
                    <a:pt x="33594" y="18358"/>
                  </a:cubicBezTo>
                  <a:cubicBezTo>
                    <a:pt x="34354" y="18358"/>
                    <a:pt x="35077" y="18170"/>
                    <a:pt x="35746" y="17752"/>
                  </a:cubicBezTo>
                  <a:cubicBezTo>
                    <a:pt x="38420" y="16111"/>
                    <a:pt x="41187" y="1612"/>
                    <a:pt x="41187" y="1612"/>
                  </a:cubicBezTo>
                  <a:lnTo>
                    <a:pt x="35928" y="335"/>
                  </a:lnTo>
                  <a:lnTo>
                    <a:pt x="32463" y="9788"/>
                  </a:lnTo>
                  <a:lnTo>
                    <a:pt x="22827" y="1186"/>
                  </a:lnTo>
                  <a:cubicBezTo>
                    <a:pt x="21824" y="427"/>
                    <a:pt x="20061" y="335"/>
                    <a:pt x="18724" y="183"/>
                  </a:cubicBezTo>
                  <a:lnTo>
                    <a:pt x="18602" y="183"/>
                  </a:lnTo>
                  <a:cubicBezTo>
                    <a:pt x="18086" y="92"/>
                    <a:pt x="17843" y="31"/>
                    <a:pt x="17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1;p40"/>
            <p:cNvSpPr/>
            <p:nvPr/>
          </p:nvSpPr>
          <p:spPr>
            <a:xfrm>
              <a:off x="5674700" y="1738568"/>
              <a:ext cx="25" cy="25"/>
            </a:xfrm>
            <a:custGeom>
              <a:avLst/>
              <a:gdLst/>
              <a:ahLst/>
              <a:cxnLst/>
              <a:rect l="l" t="t" r="r" b="b"/>
              <a:pathLst>
                <a:path w="1" h="1" extrusionOk="0">
                  <a:moveTo>
                    <a:pt x="0" y="1"/>
                  </a:moveTo>
                  <a:lnTo>
                    <a:pt x="0" y="1"/>
                  </a:ln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2;p40"/>
            <p:cNvSpPr/>
            <p:nvPr/>
          </p:nvSpPr>
          <p:spPr>
            <a:xfrm>
              <a:off x="5654925" y="1349468"/>
              <a:ext cx="86650" cy="132475"/>
            </a:xfrm>
            <a:custGeom>
              <a:avLst/>
              <a:gdLst/>
              <a:ahLst/>
              <a:cxnLst/>
              <a:rect l="l" t="t" r="r" b="b"/>
              <a:pathLst>
                <a:path w="3466" h="5299" extrusionOk="0">
                  <a:moveTo>
                    <a:pt x="3236" y="1"/>
                  </a:moveTo>
                  <a:cubicBezTo>
                    <a:pt x="2063" y="1"/>
                    <a:pt x="1003" y="475"/>
                    <a:pt x="1" y="1036"/>
                  </a:cubicBezTo>
                  <a:cubicBezTo>
                    <a:pt x="92" y="1947"/>
                    <a:pt x="62" y="2829"/>
                    <a:pt x="153" y="3741"/>
                  </a:cubicBezTo>
                  <a:cubicBezTo>
                    <a:pt x="183" y="4075"/>
                    <a:pt x="305" y="4379"/>
                    <a:pt x="457" y="4683"/>
                  </a:cubicBezTo>
                  <a:cubicBezTo>
                    <a:pt x="593" y="5093"/>
                    <a:pt x="951" y="5299"/>
                    <a:pt x="1304" y="5299"/>
                  </a:cubicBezTo>
                  <a:cubicBezTo>
                    <a:pt x="1657" y="5299"/>
                    <a:pt x="2007" y="5093"/>
                    <a:pt x="2128" y="4683"/>
                  </a:cubicBezTo>
                  <a:cubicBezTo>
                    <a:pt x="2280" y="4349"/>
                    <a:pt x="2372" y="3954"/>
                    <a:pt x="2341" y="3558"/>
                  </a:cubicBezTo>
                  <a:cubicBezTo>
                    <a:pt x="2311" y="3163"/>
                    <a:pt x="2341" y="2768"/>
                    <a:pt x="2463" y="2373"/>
                  </a:cubicBezTo>
                  <a:cubicBezTo>
                    <a:pt x="2645" y="1978"/>
                    <a:pt x="2858" y="1613"/>
                    <a:pt x="3132" y="1248"/>
                  </a:cubicBezTo>
                  <a:cubicBezTo>
                    <a:pt x="3375" y="884"/>
                    <a:pt x="3466" y="428"/>
                    <a:pt x="3344" y="2"/>
                  </a:cubicBezTo>
                  <a:cubicBezTo>
                    <a:pt x="3308" y="1"/>
                    <a:pt x="3272" y="1"/>
                    <a:pt x="3236" y="1"/>
                  </a:cubicBezTo>
                  <a:close/>
                </a:path>
              </a:pathLst>
            </a:custGeom>
            <a:solidFill>
              <a:srgbClr val="E4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3;p40"/>
            <p:cNvSpPr/>
            <p:nvPr/>
          </p:nvSpPr>
          <p:spPr>
            <a:xfrm>
              <a:off x="5654175" y="1281118"/>
              <a:ext cx="297900" cy="96525"/>
            </a:xfrm>
            <a:custGeom>
              <a:avLst/>
              <a:gdLst/>
              <a:ahLst/>
              <a:cxnLst/>
              <a:rect l="l" t="t" r="r" b="b"/>
              <a:pathLst>
                <a:path w="11916" h="3861" extrusionOk="0">
                  <a:moveTo>
                    <a:pt x="6566" y="0"/>
                  </a:moveTo>
                  <a:lnTo>
                    <a:pt x="0" y="1946"/>
                  </a:lnTo>
                  <a:lnTo>
                    <a:pt x="0" y="3861"/>
                  </a:lnTo>
                  <a:cubicBezTo>
                    <a:pt x="2075" y="2933"/>
                    <a:pt x="4318" y="2464"/>
                    <a:pt x="6569" y="2464"/>
                  </a:cubicBezTo>
                  <a:cubicBezTo>
                    <a:pt x="8374" y="2464"/>
                    <a:pt x="10184" y="2766"/>
                    <a:pt x="11915" y="3374"/>
                  </a:cubicBezTo>
                  <a:lnTo>
                    <a:pt x="11824" y="1581"/>
                  </a:lnTo>
                  <a:lnTo>
                    <a:pt x="65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44;p40"/>
            <p:cNvSpPr/>
            <p:nvPr/>
          </p:nvSpPr>
          <p:spPr>
            <a:xfrm>
              <a:off x="5607825" y="1280318"/>
              <a:ext cx="387575" cy="74525"/>
            </a:xfrm>
            <a:custGeom>
              <a:avLst/>
              <a:gdLst/>
              <a:ahLst/>
              <a:cxnLst/>
              <a:rect l="l" t="t" r="r" b="b"/>
              <a:pathLst>
                <a:path w="15503" h="2981" extrusionOk="0">
                  <a:moveTo>
                    <a:pt x="10390" y="1"/>
                  </a:moveTo>
                  <a:cubicBezTo>
                    <a:pt x="10351" y="1"/>
                    <a:pt x="10313" y="1"/>
                    <a:pt x="10274" y="2"/>
                  </a:cubicBezTo>
                  <a:lnTo>
                    <a:pt x="5532" y="93"/>
                  </a:lnTo>
                  <a:cubicBezTo>
                    <a:pt x="4377" y="124"/>
                    <a:pt x="3283" y="610"/>
                    <a:pt x="2493" y="1461"/>
                  </a:cubicBezTo>
                  <a:lnTo>
                    <a:pt x="0" y="2981"/>
                  </a:lnTo>
                  <a:cubicBezTo>
                    <a:pt x="0" y="2981"/>
                    <a:pt x="4316" y="1704"/>
                    <a:pt x="8085" y="1674"/>
                  </a:cubicBezTo>
                  <a:cubicBezTo>
                    <a:pt x="10578" y="1674"/>
                    <a:pt x="13070" y="2008"/>
                    <a:pt x="15502" y="2647"/>
                  </a:cubicBezTo>
                  <a:lnTo>
                    <a:pt x="13587" y="1431"/>
                  </a:lnTo>
                  <a:lnTo>
                    <a:pt x="13344" y="1218"/>
                  </a:lnTo>
                  <a:cubicBezTo>
                    <a:pt x="12551" y="425"/>
                    <a:pt x="11502" y="1"/>
                    <a:pt x="10390"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5;p40"/>
            <p:cNvSpPr/>
            <p:nvPr/>
          </p:nvSpPr>
          <p:spPr>
            <a:xfrm>
              <a:off x="5848700" y="1151943"/>
              <a:ext cx="9900" cy="125400"/>
            </a:xfrm>
            <a:custGeom>
              <a:avLst/>
              <a:gdLst/>
              <a:ahLst/>
              <a:cxnLst/>
              <a:rect l="l" t="t" r="r" b="b"/>
              <a:pathLst>
                <a:path w="396" h="5016" extrusionOk="0">
                  <a:moveTo>
                    <a:pt x="61" y="0"/>
                  </a:moveTo>
                  <a:cubicBezTo>
                    <a:pt x="1" y="821"/>
                    <a:pt x="31" y="1672"/>
                    <a:pt x="92" y="2523"/>
                  </a:cubicBezTo>
                  <a:cubicBezTo>
                    <a:pt x="122" y="3344"/>
                    <a:pt x="183" y="4195"/>
                    <a:pt x="335" y="5016"/>
                  </a:cubicBezTo>
                  <a:cubicBezTo>
                    <a:pt x="396" y="4164"/>
                    <a:pt x="365" y="3344"/>
                    <a:pt x="305" y="2493"/>
                  </a:cubicBezTo>
                  <a:cubicBezTo>
                    <a:pt x="274" y="1642"/>
                    <a:pt x="213" y="821"/>
                    <a:pt x="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46;p40"/>
            <p:cNvSpPr/>
            <p:nvPr/>
          </p:nvSpPr>
          <p:spPr>
            <a:xfrm>
              <a:off x="5745350" y="1148893"/>
              <a:ext cx="31200" cy="129200"/>
            </a:xfrm>
            <a:custGeom>
              <a:avLst/>
              <a:gdLst/>
              <a:ahLst/>
              <a:cxnLst/>
              <a:rect l="l" t="t" r="r" b="b"/>
              <a:pathLst>
                <a:path w="1248" h="5168" extrusionOk="0">
                  <a:moveTo>
                    <a:pt x="882" y="1"/>
                  </a:moveTo>
                  <a:cubicBezTo>
                    <a:pt x="578" y="31"/>
                    <a:pt x="274" y="122"/>
                    <a:pt x="1" y="244"/>
                  </a:cubicBezTo>
                  <a:cubicBezTo>
                    <a:pt x="274" y="244"/>
                    <a:pt x="578" y="213"/>
                    <a:pt x="882" y="153"/>
                  </a:cubicBezTo>
                  <a:cubicBezTo>
                    <a:pt x="1004" y="153"/>
                    <a:pt x="1095" y="244"/>
                    <a:pt x="1095" y="365"/>
                  </a:cubicBezTo>
                  <a:cubicBezTo>
                    <a:pt x="1065" y="517"/>
                    <a:pt x="1065" y="700"/>
                    <a:pt x="1065" y="882"/>
                  </a:cubicBezTo>
                  <a:cubicBezTo>
                    <a:pt x="1065" y="1247"/>
                    <a:pt x="1034" y="1672"/>
                    <a:pt x="1034" y="2098"/>
                  </a:cubicBezTo>
                  <a:lnTo>
                    <a:pt x="1034" y="4256"/>
                  </a:lnTo>
                  <a:cubicBezTo>
                    <a:pt x="1034" y="4560"/>
                    <a:pt x="1065" y="4864"/>
                    <a:pt x="1095" y="5168"/>
                  </a:cubicBezTo>
                  <a:cubicBezTo>
                    <a:pt x="1156" y="4864"/>
                    <a:pt x="1186" y="4560"/>
                    <a:pt x="1186" y="4256"/>
                  </a:cubicBezTo>
                  <a:cubicBezTo>
                    <a:pt x="1217" y="3709"/>
                    <a:pt x="1247" y="2949"/>
                    <a:pt x="1247" y="2098"/>
                  </a:cubicBezTo>
                  <a:lnTo>
                    <a:pt x="1247" y="882"/>
                  </a:lnTo>
                  <a:lnTo>
                    <a:pt x="1247" y="365"/>
                  </a:lnTo>
                  <a:cubicBezTo>
                    <a:pt x="1247" y="153"/>
                    <a:pt x="1065"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7;p40"/>
            <p:cNvSpPr/>
            <p:nvPr/>
          </p:nvSpPr>
          <p:spPr>
            <a:xfrm>
              <a:off x="5621500" y="1273618"/>
              <a:ext cx="376175" cy="72125"/>
            </a:xfrm>
            <a:custGeom>
              <a:avLst/>
              <a:gdLst/>
              <a:ahLst/>
              <a:cxnLst/>
              <a:rect l="l" t="t" r="r" b="b"/>
              <a:pathLst>
                <a:path w="15047" h="2885" extrusionOk="0">
                  <a:moveTo>
                    <a:pt x="8775" y="1"/>
                  </a:moveTo>
                  <a:cubicBezTo>
                    <a:pt x="8420" y="1"/>
                    <a:pt x="8058" y="8"/>
                    <a:pt x="7690" y="27"/>
                  </a:cubicBezTo>
                  <a:cubicBezTo>
                    <a:pt x="6535" y="57"/>
                    <a:pt x="5411" y="118"/>
                    <a:pt x="4377" y="209"/>
                  </a:cubicBezTo>
                  <a:cubicBezTo>
                    <a:pt x="3891" y="209"/>
                    <a:pt x="3374" y="392"/>
                    <a:pt x="3010" y="696"/>
                  </a:cubicBezTo>
                  <a:cubicBezTo>
                    <a:pt x="2858" y="878"/>
                    <a:pt x="2706" y="1060"/>
                    <a:pt x="2584" y="1243"/>
                  </a:cubicBezTo>
                  <a:cubicBezTo>
                    <a:pt x="2523" y="1334"/>
                    <a:pt x="2462" y="1395"/>
                    <a:pt x="2402" y="1486"/>
                  </a:cubicBezTo>
                  <a:lnTo>
                    <a:pt x="2341" y="1607"/>
                  </a:lnTo>
                  <a:cubicBezTo>
                    <a:pt x="2310" y="1638"/>
                    <a:pt x="2280" y="1668"/>
                    <a:pt x="2219" y="1668"/>
                  </a:cubicBezTo>
                  <a:cubicBezTo>
                    <a:pt x="1551" y="2033"/>
                    <a:pt x="973" y="2276"/>
                    <a:pt x="578" y="2459"/>
                  </a:cubicBezTo>
                  <a:cubicBezTo>
                    <a:pt x="395" y="2550"/>
                    <a:pt x="244" y="2641"/>
                    <a:pt x="152" y="2702"/>
                  </a:cubicBezTo>
                  <a:cubicBezTo>
                    <a:pt x="61" y="2763"/>
                    <a:pt x="0" y="2793"/>
                    <a:pt x="0" y="2793"/>
                  </a:cubicBezTo>
                  <a:cubicBezTo>
                    <a:pt x="0" y="2793"/>
                    <a:pt x="244" y="2702"/>
                    <a:pt x="639" y="2519"/>
                  </a:cubicBezTo>
                  <a:cubicBezTo>
                    <a:pt x="1034" y="2367"/>
                    <a:pt x="1611" y="2124"/>
                    <a:pt x="2310" y="1790"/>
                  </a:cubicBezTo>
                  <a:cubicBezTo>
                    <a:pt x="2341" y="1759"/>
                    <a:pt x="2402" y="1729"/>
                    <a:pt x="2432" y="1699"/>
                  </a:cubicBezTo>
                  <a:lnTo>
                    <a:pt x="2523" y="1577"/>
                  </a:lnTo>
                  <a:lnTo>
                    <a:pt x="2706" y="1334"/>
                  </a:lnTo>
                  <a:cubicBezTo>
                    <a:pt x="2827" y="1152"/>
                    <a:pt x="2949" y="969"/>
                    <a:pt x="3101" y="817"/>
                  </a:cubicBezTo>
                  <a:cubicBezTo>
                    <a:pt x="3465" y="544"/>
                    <a:pt x="3921" y="392"/>
                    <a:pt x="4377" y="392"/>
                  </a:cubicBezTo>
                  <a:cubicBezTo>
                    <a:pt x="5411" y="300"/>
                    <a:pt x="6535" y="240"/>
                    <a:pt x="7690" y="209"/>
                  </a:cubicBezTo>
                  <a:cubicBezTo>
                    <a:pt x="8181" y="197"/>
                    <a:pt x="8657" y="189"/>
                    <a:pt x="9119" y="189"/>
                  </a:cubicBezTo>
                  <a:cubicBezTo>
                    <a:pt x="9772" y="189"/>
                    <a:pt x="10398" y="204"/>
                    <a:pt x="11004" y="240"/>
                  </a:cubicBezTo>
                  <a:cubicBezTo>
                    <a:pt x="11490" y="240"/>
                    <a:pt x="12007" y="270"/>
                    <a:pt x="12280" y="604"/>
                  </a:cubicBezTo>
                  <a:cubicBezTo>
                    <a:pt x="12554" y="908"/>
                    <a:pt x="12615" y="1364"/>
                    <a:pt x="12858" y="1699"/>
                  </a:cubicBezTo>
                  <a:cubicBezTo>
                    <a:pt x="13070" y="2003"/>
                    <a:pt x="13374" y="2215"/>
                    <a:pt x="13709" y="2337"/>
                  </a:cubicBezTo>
                  <a:cubicBezTo>
                    <a:pt x="13982" y="2489"/>
                    <a:pt x="14226" y="2580"/>
                    <a:pt x="14438" y="2641"/>
                  </a:cubicBezTo>
                  <a:cubicBezTo>
                    <a:pt x="14833" y="2793"/>
                    <a:pt x="15046" y="2884"/>
                    <a:pt x="15046" y="2884"/>
                  </a:cubicBezTo>
                  <a:cubicBezTo>
                    <a:pt x="15046" y="2884"/>
                    <a:pt x="15016" y="2854"/>
                    <a:pt x="14925" y="2793"/>
                  </a:cubicBezTo>
                  <a:cubicBezTo>
                    <a:pt x="14803" y="2763"/>
                    <a:pt x="14681" y="2671"/>
                    <a:pt x="14469" y="2580"/>
                  </a:cubicBezTo>
                  <a:cubicBezTo>
                    <a:pt x="14256" y="2519"/>
                    <a:pt x="14013" y="2398"/>
                    <a:pt x="13739" y="2276"/>
                  </a:cubicBezTo>
                  <a:cubicBezTo>
                    <a:pt x="13435" y="2124"/>
                    <a:pt x="13192" y="1911"/>
                    <a:pt x="12979" y="1638"/>
                  </a:cubicBezTo>
                  <a:cubicBezTo>
                    <a:pt x="12767" y="1334"/>
                    <a:pt x="12736" y="878"/>
                    <a:pt x="12432" y="513"/>
                  </a:cubicBezTo>
                  <a:cubicBezTo>
                    <a:pt x="12250" y="300"/>
                    <a:pt x="12037" y="179"/>
                    <a:pt x="11794" y="118"/>
                  </a:cubicBezTo>
                  <a:cubicBezTo>
                    <a:pt x="11520" y="88"/>
                    <a:pt x="11277" y="57"/>
                    <a:pt x="11034" y="57"/>
                  </a:cubicBezTo>
                  <a:cubicBezTo>
                    <a:pt x="10321" y="36"/>
                    <a:pt x="9565" y="1"/>
                    <a:pt x="8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p40"/>
            <p:cNvSpPr/>
            <p:nvPr/>
          </p:nvSpPr>
          <p:spPr>
            <a:xfrm>
              <a:off x="5654925" y="1678543"/>
              <a:ext cx="257625" cy="146675"/>
            </a:xfrm>
            <a:custGeom>
              <a:avLst/>
              <a:gdLst/>
              <a:ahLst/>
              <a:cxnLst/>
              <a:rect l="l" t="t" r="r" b="b"/>
              <a:pathLst>
                <a:path w="10305" h="5867" extrusionOk="0">
                  <a:moveTo>
                    <a:pt x="457" y="0"/>
                  </a:moveTo>
                  <a:lnTo>
                    <a:pt x="1" y="3192"/>
                  </a:lnTo>
                  <a:lnTo>
                    <a:pt x="5229" y="5867"/>
                  </a:lnTo>
                  <a:lnTo>
                    <a:pt x="8512" y="5198"/>
                  </a:lnTo>
                  <a:lnTo>
                    <a:pt x="10305" y="2706"/>
                  </a:lnTo>
                  <a:lnTo>
                    <a:pt x="9271" y="547"/>
                  </a:lnTo>
                  <a:lnTo>
                    <a:pt x="6870" y="1368"/>
                  </a:lnTo>
                  <a:lnTo>
                    <a:pt x="6080" y="3769"/>
                  </a:lnTo>
                  <a:lnTo>
                    <a:pt x="4864" y="1581"/>
                  </a:lnTo>
                  <a:lnTo>
                    <a:pt x="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49;p40"/>
            <p:cNvSpPr/>
            <p:nvPr/>
          </p:nvSpPr>
          <p:spPr>
            <a:xfrm>
              <a:off x="5654925" y="1718818"/>
              <a:ext cx="154300" cy="105650"/>
            </a:xfrm>
            <a:custGeom>
              <a:avLst/>
              <a:gdLst/>
              <a:ahLst/>
              <a:cxnLst/>
              <a:rect l="l" t="t" r="r" b="b"/>
              <a:pathLst>
                <a:path w="6172" h="4226" extrusionOk="0">
                  <a:moveTo>
                    <a:pt x="4621" y="0"/>
                  </a:moveTo>
                  <a:lnTo>
                    <a:pt x="4530" y="213"/>
                  </a:lnTo>
                  <a:lnTo>
                    <a:pt x="3496" y="2766"/>
                  </a:lnTo>
                  <a:cubicBezTo>
                    <a:pt x="3360" y="3147"/>
                    <a:pt x="3200" y="3527"/>
                    <a:pt x="3059" y="3886"/>
                  </a:cubicBezTo>
                  <a:lnTo>
                    <a:pt x="3059" y="3886"/>
                  </a:lnTo>
                  <a:cubicBezTo>
                    <a:pt x="2193" y="3076"/>
                    <a:pt x="1468" y="2382"/>
                    <a:pt x="913" y="1885"/>
                  </a:cubicBezTo>
                  <a:lnTo>
                    <a:pt x="244" y="1277"/>
                  </a:lnTo>
                  <a:cubicBezTo>
                    <a:pt x="183" y="1216"/>
                    <a:pt x="92" y="1155"/>
                    <a:pt x="1" y="1095"/>
                  </a:cubicBezTo>
                  <a:lnTo>
                    <a:pt x="1" y="1095"/>
                  </a:lnTo>
                  <a:cubicBezTo>
                    <a:pt x="62" y="1186"/>
                    <a:pt x="122" y="1247"/>
                    <a:pt x="214" y="1338"/>
                  </a:cubicBezTo>
                  <a:lnTo>
                    <a:pt x="821" y="1976"/>
                  </a:lnTo>
                  <a:cubicBezTo>
                    <a:pt x="1369" y="2523"/>
                    <a:pt x="2128" y="3253"/>
                    <a:pt x="3010" y="4134"/>
                  </a:cubicBezTo>
                  <a:lnTo>
                    <a:pt x="3132" y="4225"/>
                  </a:lnTo>
                  <a:lnTo>
                    <a:pt x="3192" y="4073"/>
                  </a:lnTo>
                  <a:cubicBezTo>
                    <a:pt x="3344" y="3678"/>
                    <a:pt x="3527" y="3253"/>
                    <a:pt x="3679" y="2827"/>
                  </a:cubicBezTo>
                  <a:lnTo>
                    <a:pt x="4623" y="494"/>
                  </a:lnTo>
                  <a:lnTo>
                    <a:pt x="4623" y="494"/>
                  </a:lnTo>
                  <a:cubicBezTo>
                    <a:pt x="4879" y="1077"/>
                    <a:pt x="5188" y="1611"/>
                    <a:pt x="5594" y="2098"/>
                  </a:cubicBezTo>
                  <a:cubicBezTo>
                    <a:pt x="5715" y="2250"/>
                    <a:pt x="5867" y="2402"/>
                    <a:pt x="5989" y="2523"/>
                  </a:cubicBezTo>
                  <a:cubicBezTo>
                    <a:pt x="6110" y="2614"/>
                    <a:pt x="6171" y="2675"/>
                    <a:pt x="6171" y="2675"/>
                  </a:cubicBezTo>
                  <a:cubicBezTo>
                    <a:pt x="6171" y="2645"/>
                    <a:pt x="5989" y="2432"/>
                    <a:pt x="5685" y="2037"/>
                  </a:cubicBezTo>
                  <a:cubicBezTo>
                    <a:pt x="5259" y="1459"/>
                    <a:pt x="4925" y="851"/>
                    <a:pt x="4712" y="213"/>
                  </a:cubicBezTo>
                  <a:lnTo>
                    <a:pt x="4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50;p40"/>
            <p:cNvSpPr/>
            <p:nvPr/>
          </p:nvSpPr>
          <p:spPr>
            <a:xfrm>
              <a:off x="5813000" y="1713493"/>
              <a:ext cx="99550" cy="88175"/>
            </a:xfrm>
            <a:custGeom>
              <a:avLst/>
              <a:gdLst/>
              <a:ahLst/>
              <a:cxnLst/>
              <a:rect l="l" t="t" r="r" b="b"/>
              <a:pathLst>
                <a:path w="3982" h="3527" extrusionOk="0">
                  <a:moveTo>
                    <a:pt x="486" y="1"/>
                  </a:moveTo>
                  <a:lnTo>
                    <a:pt x="456" y="305"/>
                  </a:lnTo>
                  <a:cubicBezTo>
                    <a:pt x="334" y="1034"/>
                    <a:pt x="152" y="1642"/>
                    <a:pt x="91" y="2067"/>
                  </a:cubicBezTo>
                  <a:cubicBezTo>
                    <a:pt x="30" y="2280"/>
                    <a:pt x="0" y="2523"/>
                    <a:pt x="0" y="2736"/>
                  </a:cubicBezTo>
                  <a:cubicBezTo>
                    <a:pt x="91" y="2523"/>
                    <a:pt x="152" y="2311"/>
                    <a:pt x="182" y="2098"/>
                  </a:cubicBezTo>
                  <a:cubicBezTo>
                    <a:pt x="287" y="1731"/>
                    <a:pt x="437" y="1230"/>
                    <a:pt x="554" y="632"/>
                  </a:cubicBezTo>
                  <a:lnTo>
                    <a:pt x="554" y="632"/>
                  </a:lnTo>
                  <a:cubicBezTo>
                    <a:pt x="722" y="1121"/>
                    <a:pt x="928" y="1634"/>
                    <a:pt x="1155" y="2189"/>
                  </a:cubicBezTo>
                  <a:cubicBezTo>
                    <a:pt x="1337" y="2615"/>
                    <a:pt x="1489" y="3040"/>
                    <a:pt x="1641" y="3435"/>
                  </a:cubicBezTo>
                  <a:lnTo>
                    <a:pt x="1672" y="3526"/>
                  </a:lnTo>
                  <a:lnTo>
                    <a:pt x="1763" y="3496"/>
                  </a:lnTo>
                  <a:cubicBezTo>
                    <a:pt x="2401" y="3071"/>
                    <a:pt x="2979" y="2584"/>
                    <a:pt x="3465" y="2007"/>
                  </a:cubicBezTo>
                  <a:cubicBezTo>
                    <a:pt x="3648" y="1794"/>
                    <a:pt x="3830" y="1551"/>
                    <a:pt x="3982" y="1308"/>
                  </a:cubicBezTo>
                  <a:lnTo>
                    <a:pt x="3982" y="1308"/>
                  </a:lnTo>
                  <a:cubicBezTo>
                    <a:pt x="3739" y="1490"/>
                    <a:pt x="3556" y="1703"/>
                    <a:pt x="3374" y="1946"/>
                  </a:cubicBezTo>
                  <a:cubicBezTo>
                    <a:pt x="2888" y="2460"/>
                    <a:pt x="2375" y="2894"/>
                    <a:pt x="1785" y="3273"/>
                  </a:cubicBezTo>
                  <a:lnTo>
                    <a:pt x="1785" y="3273"/>
                  </a:lnTo>
                  <a:cubicBezTo>
                    <a:pt x="1646" y="2907"/>
                    <a:pt x="1504" y="2518"/>
                    <a:pt x="1337" y="2128"/>
                  </a:cubicBezTo>
                  <a:cubicBezTo>
                    <a:pt x="1064" y="1460"/>
                    <a:pt x="821" y="852"/>
                    <a:pt x="608" y="305"/>
                  </a:cubicBezTo>
                  <a:lnTo>
                    <a:pt x="4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51;p40"/>
            <p:cNvSpPr/>
            <p:nvPr/>
          </p:nvSpPr>
          <p:spPr>
            <a:xfrm>
              <a:off x="5809200" y="1781118"/>
              <a:ext cx="54725" cy="823750"/>
            </a:xfrm>
            <a:custGeom>
              <a:avLst/>
              <a:gdLst/>
              <a:ahLst/>
              <a:cxnLst/>
              <a:rect l="l" t="t" r="r" b="b"/>
              <a:pathLst>
                <a:path w="2189" h="32950" extrusionOk="0">
                  <a:moveTo>
                    <a:pt x="30" y="1"/>
                  </a:moveTo>
                  <a:cubicBezTo>
                    <a:pt x="0" y="122"/>
                    <a:pt x="30" y="244"/>
                    <a:pt x="30" y="335"/>
                  </a:cubicBezTo>
                  <a:cubicBezTo>
                    <a:pt x="61" y="578"/>
                    <a:pt x="91" y="882"/>
                    <a:pt x="152" y="1308"/>
                  </a:cubicBezTo>
                  <a:cubicBezTo>
                    <a:pt x="243" y="2159"/>
                    <a:pt x="365" y="3344"/>
                    <a:pt x="547" y="4834"/>
                  </a:cubicBezTo>
                  <a:cubicBezTo>
                    <a:pt x="882" y="7782"/>
                    <a:pt x="1337" y="11885"/>
                    <a:pt x="1672" y="16445"/>
                  </a:cubicBezTo>
                  <a:cubicBezTo>
                    <a:pt x="1824" y="18724"/>
                    <a:pt x="1945" y="20913"/>
                    <a:pt x="1976" y="22889"/>
                  </a:cubicBezTo>
                  <a:cubicBezTo>
                    <a:pt x="2006" y="24864"/>
                    <a:pt x="2006" y="26627"/>
                    <a:pt x="1945" y="28117"/>
                  </a:cubicBezTo>
                  <a:cubicBezTo>
                    <a:pt x="1945" y="28512"/>
                    <a:pt x="1915" y="28846"/>
                    <a:pt x="1915" y="29211"/>
                  </a:cubicBezTo>
                  <a:cubicBezTo>
                    <a:pt x="1885" y="29545"/>
                    <a:pt x="1854" y="29849"/>
                    <a:pt x="1824" y="30153"/>
                  </a:cubicBezTo>
                  <a:cubicBezTo>
                    <a:pt x="1793" y="30731"/>
                    <a:pt x="1763" y="31247"/>
                    <a:pt x="1702" y="31673"/>
                  </a:cubicBezTo>
                  <a:cubicBezTo>
                    <a:pt x="1672" y="32068"/>
                    <a:pt x="1641" y="32372"/>
                    <a:pt x="1611" y="32615"/>
                  </a:cubicBezTo>
                  <a:cubicBezTo>
                    <a:pt x="1581" y="32737"/>
                    <a:pt x="1581" y="32828"/>
                    <a:pt x="1581" y="32950"/>
                  </a:cubicBezTo>
                  <a:cubicBezTo>
                    <a:pt x="1611" y="32858"/>
                    <a:pt x="1641" y="32737"/>
                    <a:pt x="1641" y="32615"/>
                  </a:cubicBezTo>
                  <a:lnTo>
                    <a:pt x="1793" y="31673"/>
                  </a:lnTo>
                  <a:cubicBezTo>
                    <a:pt x="1854" y="31247"/>
                    <a:pt x="1885" y="30731"/>
                    <a:pt x="1945" y="30153"/>
                  </a:cubicBezTo>
                  <a:cubicBezTo>
                    <a:pt x="1976" y="29849"/>
                    <a:pt x="2006" y="29545"/>
                    <a:pt x="2037" y="29211"/>
                  </a:cubicBezTo>
                  <a:cubicBezTo>
                    <a:pt x="2037" y="28877"/>
                    <a:pt x="2067" y="28512"/>
                    <a:pt x="2097" y="28147"/>
                  </a:cubicBezTo>
                  <a:cubicBezTo>
                    <a:pt x="2158" y="26627"/>
                    <a:pt x="2189" y="24864"/>
                    <a:pt x="2158" y="22889"/>
                  </a:cubicBezTo>
                  <a:cubicBezTo>
                    <a:pt x="2128" y="20883"/>
                    <a:pt x="2006" y="18724"/>
                    <a:pt x="1854" y="16445"/>
                  </a:cubicBezTo>
                  <a:cubicBezTo>
                    <a:pt x="1520" y="11885"/>
                    <a:pt x="1064" y="7782"/>
                    <a:pt x="699" y="4803"/>
                  </a:cubicBezTo>
                  <a:cubicBezTo>
                    <a:pt x="486" y="3314"/>
                    <a:pt x="334" y="2128"/>
                    <a:pt x="213" y="1277"/>
                  </a:cubicBezTo>
                  <a:cubicBezTo>
                    <a:pt x="152" y="882"/>
                    <a:pt x="122" y="578"/>
                    <a:pt x="91" y="335"/>
                  </a:cubicBezTo>
                  <a:cubicBezTo>
                    <a:pt x="61" y="214"/>
                    <a:pt x="61" y="122"/>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52;p40"/>
            <p:cNvSpPr/>
            <p:nvPr/>
          </p:nvSpPr>
          <p:spPr>
            <a:xfrm>
              <a:off x="5742325" y="1755293"/>
              <a:ext cx="43325" cy="54725"/>
            </a:xfrm>
            <a:custGeom>
              <a:avLst/>
              <a:gdLst/>
              <a:ahLst/>
              <a:cxnLst/>
              <a:rect l="l" t="t" r="r" b="b"/>
              <a:pathLst>
                <a:path w="1733" h="2189" extrusionOk="0">
                  <a:moveTo>
                    <a:pt x="730" y="0"/>
                  </a:moveTo>
                  <a:lnTo>
                    <a:pt x="0" y="1854"/>
                  </a:lnTo>
                  <a:lnTo>
                    <a:pt x="1550" y="2189"/>
                  </a:lnTo>
                  <a:lnTo>
                    <a:pt x="1733" y="517"/>
                  </a:lnTo>
                  <a:lnTo>
                    <a:pt x="730" y="0"/>
                  </a:ln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53;p40"/>
            <p:cNvSpPr/>
            <p:nvPr/>
          </p:nvSpPr>
          <p:spPr>
            <a:xfrm>
              <a:off x="5742325" y="1755293"/>
              <a:ext cx="43325" cy="54725"/>
            </a:xfrm>
            <a:custGeom>
              <a:avLst/>
              <a:gdLst/>
              <a:ahLst/>
              <a:cxnLst/>
              <a:rect l="l" t="t" r="r" b="b"/>
              <a:pathLst>
                <a:path w="1733" h="2189" extrusionOk="0">
                  <a:moveTo>
                    <a:pt x="730" y="0"/>
                  </a:moveTo>
                  <a:lnTo>
                    <a:pt x="0" y="1854"/>
                  </a:lnTo>
                  <a:lnTo>
                    <a:pt x="1550" y="2189"/>
                  </a:lnTo>
                  <a:lnTo>
                    <a:pt x="1733" y="517"/>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54;p40"/>
            <p:cNvSpPr/>
            <p:nvPr/>
          </p:nvSpPr>
          <p:spPr>
            <a:xfrm>
              <a:off x="5818300" y="1749218"/>
              <a:ext cx="35750" cy="55500"/>
            </a:xfrm>
            <a:custGeom>
              <a:avLst/>
              <a:gdLst/>
              <a:ahLst/>
              <a:cxnLst/>
              <a:rect l="l" t="t" r="r" b="b"/>
              <a:pathLst>
                <a:path w="1430" h="2220" extrusionOk="0">
                  <a:moveTo>
                    <a:pt x="730" y="0"/>
                  </a:moveTo>
                  <a:lnTo>
                    <a:pt x="1" y="638"/>
                  </a:lnTo>
                  <a:lnTo>
                    <a:pt x="457" y="2219"/>
                  </a:lnTo>
                  <a:lnTo>
                    <a:pt x="1429" y="1733"/>
                  </a:lnTo>
                  <a:lnTo>
                    <a:pt x="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55;p40"/>
            <p:cNvSpPr/>
            <p:nvPr/>
          </p:nvSpPr>
          <p:spPr>
            <a:xfrm>
              <a:off x="5778800" y="1817593"/>
              <a:ext cx="124650" cy="581350"/>
            </a:xfrm>
            <a:custGeom>
              <a:avLst/>
              <a:gdLst/>
              <a:ahLst/>
              <a:cxnLst/>
              <a:rect l="l" t="t" r="r" b="b"/>
              <a:pathLst>
                <a:path w="4986" h="23254" extrusionOk="0">
                  <a:moveTo>
                    <a:pt x="1763" y="1"/>
                  </a:moveTo>
                  <a:lnTo>
                    <a:pt x="456" y="92"/>
                  </a:lnTo>
                  <a:lnTo>
                    <a:pt x="0" y="19940"/>
                  </a:lnTo>
                  <a:lnTo>
                    <a:pt x="3344" y="23253"/>
                  </a:lnTo>
                  <a:lnTo>
                    <a:pt x="4985" y="18846"/>
                  </a:lnTo>
                  <a:lnTo>
                    <a:pt x="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56;p40"/>
            <p:cNvSpPr/>
            <p:nvPr/>
          </p:nvSpPr>
          <p:spPr>
            <a:xfrm>
              <a:off x="5769675" y="1748818"/>
              <a:ext cx="68425" cy="74250"/>
            </a:xfrm>
            <a:custGeom>
              <a:avLst/>
              <a:gdLst/>
              <a:ahLst/>
              <a:cxnLst/>
              <a:rect l="l" t="t" r="r" b="b"/>
              <a:pathLst>
                <a:path w="2737" h="2970" extrusionOk="0">
                  <a:moveTo>
                    <a:pt x="1768" y="1"/>
                  </a:moveTo>
                  <a:cubicBezTo>
                    <a:pt x="1727" y="1"/>
                    <a:pt x="1684" y="6"/>
                    <a:pt x="1642" y="16"/>
                  </a:cubicBezTo>
                  <a:cubicBezTo>
                    <a:pt x="1399" y="77"/>
                    <a:pt x="1095" y="138"/>
                    <a:pt x="852" y="168"/>
                  </a:cubicBezTo>
                  <a:cubicBezTo>
                    <a:pt x="669" y="168"/>
                    <a:pt x="487" y="320"/>
                    <a:pt x="426" y="502"/>
                  </a:cubicBezTo>
                  <a:lnTo>
                    <a:pt x="92" y="1262"/>
                  </a:lnTo>
                  <a:cubicBezTo>
                    <a:pt x="1" y="1384"/>
                    <a:pt x="1" y="1566"/>
                    <a:pt x="92" y="1718"/>
                  </a:cubicBezTo>
                  <a:lnTo>
                    <a:pt x="578" y="2661"/>
                  </a:lnTo>
                  <a:cubicBezTo>
                    <a:pt x="660" y="2852"/>
                    <a:pt x="864" y="2969"/>
                    <a:pt x="1081" y="2969"/>
                  </a:cubicBezTo>
                  <a:cubicBezTo>
                    <a:pt x="1106" y="2969"/>
                    <a:pt x="1131" y="2968"/>
                    <a:pt x="1156" y="2965"/>
                  </a:cubicBezTo>
                  <a:lnTo>
                    <a:pt x="2128" y="2752"/>
                  </a:lnTo>
                  <a:cubicBezTo>
                    <a:pt x="2341" y="2721"/>
                    <a:pt x="2523" y="2539"/>
                    <a:pt x="2554" y="2326"/>
                  </a:cubicBezTo>
                  <a:lnTo>
                    <a:pt x="2706" y="1445"/>
                  </a:lnTo>
                  <a:cubicBezTo>
                    <a:pt x="2736" y="1323"/>
                    <a:pt x="2736" y="1171"/>
                    <a:pt x="2675" y="1080"/>
                  </a:cubicBezTo>
                  <a:lnTo>
                    <a:pt x="2250" y="290"/>
                  </a:lnTo>
                  <a:cubicBezTo>
                    <a:pt x="2149" y="114"/>
                    <a:pt x="1966" y="1"/>
                    <a:pt x="1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57;p40"/>
            <p:cNvSpPr/>
            <p:nvPr/>
          </p:nvSpPr>
          <p:spPr>
            <a:xfrm>
              <a:off x="5778800" y="1758318"/>
              <a:ext cx="47125" cy="50200"/>
            </a:xfrm>
            <a:custGeom>
              <a:avLst/>
              <a:gdLst/>
              <a:ahLst/>
              <a:cxnLst/>
              <a:rect l="l" t="t" r="r" b="b"/>
              <a:pathLst>
                <a:path w="1885" h="2008" extrusionOk="0">
                  <a:moveTo>
                    <a:pt x="1885" y="1"/>
                  </a:moveTo>
                  <a:lnTo>
                    <a:pt x="1885" y="1"/>
                  </a:lnTo>
                  <a:cubicBezTo>
                    <a:pt x="1763" y="62"/>
                    <a:pt x="1672" y="153"/>
                    <a:pt x="1581" y="274"/>
                  </a:cubicBezTo>
                  <a:cubicBezTo>
                    <a:pt x="1398" y="426"/>
                    <a:pt x="1186" y="700"/>
                    <a:pt x="912" y="974"/>
                  </a:cubicBezTo>
                  <a:cubicBezTo>
                    <a:pt x="639" y="1247"/>
                    <a:pt x="426" y="1521"/>
                    <a:pt x="243" y="1703"/>
                  </a:cubicBezTo>
                  <a:cubicBezTo>
                    <a:pt x="152" y="1794"/>
                    <a:pt x="61" y="1916"/>
                    <a:pt x="0" y="2007"/>
                  </a:cubicBezTo>
                  <a:cubicBezTo>
                    <a:pt x="122" y="1946"/>
                    <a:pt x="213" y="1855"/>
                    <a:pt x="304" y="1733"/>
                  </a:cubicBezTo>
                  <a:lnTo>
                    <a:pt x="973" y="1034"/>
                  </a:lnTo>
                  <a:cubicBezTo>
                    <a:pt x="1246" y="761"/>
                    <a:pt x="1459" y="487"/>
                    <a:pt x="1611" y="305"/>
                  </a:cubicBezTo>
                  <a:cubicBezTo>
                    <a:pt x="1702" y="214"/>
                    <a:pt x="1794" y="92"/>
                    <a:pt x="1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58;p40"/>
            <p:cNvSpPr/>
            <p:nvPr/>
          </p:nvSpPr>
          <p:spPr>
            <a:xfrm>
              <a:off x="5779550" y="1759843"/>
              <a:ext cx="22075" cy="21300"/>
            </a:xfrm>
            <a:custGeom>
              <a:avLst/>
              <a:gdLst/>
              <a:ahLst/>
              <a:cxnLst/>
              <a:rect l="l" t="t" r="r" b="b"/>
              <a:pathLst>
                <a:path w="883" h="852" extrusionOk="0">
                  <a:moveTo>
                    <a:pt x="1" y="1"/>
                  </a:moveTo>
                  <a:lnTo>
                    <a:pt x="1" y="1"/>
                  </a:lnTo>
                  <a:cubicBezTo>
                    <a:pt x="244" y="305"/>
                    <a:pt x="548" y="609"/>
                    <a:pt x="882" y="852"/>
                  </a:cubicBezTo>
                  <a:cubicBezTo>
                    <a:pt x="609" y="517"/>
                    <a:pt x="335" y="24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59;p40"/>
            <p:cNvSpPr/>
            <p:nvPr/>
          </p:nvSpPr>
          <p:spPr>
            <a:xfrm>
              <a:off x="5826675" y="1756818"/>
              <a:ext cx="11425" cy="55475"/>
            </a:xfrm>
            <a:custGeom>
              <a:avLst/>
              <a:gdLst/>
              <a:ahLst/>
              <a:cxnLst/>
              <a:rect l="l" t="t" r="r" b="b"/>
              <a:pathLst>
                <a:path w="457" h="2219" extrusionOk="0">
                  <a:moveTo>
                    <a:pt x="0" y="0"/>
                  </a:moveTo>
                  <a:cubicBezTo>
                    <a:pt x="0" y="122"/>
                    <a:pt x="31" y="243"/>
                    <a:pt x="91" y="334"/>
                  </a:cubicBezTo>
                  <a:cubicBezTo>
                    <a:pt x="274" y="547"/>
                    <a:pt x="365" y="821"/>
                    <a:pt x="335" y="1094"/>
                  </a:cubicBezTo>
                  <a:cubicBezTo>
                    <a:pt x="243" y="1459"/>
                    <a:pt x="152" y="1854"/>
                    <a:pt x="91" y="2219"/>
                  </a:cubicBezTo>
                  <a:cubicBezTo>
                    <a:pt x="152" y="2128"/>
                    <a:pt x="183" y="2006"/>
                    <a:pt x="213" y="1885"/>
                  </a:cubicBezTo>
                  <a:cubicBezTo>
                    <a:pt x="274" y="1672"/>
                    <a:pt x="365" y="1398"/>
                    <a:pt x="426" y="1094"/>
                  </a:cubicBezTo>
                  <a:cubicBezTo>
                    <a:pt x="456" y="912"/>
                    <a:pt x="426" y="760"/>
                    <a:pt x="335" y="608"/>
                  </a:cubicBezTo>
                  <a:cubicBezTo>
                    <a:pt x="274" y="517"/>
                    <a:pt x="213" y="395"/>
                    <a:pt x="152" y="304"/>
                  </a:cubicBezTo>
                  <a:cubicBezTo>
                    <a:pt x="31" y="122"/>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60;p40"/>
            <p:cNvSpPr/>
            <p:nvPr/>
          </p:nvSpPr>
          <p:spPr>
            <a:xfrm>
              <a:off x="5268700" y="1876868"/>
              <a:ext cx="482750" cy="598650"/>
            </a:xfrm>
            <a:custGeom>
              <a:avLst/>
              <a:gdLst/>
              <a:ahLst/>
              <a:cxnLst/>
              <a:rect l="l" t="t" r="r" b="b"/>
              <a:pathLst>
                <a:path w="19310" h="23946" extrusionOk="0">
                  <a:moveTo>
                    <a:pt x="7182" y="1"/>
                  </a:moveTo>
                  <a:cubicBezTo>
                    <a:pt x="7182" y="1"/>
                    <a:pt x="1468" y="15928"/>
                    <a:pt x="1042" y="17356"/>
                  </a:cubicBezTo>
                  <a:cubicBezTo>
                    <a:pt x="1" y="20836"/>
                    <a:pt x="3233" y="23946"/>
                    <a:pt x="6530" y="23946"/>
                  </a:cubicBezTo>
                  <a:cubicBezTo>
                    <a:pt x="6890" y="23946"/>
                    <a:pt x="7251" y="23909"/>
                    <a:pt x="7608" y="23831"/>
                  </a:cubicBezTo>
                  <a:cubicBezTo>
                    <a:pt x="8672" y="23588"/>
                    <a:pt x="19310" y="18846"/>
                    <a:pt x="19310" y="18846"/>
                  </a:cubicBezTo>
                  <a:lnTo>
                    <a:pt x="16362" y="14834"/>
                  </a:lnTo>
                  <a:lnTo>
                    <a:pt x="10313" y="15229"/>
                  </a:lnTo>
                  <a:lnTo>
                    <a:pt x="10313" y="15229"/>
                  </a:lnTo>
                  <a:lnTo>
                    <a:pt x="12623" y="7539"/>
                  </a:lnTo>
                  <a:lnTo>
                    <a:pt x="7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61;p40"/>
            <p:cNvSpPr/>
            <p:nvPr/>
          </p:nvSpPr>
          <p:spPr>
            <a:xfrm>
              <a:off x="5523475" y="2064568"/>
              <a:ext cx="142125" cy="195300"/>
            </a:xfrm>
            <a:custGeom>
              <a:avLst/>
              <a:gdLst/>
              <a:ahLst/>
              <a:cxnLst/>
              <a:rect l="l" t="t" r="r" b="b"/>
              <a:pathLst>
                <a:path w="5685" h="7812" extrusionOk="0">
                  <a:moveTo>
                    <a:pt x="2432" y="0"/>
                  </a:moveTo>
                  <a:lnTo>
                    <a:pt x="2432" y="0"/>
                  </a:lnTo>
                  <a:cubicBezTo>
                    <a:pt x="2371" y="152"/>
                    <a:pt x="2310" y="335"/>
                    <a:pt x="2250" y="517"/>
                  </a:cubicBezTo>
                  <a:cubicBezTo>
                    <a:pt x="2128" y="882"/>
                    <a:pt x="1976" y="1338"/>
                    <a:pt x="1794" y="1885"/>
                  </a:cubicBezTo>
                  <a:cubicBezTo>
                    <a:pt x="1429" y="3070"/>
                    <a:pt x="943" y="4681"/>
                    <a:pt x="395" y="6505"/>
                  </a:cubicBezTo>
                  <a:cubicBezTo>
                    <a:pt x="274" y="6900"/>
                    <a:pt x="152" y="7295"/>
                    <a:pt x="31" y="7690"/>
                  </a:cubicBezTo>
                  <a:lnTo>
                    <a:pt x="0" y="7812"/>
                  </a:lnTo>
                  <a:lnTo>
                    <a:pt x="152" y="7812"/>
                  </a:lnTo>
                  <a:cubicBezTo>
                    <a:pt x="1733" y="7721"/>
                    <a:pt x="3101" y="7630"/>
                    <a:pt x="4104" y="7538"/>
                  </a:cubicBezTo>
                  <a:lnTo>
                    <a:pt x="5259" y="7447"/>
                  </a:lnTo>
                  <a:cubicBezTo>
                    <a:pt x="5411" y="7447"/>
                    <a:pt x="5532" y="7417"/>
                    <a:pt x="5684" y="7386"/>
                  </a:cubicBezTo>
                  <a:cubicBezTo>
                    <a:pt x="5532" y="7356"/>
                    <a:pt x="5411" y="7356"/>
                    <a:pt x="5259" y="7356"/>
                  </a:cubicBezTo>
                  <a:lnTo>
                    <a:pt x="4073" y="7417"/>
                  </a:lnTo>
                  <a:cubicBezTo>
                    <a:pt x="3129" y="7446"/>
                    <a:pt x="1784" y="7533"/>
                    <a:pt x="261" y="7622"/>
                  </a:cubicBezTo>
                  <a:lnTo>
                    <a:pt x="261" y="7622"/>
                  </a:lnTo>
                  <a:cubicBezTo>
                    <a:pt x="386" y="7269"/>
                    <a:pt x="473" y="6914"/>
                    <a:pt x="608" y="6535"/>
                  </a:cubicBezTo>
                  <a:cubicBezTo>
                    <a:pt x="1125" y="4742"/>
                    <a:pt x="1611" y="3131"/>
                    <a:pt x="1946" y="1946"/>
                  </a:cubicBezTo>
                  <a:cubicBezTo>
                    <a:pt x="2098" y="1368"/>
                    <a:pt x="2219" y="912"/>
                    <a:pt x="2310" y="517"/>
                  </a:cubicBezTo>
                  <a:cubicBezTo>
                    <a:pt x="2371" y="365"/>
                    <a:pt x="2432" y="183"/>
                    <a:pt x="2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62;p40"/>
            <p:cNvSpPr/>
            <p:nvPr/>
          </p:nvSpPr>
          <p:spPr>
            <a:xfrm>
              <a:off x="5458125" y="2363118"/>
              <a:ext cx="264450" cy="108075"/>
            </a:xfrm>
            <a:custGeom>
              <a:avLst/>
              <a:gdLst/>
              <a:ahLst/>
              <a:cxnLst/>
              <a:rect l="l" t="t" r="r" b="b"/>
              <a:pathLst>
                <a:path w="10578" h="4323" extrusionOk="0">
                  <a:moveTo>
                    <a:pt x="10541" y="1"/>
                  </a:moveTo>
                  <a:cubicBezTo>
                    <a:pt x="10397" y="1"/>
                    <a:pt x="8085" y="893"/>
                    <a:pt x="5259" y="2071"/>
                  </a:cubicBezTo>
                  <a:cubicBezTo>
                    <a:pt x="2371" y="3256"/>
                    <a:pt x="0" y="4259"/>
                    <a:pt x="31" y="4320"/>
                  </a:cubicBezTo>
                  <a:cubicBezTo>
                    <a:pt x="33" y="4322"/>
                    <a:pt x="37" y="4323"/>
                    <a:pt x="43" y="4323"/>
                  </a:cubicBezTo>
                  <a:cubicBezTo>
                    <a:pt x="236" y="4323"/>
                    <a:pt x="2521" y="3402"/>
                    <a:pt x="5350" y="2253"/>
                  </a:cubicBezTo>
                  <a:cubicBezTo>
                    <a:pt x="8237" y="1068"/>
                    <a:pt x="10578" y="34"/>
                    <a:pt x="10548" y="4"/>
                  </a:cubicBezTo>
                  <a:cubicBezTo>
                    <a:pt x="10548" y="2"/>
                    <a:pt x="10545" y="1"/>
                    <a:pt x="10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63;p40"/>
            <p:cNvSpPr/>
            <p:nvPr/>
          </p:nvSpPr>
          <p:spPr>
            <a:xfrm>
              <a:off x="5667100" y="2123068"/>
              <a:ext cx="293325" cy="266000"/>
            </a:xfrm>
            <a:custGeom>
              <a:avLst/>
              <a:gdLst/>
              <a:ahLst/>
              <a:cxnLst/>
              <a:rect l="l" t="t" r="r" b="b"/>
              <a:pathLst>
                <a:path w="11733" h="10640" extrusionOk="0">
                  <a:moveTo>
                    <a:pt x="608" y="1"/>
                  </a:moveTo>
                  <a:cubicBezTo>
                    <a:pt x="274" y="1"/>
                    <a:pt x="0" y="305"/>
                    <a:pt x="91" y="639"/>
                  </a:cubicBezTo>
                  <a:lnTo>
                    <a:pt x="912" y="4682"/>
                  </a:lnTo>
                  <a:lnTo>
                    <a:pt x="2280" y="10031"/>
                  </a:lnTo>
                  <a:cubicBezTo>
                    <a:pt x="2341" y="10366"/>
                    <a:pt x="2645" y="10578"/>
                    <a:pt x="2979" y="10578"/>
                  </a:cubicBezTo>
                  <a:lnTo>
                    <a:pt x="9879" y="10639"/>
                  </a:lnTo>
                  <a:cubicBezTo>
                    <a:pt x="10243" y="10639"/>
                    <a:pt x="10547" y="10366"/>
                    <a:pt x="10608" y="10001"/>
                  </a:cubicBezTo>
                  <a:lnTo>
                    <a:pt x="11702" y="639"/>
                  </a:lnTo>
                  <a:cubicBezTo>
                    <a:pt x="11733" y="305"/>
                    <a:pt x="11490" y="31"/>
                    <a:pt x="11186" y="31"/>
                  </a:cubicBezTo>
                  <a:lnTo>
                    <a:pt x="60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64;p40"/>
            <p:cNvSpPr/>
            <p:nvPr/>
          </p:nvSpPr>
          <p:spPr>
            <a:xfrm>
              <a:off x="5666325" y="2186918"/>
              <a:ext cx="284225" cy="164275"/>
            </a:xfrm>
            <a:custGeom>
              <a:avLst/>
              <a:gdLst/>
              <a:ahLst/>
              <a:cxnLst/>
              <a:rect l="l" t="t" r="r" b="b"/>
              <a:pathLst>
                <a:path w="11369" h="6571" extrusionOk="0">
                  <a:moveTo>
                    <a:pt x="1" y="0"/>
                  </a:moveTo>
                  <a:lnTo>
                    <a:pt x="92" y="2340"/>
                  </a:lnTo>
                  <a:lnTo>
                    <a:pt x="487" y="3404"/>
                  </a:lnTo>
                  <a:lnTo>
                    <a:pt x="426" y="4711"/>
                  </a:lnTo>
                  <a:cubicBezTo>
                    <a:pt x="396" y="5350"/>
                    <a:pt x="761" y="5927"/>
                    <a:pt x="1368" y="6170"/>
                  </a:cubicBezTo>
                  <a:lnTo>
                    <a:pt x="1733" y="6322"/>
                  </a:lnTo>
                  <a:cubicBezTo>
                    <a:pt x="2143" y="6486"/>
                    <a:pt x="2571" y="6571"/>
                    <a:pt x="2997" y="6571"/>
                  </a:cubicBezTo>
                  <a:cubicBezTo>
                    <a:pt x="3361" y="6571"/>
                    <a:pt x="3724" y="6509"/>
                    <a:pt x="4074" y="6383"/>
                  </a:cubicBezTo>
                  <a:cubicBezTo>
                    <a:pt x="4773" y="6170"/>
                    <a:pt x="5502" y="5897"/>
                    <a:pt x="5593" y="5897"/>
                  </a:cubicBezTo>
                  <a:cubicBezTo>
                    <a:pt x="6110" y="5836"/>
                    <a:pt x="6597" y="5684"/>
                    <a:pt x="7052" y="5502"/>
                  </a:cubicBezTo>
                  <a:cubicBezTo>
                    <a:pt x="7356" y="5350"/>
                    <a:pt x="10609" y="4499"/>
                    <a:pt x="10974" y="4347"/>
                  </a:cubicBezTo>
                  <a:cubicBezTo>
                    <a:pt x="11369" y="4195"/>
                    <a:pt x="11126" y="3830"/>
                    <a:pt x="10974" y="3587"/>
                  </a:cubicBezTo>
                  <a:cubicBezTo>
                    <a:pt x="10960" y="3560"/>
                    <a:pt x="10904" y="3549"/>
                    <a:pt x="10815" y="3549"/>
                  </a:cubicBezTo>
                  <a:cubicBezTo>
                    <a:pt x="10075" y="3549"/>
                    <a:pt x="7052" y="4347"/>
                    <a:pt x="7052" y="4347"/>
                  </a:cubicBezTo>
                  <a:cubicBezTo>
                    <a:pt x="7204" y="4012"/>
                    <a:pt x="9697" y="3070"/>
                    <a:pt x="10031" y="2857"/>
                  </a:cubicBezTo>
                  <a:cubicBezTo>
                    <a:pt x="10366" y="2614"/>
                    <a:pt x="10031" y="2280"/>
                    <a:pt x="9454" y="2128"/>
                  </a:cubicBezTo>
                  <a:cubicBezTo>
                    <a:pt x="9430" y="2121"/>
                    <a:pt x="9400" y="2118"/>
                    <a:pt x="9365" y="2118"/>
                  </a:cubicBezTo>
                  <a:cubicBezTo>
                    <a:pt x="8677" y="2118"/>
                    <a:pt x="5932" y="3313"/>
                    <a:pt x="5106" y="3313"/>
                  </a:cubicBezTo>
                  <a:cubicBezTo>
                    <a:pt x="5003" y="3313"/>
                    <a:pt x="4930" y="3294"/>
                    <a:pt x="4894" y="3252"/>
                  </a:cubicBezTo>
                  <a:cubicBezTo>
                    <a:pt x="4560" y="2888"/>
                    <a:pt x="6293" y="1733"/>
                    <a:pt x="6627" y="1368"/>
                  </a:cubicBezTo>
                  <a:cubicBezTo>
                    <a:pt x="6961" y="1003"/>
                    <a:pt x="6688" y="578"/>
                    <a:pt x="6353" y="365"/>
                  </a:cubicBezTo>
                  <a:cubicBezTo>
                    <a:pt x="6336" y="356"/>
                    <a:pt x="6316" y="351"/>
                    <a:pt x="6291" y="351"/>
                  </a:cubicBezTo>
                  <a:cubicBezTo>
                    <a:pt x="5832" y="351"/>
                    <a:pt x="4110" y="1897"/>
                    <a:pt x="3648" y="2128"/>
                  </a:cubicBezTo>
                  <a:cubicBezTo>
                    <a:pt x="3511" y="2187"/>
                    <a:pt x="3344" y="2214"/>
                    <a:pt x="3161" y="2214"/>
                  </a:cubicBezTo>
                  <a:cubicBezTo>
                    <a:pt x="2695" y="2214"/>
                    <a:pt x="2135" y="2042"/>
                    <a:pt x="1764" y="1824"/>
                  </a:cubicBezTo>
                  <a:cubicBezTo>
                    <a:pt x="1490" y="1672"/>
                    <a:pt x="1217" y="1155"/>
                    <a:pt x="1034" y="699"/>
                  </a:cubicBezTo>
                  <a:cubicBezTo>
                    <a:pt x="882" y="274"/>
                    <a:pt x="457" y="0"/>
                    <a:pt x="1"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65;p40"/>
            <p:cNvSpPr/>
            <p:nvPr/>
          </p:nvSpPr>
          <p:spPr>
            <a:xfrm>
              <a:off x="5803100" y="2152718"/>
              <a:ext cx="22075" cy="18775"/>
            </a:xfrm>
            <a:custGeom>
              <a:avLst/>
              <a:gdLst/>
              <a:ahLst/>
              <a:cxnLst/>
              <a:rect l="l" t="t" r="r" b="b"/>
              <a:pathLst>
                <a:path w="883" h="751" extrusionOk="0">
                  <a:moveTo>
                    <a:pt x="518" y="0"/>
                  </a:moveTo>
                  <a:cubicBezTo>
                    <a:pt x="153" y="0"/>
                    <a:pt x="1" y="395"/>
                    <a:pt x="244" y="639"/>
                  </a:cubicBezTo>
                  <a:cubicBezTo>
                    <a:pt x="321" y="716"/>
                    <a:pt x="414" y="750"/>
                    <a:pt x="505" y="750"/>
                  </a:cubicBezTo>
                  <a:cubicBezTo>
                    <a:pt x="699" y="750"/>
                    <a:pt x="882" y="593"/>
                    <a:pt x="882" y="365"/>
                  </a:cubicBezTo>
                  <a:cubicBezTo>
                    <a:pt x="882" y="152"/>
                    <a:pt x="730" y="0"/>
                    <a:pt x="5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66;p40"/>
            <p:cNvSpPr/>
            <p:nvPr/>
          </p:nvSpPr>
          <p:spPr>
            <a:xfrm>
              <a:off x="5895825" y="1998443"/>
              <a:ext cx="107925" cy="35750"/>
            </a:xfrm>
            <a:custGeom>
              <a:avLst/>
              <a:gdLst/>
              <a:ahLst/>
              <a:cxnLst/>
              <a:rect l="l" t="t" r="r" b="b"/>
              <a:pathLst>
                <a:path w="4317" h="1430" extrusionOk="0">
                  <a:moveTo>
                    <a:pt x="0" y="1"/>
                  </a:moveTo>
                  <a:lnTo>
                    <a:pt x="0" y="1429"/>
                  </a:lnTo>
                  <a:lnTo>
                    <a:pt x="4316" y="1429"/>
                  </a:lnTo>
                  <a:lnTo>
                    <a:pt x="43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67;p40"/>
            <p:cNvSpPr/>
            <p:nvPr/>
          </p:nvSpPr>
          <p:spPr>
            <a:xfrm>
              <a:off x="5521950" y="2614718"/>
              <a:ext cx="119325" cy="38025"/>
            </a:xfrm>
            <a:custGeom>
              <a:avLst/>
              <a:gdLst/>
              <a:ahLst/>
              <a:cxnLst/>
              <a:rect l="l" t="t" r="r" b="b"/>
              <a:pathLst>
                <a:path w="4773" h="1521" extrusionOk="0">
                  <a:moveTo>
                    <a:pt x="213" y="1"/>
                  </a:moveTo>
                  <a:lnTo>
                    <a:pt x="1" y="1399"/>
                  </a:lnTo>
                  <a:lnTo>
                    <a:pt x="4621" y="1520"/>
                  </a:lnTo>
                  <a:lnTo>
                    <a:pt x="4773" y="183"/>
                  </a:lnTo>
                  <a:lnTo>
                    <a:pt x="2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68;p40"/>
            <p:cNvSpPr/>
            <p:nvPr/>
          </p:nvSpPr>
          <p:spPr>
            <a:xfrm>
              <a:off x="5667850" y="2617768"/>
              <a:ext cx="288775" cy="34225"/>
            </a:xfrm>
            <a:custGeom>
              <a:avLst/>
              <a:gdLst/>
              <a:ahLst/>
              <a:cxnLst/>
              <a:rect l="l" t="t" r="r" b="b"/>
              <a:pathLst>
                <a:path w="11551" h="1369" extrusionOk="0">
                  <a:moveTo>
                    <a:pt x="152" y="0"/>
                  </a:moveTo>
                  <a:lnTo>
                    <a:pt x="0" y="1277"/>
                  </a:lnTo>
                  <a:lnTo>
                    <a:pt x="11551" y="1368"/>
                  </a:lnTo>
                  <a:lnTo>
                    <a:pt x="11551" y="31"/>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69;p40"/>
            <p:cNvSpPr/>
            <p:nvPr/>
          </p:nvSpPr>
          <p:spPr>
            <a:xfrm>
              <a:off x="5781825" y="2604843"/>
              <a:ext cx="99575" cy="60825"/>
            </a:xfrm>
            <a:custGeom>
              <a:avLst/>
              <a:gdLst/>
              <a:ahLst/>
              <a:cxnLst/>
              <a:rect l="l" t="t" r="r" b="b"/>
              <a:pathLst>
                <a:path w="3983" h="2433" extrusionOk="0">
                  <a:moveTo>
                    <a:pt x="3466" y="578"/>
                  </a:moveTo>
                  <a:lnTo>
                    <a:pt x="3466" y="1885"/>
                  </a:lnTo>
                  <a:lnTo>
                    <a:pt x="518" y="1885"/>
                  </a:lnTo>
                  <a:lnTo>
                    <a:pt x="518" y="578"/>
                  </a:lnTo>
                  <a:close/>
                  <a:moveTo>
                    <a:pt x="396" y="1"/>
                  </a:moveTo>
                  <a:cubicBezTo>
                    <a:pt x="183" y="1"/>
                    <a:pt x="1" y="213"/>
                    <a:pt x="31" y="457"/>
                  </a:cubicBezTo>
                  <a:lnTo>
                    <a:pt x="31" y="1976"/>
                  </a:lnTo>
                  <a:cubicBezTo>
                    <a:pt x="1" y="2219"/>
                    <a:pt x="183" y="2402"/>
                    <a:pt x="396" y="2432"/>
                  </a:cubicBezTo>
                  <a:lnTo>
                    <a:pt x="3588" y="2432"/>
                  </a:lnTo>
                  <a:cubicBezTo>
                    <a:pt x="3831" y="2402"/>
                    <a:pt x="3983" y="2219"/>
                    <a:pt x="3983" y="1976"/>
                  </a:cubicBezTo>
                  <a:lnTo>
                    <a:pt x="3983" y="457"/>
                  </a:lnTo>
                  <a:cubicBezTo>
                    <a:pt x="3983" y="213"/>
                    <a:pt x="3831" y="1"/>
                    <a:pt x="3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70;p40"/>
            <p:cNvSpPr/>
            <p:nvPr/>
          </p:nvSpPr>
          <p:spPr>
            <a:xfrm>
              <a:off x="5981675" y="2617768"/>
              <a:ext cx="61575" cy="34975"/>
            </a:xfrm>
            <a:custGeom>
              <a:avLst/>
              <a:gdLst/>
              <a:ahLst/>
              <a:cxnLst/>
              <a:rect l="l" t="t" r="r" b="b"/>
              <a:pathLst>
                <a:path w="2463" h="1399" extrusionOk="0">
                  <a:moveTo>
                    <a:pt x="2463" y="0"/>
                  </a:moveTo>
                  <a:lnTo>
                    <a:pt x="1" y="31"/>
                  </a:lnTo>
                  <a:lnTo>
                    <a:pt x="1" y="1338"/>
                  </a:lnTo>
                  <a:lnTo>
                    <a:pt x="2433" y="1398"/>
                  </a:lnTo>
                  <a:lnTo>
                    <a:pt x="2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71;p40"/>
            <p:cNvSpPr/>
            <p:nvPr/>
          </p:nvSpPr>
          <p:spPr>
            <a:xfrm>
              <a:off x="5376050" y="2686918"/>
              <a:ext cx="269775" cy="1648975"/>
            </a:xfrm>
            <a:custGeom>
              <a:avLst/>
              <a:gdLst/>
              <a:ahLst/>
              <a:cxnLst/>
              <a:rect l="l" t="t" r="r" b="b"/>
              <a:pathLst>
                <a:path w="10791" h="65959" extrusionOk="0">
                  <a:moveTo>
                    <a:pt x="10791" y="0"/>
                  </a:moveTo>
                  <a:cubicBezTo>
                    <a:pt x="10791" y="0"/>
                    <a:pt x="10761" y="61"/>
                    <a:pt x="10730" y="183"/>
                  </a:cubicBezTo>
                  <a:cubicBezTo>
                    <a:pt x="10730" y="304"/>
                    <a:pt x="10700" y="456"/>
                    <a:pt x="10669" y="669"/>
                  </a:cubicBezTo>
                  <a:cubicBezTo>
                    <a:pt x="10578" y="1125"/>
                    <a:pt x="10487" y="1763"/>
                    <a:pt x="10365" y="2614"/>
                  </a:cubicBezTo>
                  <a:cubicBezTo>
                    <a:pt x="10092" y="4286"/>
                    <a:pt x="9727" y="6687"/>
                    <a:pt x="9241" y="9666"/>
                  </a:cubicBezTo>
                  <a:cubicBezTo>
                    <a:pt x="8299" y="15654"/>
                    <a:pt x="6992" y="23922"/>
                    <a:pt x="5472" y="33010"/>
                  </a:cubicBezTo>
                  <a:cubicBezTo>
                    <a:pt x="3952" y="42098"/>
                    <a:pt x="2584" y="50335"/>
                    <a:pt x="1581" y="56293"/>
                  </a:cubicBezTo>
                  <a:cubicBezTo>
                    <a:pt x="1095" y="59272"/>
                    <a:pt x="700" y="61673"/>
                    <a:pt x="426" y="63375"/>
                  </a:cubicBezTo>
                  <a:cubicBezTo>
                    <a:pt x="274" y="64196"/>
                    <a:pt x="183" y="64834"/>
                    <a:pt x="92" y="65290"/>
                  </a:cubicBezTo>
                  <a:lnTo>
                    <a:pt x="31" y="65776"/>
                  </a:lnTo>
                  <a:cubicBezTo>
                    <a:pt x="1" y="65898"/>
                    <a:pt x="1" y="65959"/>
                    <a:pt x="1" y="65959"/>
                  </a:cubicBezTo>
                  <a:cubicBezTo>
                    <a:pt x="1" y="65959"/>
                    <a:pt x="31" y="65898"/>
                    <a:pt x="61" y="65776"/>
                  </a:cubicBezTo>
                  <a:cubicBezTo>
                    <a:pt x="92" y="65655"/>
                    <a:pt x="122" y="65472"/>
                    <a:pt x="153" y="65260"/>
                  </a:cubicBezTo>
                  <a:cubicBezTo>
                    <a:pt x="244" y="64834"/>
                    <a:pt x="365" y="64196"/>
                    <a:pt x="517" y="63375"/>
                  </a:cubicBezTo>
                  <a:cubicBezTo>
                    <a:pt x="791" y="61703"/>
                    <a:pt x="1216" y="59302"/>
                    <a:pt x="1763" y="56323"/>
                  </a:cubicBezTo>
                  <a:cubicBezTo>
                    <a:pt x="2797" y="50366"/>
                    <a:pt x="4195" y="42129"/>
                    <a:pt x="5685" y="33040"/>
                  </a:cubicBezTo>
                  <a:cubicBezTo>
                    <a:pt x="7204" y="23922"/>
                    <a:pt x="8511" y="15684"/>
                    <a:pt x="9393" y="9696"/>
                  </a:cubicBezTo>
                  <a:cubicBezTo>
                    <a:pt x="9849" y="6718"/>
                    <a:pt x="10213" y="4286"/>
                    <a:pt x="10457" y="2614"/>
                  </a:cubicBezTo>
                  <a:cubicBezTo>
                    <a:pt x="10578" y="1794"/>
                    <a:pt x="10639" y="1125"/>
                    <a:pt x="10700" y="699"/>
                  </a:cubicBezTo>
                  <a:cubicBezTo>
                    <a:pt x="10730" y="487"/>
                    <a:pt x="10791" y="304"/>
                    <a:pt x="10791" y="183"/>
                  </a:cubicBezTo>
                  <a:cubicBezTo>
                    <a:pt x="10791" y="122"/>
                    <a:pt x="10791" y="61"/>
                    <a:pt x="10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72;p40"/>
            <p:cNvSpPr/>
            <p:nvPr/>
          </p:nvSpPr>
          <p:spPr>
            <a:xfrm>
              <a:off x="5917850" y="2688443"/>
              <a:ext cx="18275" cy="1654300"/>
            </a:xfrm>
            <a:custGeom>
              <a:avLst/>
              <a:gdLst/>
              <a:ahLst/>
              <a:cxnLst/>
              <a:rect l="l" t="t" r="r" b="b"/>
              <a:pathLst>
                <a:path w="731" h="66172" extrusionOk="0">
                  <a:moveTo>
                    <a:pt x="700" y="0"/>
                  </a:moveTo>
                  <a:lnTo>
                    <a:pt x="700" y="0"/>
                  </a:lnTo>
                  <a:cubicBezTo>
                    <a:pt x="639" y="0"/>
                    <a:pt x="457" y="14833"/>
                    <a:pt x="274" y="33070"/>
                  </a:cubicBezTo>
                  <a:cubicBezTo>
                    <a:pt x="122" y="51338"/>
                    <a:pt x="1" y="66171"/>
                    <a:pt x="61" y="66171"/>
                  </a:cubicBezTo>
                  <a:cubicBezTo>
                    <a:pt x="122" y="66171"/>
                    <a:pt x="305" y="51338"/>
                    <a:pt x="487" y="33070"/>
                  </a:cubicBezTo>
                  <a:cubicBezTo>
                    <a:pt x="639" y="14833"/>
                    <a:pt x="730" y="0"/>
                    <a:pt x="7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73;p40"/>
            <p:cNvSpPr/>
            <p:nvPr/>
          </p:nvSpPr>
          <p:spPr>
            <a:xfrm>
              <a:off x="5756750" y="4346518"/>
              <a:ext cx="257625" cy="4575"/>
            </a:xfrm>
            <a:custGeom>
              <a:avLst/>
              <a:gdLst/>
              <a:ahLst/>
              <a:cxnLst/>
              <a:rect l="l" t="t" r="r" b="b"/>
              <a:pathLst>
                <a:path w="10305" h="183" extrusionOk="0">
                  <a:moveTo>
                    <a:pt x="5138" y="0"/>
                  </a:moveTo>
                  <a:cubicBezTo>
                    <a:pt x="2311" y="0"/>
                    <a:pt x="1" y="31"/>
                    <a:pt x="1" y="91"/>
                  </a:cubicBezTo>
                  <a:cubicBezTo>
                    <a:pt x="1" y="152"/>
                    <a:pt x="2280" y="183"/>
                    <a:pt x="5138" y="183"/>
                  </a:cubicBezTo>
                  <a:cubicBezTo>
                    <a:pt x="7995" y="183"/>
                    <a:pt x="10305" y="152"/>
                    <a:pt x="10305" y="91"/>
                  </a:cubicBezTo>
                  <a:cubicBezTo>
                    <a:pt x="10305" y="31"/>
                    <a:pt x="7995" y="0"/>
                    <a:pt x="5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74;p40"/>
            <p:cNvSpPr/>
            <p:nvPr/>
          </p:nvSpPr>
          <p:spPr>
            <a:xfrm>
              <a:off x="5257500" y="4337393"/>
              <a:ext cx="263725" cy="6875"/>
            </a:xfrm>
            <a:custGeom>
              <a:avLst/>
              <a:gdLst/>
              <a:ahLst/>
              <a:cxnLst/>
              <a:rect l="l" t="t" r="r" b="b"/>
              <a:pathLst>
                <a:path w="10549" h="275" extrusionOk="0">
                  <a:moveTo>
                    <a:pt x="8998" y="0"/>
                  </a:moveTo>
                  <a:cubicBezTo>
                    <a:pt x="8025" y="0"/>
                    <a:pt x="6718" y="0"/>
                    <a:pt x="5259" y="31"/>
                  </a:cubicBezTo>
                  <a:lnTo>
                    <a:pt x="1551" y="122"/>
                  </a:lnTo>
                  <a:lnTo>
                    <a:pt x="396" y="152"/>
                  </a:lnTo>
                  <a:cubicBezTo>
                    <a:pt x="274" y="152"/>
                    <a:pt x="122" y="183"/>
                    <a:pt x="1" y="213"/>
                  </a:cubicBezTo>
                  <a:cubicBezTo>
                    <a:pt x="122" y="244"/>
                    <a:pt x="274" y="244"/>
                    <a:pt x="396" y="244"/>
                  </a:cubicBezTo>
                  <a:cubicBezTo>
                    <a:pt x="670" y="274"/>
                    <a:pt x="1065" y="274"/>
                    <a:pt x="1551" y="274"/>
                  </a:cubicBezTo>
                  <a:cubicBezTo>
                    <a:pt x="2493" y="274"/>
                    <a:pt x="3831" y="274"/>
                    <a:pt x="5259" y="244"/>
                  </a:cubicBezTo>
                  <a:lnTo>
                    <a:pt x="8998" y="152"/>
                  </a:lnTo>
                  <a:lnTo>
                    <a:pt x="10153" y="92"/>
                  </a:lnTo>
                  <a:cubicBezTo>
                    <a:pt x="10275" y="92"/>
                    <a:pt x="10427" y="92"/>
                    <a:pt x="10548" y="61"/>
                  </a:cubicBezTo>
                  <a:cubicBezTo>
                    <a:pt x="10427" y="31"/>
                    <a:pt x="10275" y="31"/>
                    <a:pt x="10123" y="31"/>
                  </a:cubicBezTo>
                  <a:cubicBezTo>
                    <a:pt x="9849" y="0"/>
                    <a:pt x="9484" y="0"/>
                    <a:pt x="89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75;p40"/>
            <p:cNvSpPr/>
            <p:nvPr/>
          </p:nvSpPr>
          <p:spPr>
            <a:xfrm>
              <a:off x="6252200" y="1983243"/>
              <a:ext cx="6100" cy="95025"/>
            </a:xfrm>
            <a:custGeom>
              <a:avLst/>
              <a:gdLst/>
              <a:ahLst/>
              <a:cxnLst/>
              <a:rect l="l" t="t" r="r" b="b"/>
              <a:pathLst>
                <a:path w="244" h="3801" extrusionOk="0">
                  <a:moveTo>
                    <a:pt x="122" y="1"/>
                  </a:moveTo>
                  <a:cubicBezTo>
                    <a:pt x="31" y="639"/>
                    <a:pt x="1" y="1278"/>
                    <a:pt x="31" y="1916"/>
                  </a:cubicBezTo>
                  <a:cubicBezTo>
                    <a:pt x="1" y="2554"/>
                    <a:pt x="31" y="3193"/>
                    <a:pt x="122" y="3800"/>
                  </a:cubicBezTo>
                  <a:cubicBezTo>
                    <a:pt x="214" y="3193"/>
                    <a:pt x="244" y="2554"/>
                    <a:pt x="214" y="1916"/>
                  </a:cubicBezTo>
                  <a:cubicBezTo>
                    <a:pt x="244" y="1278"/>
                    <a:pt x="214" y="639"/>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76;p40"/>
            <p:cNvSpPr/>
            <p:nvPr/>
          </p:nvSpPr>
          <p:spPr>
            <a:xfrm>
              <a:off x="6254475" y="1983243"/>
              <a:ext cx="34225" cy="101100"/>
            </a:xfrm>
            <a:custGeom>
              <a:avLst/>
              <a:gdLst/>
              <a:ahLst/>
              <a:cxnLst/>
              <a:rect l="l" t="t" r="r" b="b"/>
              <a:pathLst>
                <a:path w="1369" h="4044" extrusionOk="0">
                  <a:moveTo>
                    <a:pt x="1" y="1"/>
                  </a:moveTo>
                  <a:cubicBezTo>
                    <a:pt x="62" y="700"/>
                    <a:pt x="244" y="1399"/>
                    <a:pt x="518" y="2068"/>
                  </a:cubicBezTo>
                  <a:cubicBezTo>
                    <a:pt x="730" y="2767"/>
                    <a:pt x="1004" y="3436"/>
                    <a:pt x="1369" y="4044"/>
                  </a:cubicBezTo>
                  <a:cubicBezTo>
                    <a:pt x="1186" y="3375"/>
                    <a:pt x="974" y="2676"/>
                    <a:pt x="700" y="2007"/>
                  </a:cubicBezTo>
                  <a:cubicBezTo>
                    <a:pt x="518" y="1338"/>
                    <a:pt x="275" y="6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77;p40"/>
            <p:cNvSpPr/>
            <p:nvPr/>
          </p:nvSpPr>
          <p:spPr>
            <a:xfrm>
              <a:off x="6915600" y="1799368"/>
              <a:ext cx="136050" cy="223225"/>
            </a:xfrm>
            <a:custGeom>
              <a:avLst/>
              <a:gdLst/>
              <a:ahLst/>
              <a:cxnLst/>
              <a:rect l="l" t="t" r="r" b="b"/>
              <a:pathLst>
                <a:path w="5442" h="8929" extrusionOk="0">
                  <a:moveTo>
                    <a:pt x="5441" y="0"/>
                  </a:moveTo>
                  <a:lnTo>
                    <a:pt x="5441" y="0"/>
                  </a:lnTo>
                  <a:cubicBezTo>
                    <a:pt x="4924" y="31"/>
                    <a:pt x="4438" y="243"/>
                    <a:pt x="4073" y="608"/>
                  </a:cubicBezTo>
                  <a:cubicBezTo>
                    <a:pt x="3769" y="1034"/>
                    <a:pt x="3557" y="1520"/>
                    <a:pt x="3161" y="1824"/>
                  </a:cubicBezTo>
                  <a:cubicBezTo>
                    <a:pt x="2766" y="2128"/>
                    <a:pt x="2280" y="2219"/>
                    <a:pt x="1915" y="2523"/>
                  </a:cubicBezTo>
                  <a:cubicBezTo>
                    <a:pt x="1246" y="3192"/>
                    <a:pt x="1581" y="4316"/>
                    <a:pt x="1277" y="5198"/>
                  </a:cubicBezTo>
                  <a:cubicBezTo>
                    <a:pt x="1064" y="5684"/>
                    <a:pt x="791" y="6171"/>
                    <a:pt x="456" y="6596"/>
                  </a:cubicBezTo>
                  <a:cubicBezTo>
                    <a:pt x="91" y="7052"/>
                    <a:pt x="0" y="7630"/>
                    <a:pt x="152" y="8146"/>
                  </a:cubicBezTo>
                  <a:cubicBezTo>
                    <a:pt x="335" y="8572"/>
                    <a:pt x="760" y="8845"/>
                    <a:pt x="1216" y="8906"/>
                  </a:cubicBezTo>
                  <a:cubicBezTo>
                    <a:pt x="1322" y="8921"/>
                    <a:pt x="1431" y="8929"/>
                    <a:pt x="1540" y="8929"/>
                  </a:cubicBezTo>
                  <a:cubicBezTo>
                    <a:pt x="1868" y="8929"/>
                    <a:pt x="2204" y="8861"/>
                    <a:pt x="2523" y="8724"/>
                  </a:cubicBezTo>
                  <a:lnTo>
                    <a:pt x="2493" y="7660"/>
                  </a:lnTo>
                  <a:lnTo>
                    <a:pt x="2493" y="7660"/>
                  </a:lnTo>
                  <a:cubicBezTo>
                    <a:pt x="2523" y="7873"/>
                    <a:pt x="2614" y="8085"/>
                    <a:pt x="2736" y="8237"/>
                  </a:cubicBezTo>
                  <a:cubicBezTo>
                    <a:pt x="2827" y="8374"/>
                    <a:pt x="2970" y="8443"/>
                    <a:pt x="3125" y="8443"/>
                  </a:cubicBezTo>
                  <a:cubicBezTo>
                    <a:pt x="3177" y="8443"/>
                    <a:pt x="3230" y="8435"/>
                    <a:pt x="3283" y="8420"/>
                  </a:cubicBezTo>
                  <a:cubicBezTo>
                    <a:pt x="3587" y="8298"/>
                    <a:pt x="3587" y="7873"/>
                    <a:pt x="3557" y="7569"/>
                  </a:cubicBezTo>
                  <a:cubicBezTo>
                    <a:pt x="3465" y="6353"/>
                    <a:pt x="3496" y="5046"/>
                    <a:pt x="4195" y="4043"/>
                  </a:cubicBezTo>
                  <a:cubicBezTo>
                    <a:pt x="4529" y="3587"/>
                    <a:pt x="5076" y="3070"/>
                    <a:pt x="5350" y="2584"/>
                  </a:cubicBezTo>
                  <a:lnTo>
                    <a:pt x="5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78;p40"/>
            <p:cNvSpPr/>
            <p:nvPr/>
          </p:nvSpPr>
          <p:spPr>
            <a:xfrm>
              <a:off x="7154200" y="1894343"/>
              <a:ext cx="466600" cy="649725"/>
            </a:xfrm>
            <a:custGeom>
              <a:avLst/>
              <a:gdLst/>
              <a:ahLst/>
              <a:cxnLst/>
              <a:rect l="l" t="t" r="r" b="b"/>
              <a:pathLst>
                <a:path w="18664" h="25989" extrusionOk="0">
                  <a:moveTo>
                    <a:pt x="7204" y="1"/>
                  </a:moveTo>
                  <a:cubicBezTo>
                    <a:pt x="7022" y="1"/>
                    <a:pt x="6323" y="1794"/>
                    <a:pt x="5806" y="3405"/>
                  </a:cubicBezTo>
                  <a:cubicBezTo>
                    <a:pt x="4864" y="6293"/>
                    <a:pt x="5168" y="9454"/>
                    <a:pt x="6688" y="12098"/>
                  </a:cubicBezTo>
                  <a:lnTo>
                    <a:pt x="10001" y="17934"/>
                  </a:lnTo>
                  <a:lnTo>
                    <a:pt x="0" y="21278"/>
                  </a:lnTo>
                  <a:lnTo>
                    <a:pt x="1459" y="25989"/>
                  </a:lnTo>
                  <a:lnTo>
                    <a:pt x="15472" y="22220"/>
                  </a:lnTo>
                  <a:cubicBezTo>
                    <a:pt x="16749" y="21855"/>
                    <a:pt x="17812" y="20913"/>
                    <a:pt x="18268" y="19636"/>
                  </a:cubicBezTo>
                  <a:cubicBezTo>
                    <a:pt x="18663" y="18512"/>
                    <a:pt x="18542" y="17265"/>
                    <a:pt x="17934" y="16232"/>
                  </a:cubicBezTo>
                  <a:lnTo>
                    <a:pt x="10639" y="3679"/>
                  </a:lnTo>
                  <a:cubicBezTo>
                    <a:pt x="10639" y="3679"/>
                    <a:pt x="8268" y="1"/>
                    <a:pt x="7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79;p40"/>
            <p:cNvSpPr/>
            <p:nvPr/>
          </p:nvSpPr>
          <p:spPr>
            <a:xfrm>
              <a:off x="6484725" y="2274293"/>
              <a:ext cx="686225" cy="371600"/>
            </a:xfrm>
            <a:custGeom>
              <a:avLst/>
              <a:gdLst/>
              <a:ahLst/>
              <a:cxnLst/>
              <a:rect l="l" t="t" r="r" b="b"/>
              <a:pathLst>
                <a:path w="27449" h="14864" extrusionOk="0">
                  <a:moveTo>
                    <a:pt x="1" y="0"/>
                  </a:moveTo>
                  <a:lnTo>
                    <a:pt x="12038" y="14651"/>
                  </a:lnTo>
                  <a:lnTo>
                    <a:pt x="27448" y="14864"/>
                  </a:lnTo>
                  <a:lnTo>
                    <a:pt x="165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80;p40"/>
            <p:cNvSpPr/>
            <p:nvPr/>
          </p:nvSpPr>
          <p:spPr>
            <a:xfrm>
              <a:off x="6870000" y="2407743"/>
              <a:ext cx="319175" cy="148225"/>
            </a:xfrm>
            <a:custGeom>
              <a:avLst/>
              <a:gdLst/>
              <a:ahLst/>
              <a:cxnLst/>
              <a:rect l="l" t="t" r="r" b="b"/>
              <a:pathLst>
                <a:path w="12767" h="5929" extrusionOk="0">
                  <a:moveTo>
                    <a:pt x="6660" y="0"/>
                  </a:moveTo>
                  <a:cubicBezTo>
                    <a:pt x="6114" y="0"/>
                    <a:pt x="5580" y="28"/>
                    <a:pt x="5046" y="73"/>
                  </a:cubicBezTo>
                  <a:lnTo>
                    <a:pt x="5381" y="529"/>
                  </a:lnTo>
                  <a:cubicBezTo>
                    <a:pt x="5684" y="924"/>
                    <a:pt x="5411" y="1502"/>
                    <a:pt x="4925" y="1532"/>
                  </a:cubicBezTo>
                  <a:lnTo>
                    <a:pt x="700" y="1714"/>
                  </a:lnTo>
                  <a:cubicBezTo>
                    <a:pt x="396" y="1714"/>
                    <a:pt x="0" y="1836"/>
                    <a:pt x="31" y="2140"/>
                  </a:cubicBezTo>
                  <a:cubicBezTo>
                    <a:pt x="31" y="2383"/>
                    <a:pt x="244" y="2596"/>
                    <a:pt x="517" y="2626"/>
                  </a:cubicBezTo>
                  <a:lnTo>
                    <a:pt x="3222" y="2778"/>
                  </a:lnTo>
                  <a:cubicBezTo>
                    <a:pt x="3283" y="3295"/>
                    <a:pt x="3678" y="3720"/>
                    <a:pt x="4195" y="3842"/>
                  </a:cubicBezTo>
                  <a:cubicBezTo>
                    <a:pt x="4043" y="4997"/>
                    <a:pt x="5502" y="5179"/>
                    <a:pt x="5502" y="5179"/>
                  </a:cubicBezTo>
                  <a:cubicBezTo>
                    <a:pt x="5320" y="5544"/>
                    <a:pt x="5958" y="5909"/>
                    <a:pt x="5958" y="5909"/>
                  </a:cubicBezTo>
                  <a:cubicBezTo>
                    <a:pt x="6017" y="5922"/>
                    <a:pt x="6110" y="5929"/>
                    <a:pt x="6232" y="5929"/>
                  </a:cubicBezTo>
                  <a:cubicBezTo>
                    <a:pt x="6934" y="5929"/>
                    <a:pt x="8586" y="5725"/>
                    <a:pt x="10061" y="5544"/>
                  </a:cubicBezTo>
                  <a:lnTo>
                    <a:pt x="11156" y="4997"/>
                  </a:lnTo>
                  <a:lnTo>
                    <a:pt x="12767" y="5149"/>
                  </a:lnTo>
                  <a:lnTo>
                    <a:pt x="11368" y="833"/>
                  </a:lnTo>
                  <a:cubicBezTo>
                    <a:pt x="11368" y="833"/>
                    <a:pt x="8116" y="103"/>
                    <a:pt x="7265" y="12"/>
                  </a:cubicBezTo>
                  <a:cubicBezTo>
                    <a:pt x="7061" y="4"/>
                    <a:pt x="6860" y="0"/>
                    <a:pt x="666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81;p40"/>
            <p:cNvSpPr/>
            <p:nvPr/>
          </p:nvSpPr>
          <p:spPr>
            <a:xfrm>
              <a:off x="6908000" y="1418463"/>
              <a:ext cx="367050" cy="69975"/>
            </a:xfrm>
            <a:custGeom>
              <a:avLst/>
              <a:gdLst/>
              <a:ahLst/>
              <a:cxnLst/>
              <a:rect l="l" t="t" r="r" b="b"/>
              <a:pathLst>
                <a:path w="14682" h="2799" extrusionOk="0">
                  <a:moveTo>
                    <a:pt x="4807" y="0"/>
                  </a:moveTo>
                  <a:cubicBezTo>
                    <a:pt x="3756" y="0"/>
                    <a:pt x="2768" y="394"/>
                    <a:pt x="2006" y="1126"/>
                  </a:cubicBezTo>
                  <a:lnTo>
                    <a:pt x="1794" y="1339"/>
                  </a:lnTo>
                  <a:lnTo>
                    <a:pt x="0" y="2494"/>
                  </a:lnTo>
                  <a:cubicBezTo>
                    <a:pt x="2280" y="1886"/>
                    <a:pt x="4651" y="1582"/>
                    <a:pt x="7022" y="1552"/>
                  </a:cubicBezTo>
                  <a:cubicBezTo>
                    <a:pt x="10608" y="1582"/>
                    <a:pt x="14681" y="2798"/>
                    <a:pt x="14681" y="2798"/>
                  </a:cubicBezTo>
                  <a:lnTo>
                    <a:pt x="12311" y="1369"/>
                  </a:lnTo>
                  <a:cubicBezTo>
                    <a:pt x="11581" y="579"/>
                    <a:pt x="10517" y="93"/>
                    <a:pt x="9423" y="93"/>
                  </a:cubicBezTo>
                  <a:lnTo>
                    <a:pt x="4924" y="2"/>
                  </a:lnTo>
                  <a:cubicBezTo>
                    <a:pt x="4885" y="1"/>
                    <a:pt x="4846"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6662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grpSp>
        <p:nvGrpSpPr>
          <p:cNvPr id="1215" name="Google Shape;1215;p46"/>
          <p:cNvGrpSpPr/>
          <p:nvPr/>
        </p:nvGrpSpPr>
        <p:grpSpPr>
          <a:xfrm>
            <a:off x="832650" y="756465"/>
            <a:ext cx="7503325" cy="3847937"/>
            <a:chOff x="832650" y="756465"/>
            <a:chExt cx="7503325" cy="3847937"/>
          </a:xfrm>
        </p:grpSpPr>
        <p:grpSp>
          <p:nvGrpSpPr>
            <p:cNvPr id="1216" name="Google Shape;1216;p46"/>
            <p:cNvGrpSpPr/>
            <p:nvPr/>
          </p:nvGrpSpPr>
          <p:grpSpPr>
            <a:xfrm>
              <a:off x="4660019" y="756465"/>
              <a:ext cx="3675956" cy="3847242"/>
              <a:chOff x="4660019" y="756465"/>
              <a:chExt cx="3675956" cy="3847242"/>
            </a:xfrm>
          </p:grpSpPr>
          <p:sp>
            <p:nvSpPr>
              <p:cNvPr id="1217" name="Google Shape;1217;p46"/>
              <p:cNvSpPr/>
              <p:nvPr/>
            </p:nvSpPr>
            <p:spPr>
              <a:xfrm flipH="1">
                <a:off x="7338539" y="756465"/>
                <a:ext cx="949711" cy="1376474"/>
              </a:xfrm>
              <a:custGeom>
                <a:avLst/>
                <a:gdLst/>
                <a:ahLst/>
                <a:cxnLst/>
                <a:rect l="l" t="t" r="r" b="b"/>
                <a:pathLst>
                  <a:path w="45133" h="65414" extrusionOk="0">
                    <a:moveTo>
                      <a:pt x="1" y="0"/>
                    </a:moveTo>
                    <a:lnTo>
                      <a:pt x="1" y="65414"/>
                    </a:lnTo>
                    <a:lnTo>
                      <a:pt x="45133" y="65414"/>
                    </a:lnTo>
                    <a:lnTo>
                      <a:pt x="45133" y="0"/>
                    </a:ln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6"/>
              <p:cNvSpPr/>
              <p:nvPr/>
            </p:nvSpPr>
            <p:spPr>
              <a:xfrm flipH="1">
                <a:off x="7386264" y="756465"/>
                <a:ext cx="949711" cy="1376474"/>
              </a:xfrm>
              <a:custGeom>
                <a:avLst/>
                <a:gdLst/>
                <a:ahLst/>
                <a:cxnLst/>
                <a:rect l="l" t="t" r="r" b="b"/>
                <a:pathLst>
                  <a:path w="45133" h="65414" extrusionOk="0">
                    <a:moveTo>
                      <a:pt x="0" y="0"/>
                    </a:moveTo>
                    <a:lnTo>
                      <a:pt x="0" y="65414"/>
                    </a:lnTo>
                    <a:lnTo>
                      <a:pt x="45133" y="65414"/>
                    </a:lnTo>
                    <a:lnTo>
                      <a:pt x="45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6"/>
              <p:cNvSpPr/>
              <p:nvPr/>
            </p:nvSpPr>
            <p:spPr>
              <a:xfrm flipH="1">
                <a:off x="7504186" y="905257"/>
                <a:ext cx="713867" cy="1078891"/>
              </a:xfrm>
              <a:custGeom>
                <a:avLst/>
                <a:gdLst/>
                <a:ahLst/>
                <a:cxnLst/>
                <a:rect l="l" t="t" r="r" b="b"/>
                <a:pathLst>
                  <a:path w="33925" h="51272" extrusionOk="0">
                    <a:moveTo>
                      <a:pt x="0" y="1"/>
                    </a:moveTo>
                    <a:lnTo>
                      <a:pt x="0" y="51271"/>
                    </a:lnTo>
                    <a:lnTo>
                      <a:pt x="33925" y="51271"/>
                    </a:lnTo>
                    <a:lnTo>
                      <a:pt x="339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6"/>
              <p:cNvSpPr/>
              <p:nvPr/>
            </p:nvSpPr>
            <p:spPr>
              <a:xfrm flipH="1">
                <a:off x="7501387" y="903152"/>
                <a:ext cx="718770" cy="1083100"/>
              </a:xfrm>
              <a:custGeom>
                <a:avLst/>
                <a:gdLst/>
                <a:ahLst/>
                <a:cxnLst/>
                <a:rect l="l" t="t" r="r" b="b"/>
                <a:pathLst>
                  <a:path w="34158" h="51472" extrusionOk="0">
                    <a:moveTo>
                      <a:pt x="0" y="1"/>
                    </a:moveTo>
                    <a:lnTo>
                      <a:pt x="0" y="101"/>
                    </a:lnTo>
                    <a:cubicBezTo>
                      <a:pt x="34" y="19448"/>
                      <a:pt x="34" y="37261"/>
                      <a:pt x="34" y="51371"/>
                    </a:cubicBezTo>
                    <a:lnTo>
                      <a:pt x="34" y="51471"/>
                    </a:lnTo>
                    <a:lnTo>
                      <a:pt x="134" y="51471"/>
                    </a:lnTo>
                    <a:lnTo>
                      <a:pt x="24851" y="51371"/>
                    </a:lnTo>
                    <a:lnTo>
                      <a:pt x="31656" y="51338"/>
                    </a:lnTo>
                    <a:lnTo>
                      <a:pt x="31623" y="51338"/>
                    </a:lnTo>
                    <a:lnTo>
                      <a:pt x="24818" y="51304"/>
                    </a:lnTo>
                    <a:lnTo>
                      <a:pt x="201" y="51271"/>
                    </a:lnTo>
                    <a:lnTo>
                      <a:pt x="201" y="51271"/>
                    </a:lnTo>
                    <a:cubicBezTo>
                      <a:pt x="234" y="37209"/>
                      <a:pt x="234" y="19484"/>
                      <a:pt x="234" y="234"/>
                    </a:cubicBezTo>
                    <a:lnTo>
                      <a:pt x="33958" y="234"/>
                    </a:lnTo>
                    <a:cubicBezTo>
                      <a:pt x="33958" y="15254"/>
                      <a:pt x="33991" y="28014"/>
                      <a:pt x="33991" y="37027"/>
                    </a:cubicBezTo>
                    <a:cubicBezTo>
                      <a:pt x="34025" y="41531"/>
                      <a:pt x="34025" y="45100"/>
                      <a:pt x="34025" y="47568"/>
                    </a:cubicBezTo>
                    <a:lnTo>
                      <a:pt x="34025" y="50370"/>
                    </a:lnTo>
                    <a:lnTo>
                      <a:pt x="34025" y="51104"/>
                    </a:lnTo>
                    <a:lnTo>
                      <a:pt x="34025" y="51371"/>
                    </a:lnTo>
                    <a:cubicBezTo>
                      <a:pt x="34025" y="51371"/>
                      <a:pt x="34058" y="51271"/>
                      <a:pt x="34058" y="51104"/>
                    </a:cubicBezTo>
                    <a:lnTo>
                      <a:pt x="34058" y="50404"/>
                    </a:lnTo>
                    <a:lnTo>
                      <a:pt x="34058" y="47602"/>
                    </a:lnTo>
                    <a:cubicBezTo>
                      <a:pt x="34058" y="45167"/>
                      <a:pt x="34091" y="41597"/>
                      <a:pt x="34091" y="37061"/>
                    </a:cubicBezTo>
                    <a:cubicBezTo>
                      <a:pt x="34091" y="28021"/>
                      <a:pt x="34125" y="15212"/>
                      <a:pt x="34158" y="101"/>
                    </a:cubicBezTo>
                    <a:lnTo>
                      <a:pt x="34158" y="1"/>
                    </a:ln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6"/>
              <p:cNvSpPr/>
              <p:nvPr/>
            </p:nvSpPr>
            <p:spPr>
              <a:xfrm flipH="1">
                <a:off x="7383465" y="756465"/>
                <a:ext cx="129159" cy="157251"/>
              </a:xfrm>
              <a:custGeom>
                <a:avLst/>
                <a:gdLst/>
                <a:ahLst/>
                <a:cxnLst/>
                <a:rect l="l" t="t" r="r" b="b"/>
                <a:pathLst>
                  <a:path w="6138" h="7473" extrusionOk="0">
                    <a:moveTo>
                      <a:pt x="6138" y="0"/>
                    </a:moveTo>
                    <a:lnTo>
                      <a:pt x="6138" y="0"/>
                    </a:lnTo>
                    <a:cubicBezTo>
                      <a:pt x="5804" y="334"/>
                      <a:pt x="5504" y="667"/>
                      <a:pt x="5204" y="1068"/>
                    </a:cubicBezTo>
                    <a:lnTo>
                      <a:pt x="3036" y="3703"/>
                    </a:lnTo>
                    <a:lnTo>
                      <a:pt x="868" y="6338"/>
                    </a:lnTo>
                    <a:cubicBezTo>
                      <a:pt x="534" y="6672"/>
                      <a:pt x="267" y="7072"/>
                      <a:pt x="0" y="7472"/>
                    </a:cubicBezTo>
                    <a:cubicBezTo>
                      <a:pt x="367" y="7139"/>
                      <a:pt x="701" y="6805"/>
                      <a:pt x="1001" y="6438"/>
                    </a:cubicBezTo>
                    <a:cubicBezTo>
                      <a:pt x="1568" y="5804"/>
                      <a:pt x="2369" y="4870"/>
                      <a:pt x="3236" y="3836"/>
                    </a:cubicBezTo>
                    <a:cubicBezTo>
                      <a:pt x="4103" y="2836"/>
                      <a:pt x="4804" y="1868"/>
                      <a:pt x="5337" y="1168"/>
                    </a:cubicBezTo>
                    <a:cubicBezTo>
                      <a:pt x="5638" y="801"/>
                      <a:pt x="5904" y="401"/>
                      <a:pt x="6138" y="0"/>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6"/>
              <p:cNvSpPr/>
              <p:nvPr/>
            </p:nvSpPr>
            <p:spPr>
              <a:xfrm flipH="1">
                <a:off x="7375743" y="1980613"/>
                <a:ext cx="124256" cy="155146"/>
              </a:xfrm>
              <a:custGeom>
                <a:avLst/>
                <a:gdLst/>
                <a:ahLst/>
                <a:cxnLst/>
                <a:rect l="l" t="t" r="r" b="b"/>
                <a:pathLst>
                  <a:path w="5905" h="7373" extrusionOk="0">
                    <a:moveTo>
                      <a:pt x="1" y="0"/>
                    </a:moveTo>
                    <a:lnTo>
                      <a:pt x="1" y="0"/>
                    </a:lnTo>
                    <a:cubicBezTo>
                      <a:pt x="167" y="401"/>
                      <a:pt x="401" y="834"/>
                      <a:pt x="668" y="1201"/>
                    </a:cubicBezTo>
                    <a:cubicBezTo>
                      <a:pt x="1268" y="2135"/>
                      <a:pt x="1935" y="3069"/>
                      <a:pt x="2636" y="3936"/>
                    </a:cubicBezTo>
                    <a:cubicBezTo>
                      <a:pt x="3336" y="4804"/>
                      <a:pt x="4070" y="5638"/>
                      <a:pt x="4871" y="6438"/>
                    </a:cubicBezTo>
                    <a:cubicBezTo>
                      <a:pt x="5171" y="6772"/>
                      <a:pt x="5538" y="7105"/>
                      <a:pt x="5905" y="7372"/>
                    </a:cubicBezTo>
                    <a:cubicBezTo>
                      <a:pt x="5638" y="7005"/>
                      <a:pt x="5338" y="6638"/>
                      <a:pt x="5004" y="6338"/>
                    </a:cubicBezTo>
                    <a:cubicBezTo>
                      <a:pt x="4437" y="5704"/>
                      <a:pt x="3637" y="4770"/>
                      <a:pt x="2836" y="3770"/>
                    </a:cubicBezTo>
                    <a:cubicBezTo>
                      <a:pt x="2002" y="2769"/>
                      <a:pt x="1302" y="1802"/>
                      <a:pt x="835" y="1101"/>
                    </a:cubicBezTo>
                    <a:cubicBezTo>
                      <a:pt x="568" y="701"/>
                      <a:pt x="301" y="334"/>
                      <a:pt x="1" y="0"/>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6"/>
              <p:cNvSpPr/>
              <p:nvPr/>
            </p:nvSpPr>
            <p:spPr>
              <a:xfrm flipH="1">
                <a:off x="8211719" y="1978508"/>
                <a:ext cx="124256" cy="153737"/>
              </a:xfrm>
              <a:custGeom>
                <a:avLst/>
                <a:gdLst/>
                <a:ahLst/>
                <a:cxnLst/>
                <a:rect l="l" t="t" r="r" b="b"/>
                <a:pathLst>
                  <a:path w="5905" h="7306" extrusionOk="0">
                    <a:moveTo>
                      <a:pt x="0" y="7305"/>
                    </a:moveTo>
                    <a:lnTo>
                      <a:pt x="5905"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6"/>
              <p:cNvSpPr/>
              <p:nvPr/>
            </p:nvSpPr>
            <p:spPr>
              <a:xfrm flipH="1">
                <a:off x="8211719" y="1978508"/>
                <a:ext cx="124256" cy="153737"/>
              </a:xfrm>
              <a:custGeom>
                <a:avLst/>
                <a:gdLst/>
                <a:ahLst/>
                <a:cxnLst/>
                <a:rect l="l" t="t" r="r" b="b"/>
                <a:pathLst>
                  <a:path w="5905" h="7306" extrusionOk="0">
                    <a:moveTo>
                      <a:pt x="5905" y="0"/>
                    </a:moveTo>
                    <a:cubicBezTo>
                      <a:pt x="4837" y="1134"/>
                      <a:pt x="3803" y="2335"/>
                      <a:pt x="2869" y="3569"/>
                    </a:cubicBezTo>
                    <a:cubicBezTo>
                      <a:pt x="1835" y="4770"/>
                      <a:pt x="901" y="6004"/>
                      <a:pt x="0" y="7305"/>
                    </a:cubicBezTo>
                    <a:cubicBezTo>
                      <a:pt x="1068" y="6138"/>
                      <a:pt x="2102" y="4970"/>
                      <a:pt x="3069" y="3736"/>
                    </a:cubicBezTo>
                    <a:cubicBezTo>
                      <a:pt x="4070" y="2535"/>
                      <a:pt x="5037" y="1268"/>
                      <a:pt x="5905" y="0"/>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6"/>
              <p:cNvSpPr/>
              <p:nvPr/>
            </p:nvSpPr>
            <p:spPr>
              <a:xfrm flipH="1">
                <a:off x="8218747" y="756465"/>
                <a:ext cx="117228" cy="147424"/>
              </a:xfrm>
              <a:custGeom>
                <a:avLst/>
                <a:gdLst/>
                <a:ahLst/>
                <a:cxnLst/>
                <a:rect l="l" t="t" r="r" b="b"/>
                <a:pathLst>
                  <a:path w="5571" h="7006" extrusionOk="0">
                    <a:moveTo>
                      <a:pt x="0" y="0"/>
                    </a:moveTo>
                    <a:lnTo>
                      <a:pt x="0" y="0"/>
                    </a:lnTo>
                    <a:cubicBezTo>
                      <a:pt x="834" y="1234"/>
                      <a:pt x="1735" y="2435"/>
                      <a:pt x="2702" y="3569"/>
                    </a:cubicBezTo>
                    <a:cubicBezTo>
                      <a:pt x="4220" y="5484"/>
                      <a:pt x="5477" y="7006"/>
                      <a:pt x="5568" y="7006"/>
                    </a:cubicBezTo>
                    <a:cubicBezTo>
                      <a:pt x="5569" y="7006"/>
                      <a:pt x="5570" y="7006"/>
                      <a:pt x="5571" y="7005"/>
                    </a:cubicBezTo>
                    <a:cubicBezTo>
                      <a:pt x="4737" y="5771"/>
                      <a:pt x="3836" y="4570"/>
                      <a:pt x="2869" y="3436"/>
                    </a:cubicBezTo>
                    <a:cubicBezTo>
                      <a:pt x="2002" y="2235"/>
                      <a:pt x="1034" y="1068"/>
                      <a:pt x="0" y="0"/>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6"/>
              <p:cNvSpPr/>
              <p:nvPr/>
            </p:nvSpPr>
            <p:spPr>
              <a:xfrm flipH="1">
                <a:off x="7725995" y="1124267"/>
                <a:ext cx="239379" cy="678768"/>
              </a:xfrm>
              <a:custGeom>
                <a:avLst/>
                <a:gdLst/>
                <a:ahLst/>
                <a:cxnLst/>
                <a:rect l="l" t="t" r="r" b="b"/>
                <a:pathLst>
                  <a:path w="11376" h="32257" extrusionOk="0">
                    <a:moveTo>
                      <a:pt x="1" y="0"/>
                    </a:moveTo>
                    <a:lnTo>
                      <a:pt x="1" y="32257"/>
                    </a:lnTo>
                    <a:lnTo>
                      <a:pt x="11376" y="32257"/>
                    </a:lnTo>
                    <a:lnTo>
                      <a:pt x="11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6"/>
              <p:cNvSpPr/>
              <p:nvPr/>
            </p:nvSpPr>
            <p:spPr>
              <a:xfrm flipH="1">
                <a:off x="7678965" y="4188728"/>
                <a:ext cx="408540" cy="321824"/>
              </a:xfrm>
              <a:custGeom>
                <a:avLst/>
                <a:gdLst/>
                <a:ahLst/>
                <a:cxnLst/>
                <a:rect l="l" t="t" r="r" b="b"/>
                <a:pathLst>
                  <a:path w="19415" h="15294" extrusionOk="0">
                    <a:moveTo>
                      <a:pt x="13197" y="1"/>
                    </a:moveTo>
                    <a:cubicBezTo>
                      <a:pt x="11304" y="1"/>
                      <a:pt x="9471" y="1270"/>
                      <a:pt x="8507" y="2941"/>
                    </a:cubicBezTo>
                    <a:cubicBezTo>
                      <a:pt x="7606" y="4476"/>
                      <a:pt x="7239" y="6344"/>
                      <a:pt x="5938" y="7478"/>
                    </a:cubicBezTo>
                    <a:cubicBezTo>
                      <a:pt x="5171" y="8045"/>
                      <a:pt x="4337" y="8445"/>
                      <a:pt x="3470" y="8746"/>
                    </a:cubicBezTo>
                    <a:cubicBezTo>
                      <a:pt x="2603" y="9113"/>
                      <a:pt x="1669" y="9513"/>
                      <a:pt x="1202" y="10347"/>
                    </a:cubicBezTo>
                    <a:cubicBezTo>
                      <a:pt x="1" y="12582"/>
                      <a:pt x="1569" y="14483"/>
                      <a:pt x="2269" y="15083"/>
                    </a:cubicBezTo>
                    <a:lnTo>
                      <a:pt x="2569" y="14883"/>
                    </a:lnTo>
                    <a:lnTo>
                      <a:pt x="15078" y="15284"/>
                    </a:lnTo>
                    <a:cubicBezTo>
                      <a:pt x="15282" y="15289"/>
                      <a:pt x="15488" y="15294"/>
                      <a:pt x="15695" y="15294"/>
                    </a:cubicBezTo>
                    <a:cubicBezTo>
                      <a:pt x="16707" y="15294"/>
                      <a:pt x="17721" y="15181"/>
                      <a:pt x="18414" y="14516"/>
                    </a:cubicBezTo>
                    <a:cubicBezTo>
                      <a:pt x="19381" y="13649"/>
                      <a:pt x="19415" y="12215"/>
                      <a:pt x="19415" y="10947"/>
                    </a:cubicBezTo>
                    <a:cubicBezTo>
                      <a:pt x="19381" y="8646"/>
                      <a:pt x="19348" y="6277"/>
                      <a:pt x="18481" y="4109"/>
                    </a:cubicBezTo>
                    <a:cubicBezTo>
                      <a:pt x="17613" y="1974"/>
                      <a:pt x="15712" y="106"/>
                      <a:pt x="13410" y="6"/>
                    </a:cubicBezTo>
                    <a:cubicBezTo>
                      <a:pt x="13339" y="2"/>
                      <a:pt x="13268" y="1"/>
                      <a:pt x="13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6"/>
              <p:cNvSpPr/>
              <p:nvPr/>
            </p:nvSpPr>
            <p:spPr>
              <a:xfrm flipH="1">
                <a:off x="7535076" y="3781030"/>
                <a:ext cx="693519" cy="815649"/>
              </a:xfrm>
              <a:custGeom>
                <a:avLst/>
                <a:gdLst/>
                <a:ahLst/>
                <a:cxnLst/>
                <a:rect l="l" t="t" r="r" b="b"/>
                <a:pathLst>
                  <a:path w="32958" h="38762" extrusionOk="0">
                    <a:moveTo>
                      <a:pt x="3770" y="334"/>
                    </a:moveTo>
                    <a:cubicBezTo>
                      <a:pt x="3904" y="1001"/>
                      <a:pt x="4504" y="4771"/>
                      <a:pt x="5305" y="9841"/>
                    </a:cubicBezTo>
                    <a:lnTo>
                      <a:pt x="1969" y="9841"/>
                    </a:lnTo>
                    <a:lnTo>
                      <a:pt x="401" y="334"/>
                    </a:lnTo>
                    <a:close/>
                    <a:moveTo>
                      <a:pt x="10775" y="334"/>
                    </a:moveTo>
                    <a:lnTo>
                      <a:pt x="11509" y="9841"/>
                    </a:lnTo>
                    <a:lnTo>
                      <a:pt x="5605" y="9841"/>
                    </a:lnTo>
                    <a:cubicBezTo>
                      <a:pt x="5405" y="8540"/>
                      <a:pt x="5205" y="7272"/>
                      <a:pt x="5038" y="6172"/>
                    </a:cubicBezTo>
                    <a:cubicBezTo>
                      <a:pt x="4437" y="2302"/>
                      <a:pt x="4204" y="868"/>
                      <a:pt x="4071" y="334"/>
                    </a:cubicBezTo>
                    <a:close/>
                    <a:moveTo>
                      <a:pt x="17213" y="334"/>
                    </a:moveTo>
                    <a:lnTo>
                      <a:pt x="17413" y="9841"/>
                    </a:lnTo>
                    <a:lnTo>
                      <a:pt x="11843" y="9841"/>
                    </a:lnTo>
                    <a:lnTo>
                      <a:pt x="11109" y="334"/>
                    </a:lnTo>
                    <a:close/>
                    <a:moveTo>
                      <a:pt x="23785" y="334"/>
                    </a:moveTo>
                    <a:lnTo>
                      <a:pt x="23451" y="9841"/>
                    </a:lnTo>
                    <a:lnTo>
                      <a:pt x="17714" y="9841"/>
                    </a:lnTo>
                    <a:lnTo>
                      <a:pt x="17513" y="334"/>
                    </a:lnTo>
                    <a:close/>
                    <a:moveTo>
                      <a:pt x="28655" y="334"/>
                    </a:moveTo>
                    <a:lnTo>
                      <a:pt x="27821" y="9841"/>
                    </a:lnTo>
                    <a:lnTo>
                      <a:pt x="23785" y="9841"/>
                    </a:lnTo>
                    <a:lnTo>
                      <a:pt x="24118" y="334"/>
                    </a:lnTo>
                    <a:close/>
                    <a:moveTo>
                      <a:pt x="32624" y="334"/>
                    </a:moveTo>
                    <a:lnTo>
                      <a:pt x="31490" y="9841"/>
                    </a:lnTo>
                    <a:lnTo>
                      <a:pt x="28154" y="9841"/>
                    </a:lnTo>
                    <a:lnTo>
                      <a:pt x="28988" y="334"/>
                    </a:lnTo>
                    <a:close/>
                    <a:moveTo>
                      <a:pt x="5672" y="12309"/>
                    </a:moveTo>
                    <a:cubicBezTo>
                      <a:pt x="6172" y="15478"/>
                      <a:pt x="6739" y="19014"/>
                      <a:pt x="7306" y="22583"/>
                    </a:cubicBezTo>
                    <a:lnTo>
                      <a:pt x="4137" y="22583"/>
                    </a:lnTo>
                    <a:lnTo>
                      <a:pt x="2403" y="12309"/>
                    </a:lnTo>
                    <a:close/>
                    <a:moveTo>
                      <a:pt x="11709" y="12309"/>
                    </a:moveTo>
                    <a:lnTo>
                      <a:pt x="12510" y="22583"/>
                    </a:lnTo>
                    <a:lnTo>
                      <a:pt x="7640" y="22583"/>
                    </a:lnTo>
                    <a:cubicBezTo>
                      <a:pt x="7473" y="21549"/>
                      <a:pt x="7306" y="20515"/>
                      <a:pt x="7139" y="19414"/>
                    </a:cubicBezTo>
                    <a:cubicBezTo>
                      <a:pt x="6772" y="17013"/>
                      <a:pt x="6372" y="14578"/>
                      <a:pt x="6005" y="12309"/>
                    </a:cubicBezTo>
                    <a:close/>
                    <a:moveTo>
                      <a:pt x="17447" y="12309"/>
                    </a:moveTo>
                    <a:lnTo>
                      <a:pt x="17680" y="22583"/>
                    </a:lnTo>
                    <a:lnTo>
                      <a:pt x="12843" y="22583"/>
                    </a:lnTo>
                    <a:lnTo>
                      <a:pt x="12043" y="12309"/>
                    </a:lnTo>
                    <a:close/>
                    <a:moveTo>
                      <a:pt x="23384" y="12309"/>
                    </a:moveTo>
                    <a:lnTo>
                      <a:pt x="23051" y="22583"/>
                    </a:lnTo>
                    <a:lnTo>
                      <a:pt x="18014" y="22583"/>
                    </a:lnTo>
                    <a:lnTo>
                      <a:pt x="17780" y="12309"/>
                    </a:lnTo>
                    <a:close/>
                    <a:moveTo>
                      <a:pt x="27621" y="12309"/>
                    </a:moveTo>
                    <a:lnTo>
                      <a:pt x="26753" y="22583"/>
                    </a:lnTo>
                    <a:lnTo>
                      <a:pt x="23351" y="22583"/>
                    </a:lnTo>
                    <a:lnTo>
                      <a:pt x="23718" y="12309"/>
                    </a:lnTo>
                    <a:close/>
                    <a:moveTo>
                      <a:pt x="31190" y="12309"/>
                    </a:moveTo>
                    <a:lnTo>
                      <a:pt x="29989" y="22583"/>
                    </a:lnTo>
                    <a:lnTo>
                      <a:pt x="27054" y="22583"/>
                    </a:lnTo>
                    <a:lnTo>
                      <a:pt x="27954" y="12309"/>
                    </a:lnTo>
                    <a:close/>
                    <a:moveTo>
                      <a:pt x="7673" y="25052"/>
                    </a:moveTo>
                    <a:cubicBezTo>
                      <a:pt x="8173" y="28154"/>
                      <a:pt x="8640" y="31189"/>
                      <a:pt x="9074" y="33991"/>
                    </a:cubicBezTo>
                    <a:lnTo>
                      <a:pt x="6039" y="33991"/>
                    </a:lnTo>
                    <a:lnTo>
                      <a:pt x="4538" y="25052"/>
                    </a:lnTo>
                    <a:close/>
                    <a:moveTo>
                      <a:pt x="12710" y="25052"/>
                    </a:moveTo>
                    <a:lnTo>
                      <a:pt x="13377" y="33991"/>
                    </a:lnTo>
                    <a:lnTo>
                      <a:pt x="9408" y="33991"/>
                    </a:lnTo>
                    <a:cubicBezTo>
                      <a:pt x="9041" y="31556"/>
                      <a:pt x="8540" y="28421"/>
                      <a:pt x="8007" y="25052"/>
                    </a:cubicBezTo>
                    <a:close/>
                    <a:moveTo>
                      <a:pt x="17747" y="25052"/>
                    </a:moveTo>
                    <a:lnTo>
                      <a:pt x="17947" y="33991"/>
                    </a:lnTo>
                    <a:lnTo>
                      <a:pt x="13711" y="33991"/>
                    </a:lnTo>
                    <a:lnTo>
                      <a:pt x="13044" y="25052"/>
                    </a:lnTo>
                    <a:close/>
                    <a:moveTo>
                      <a:pt x="22951" y="25052"/>
                    </a:moveTo>
                    <a:lnTo>
                      <a:pt x="22650" y="33991"/>
                    </a:lnTo>
                    <a:lnTo>
                      <a:pt x="18281" y="33991"/>
                    </a:lnTo>
                    <a:lnTo>
                      <a:pt x="18081" y="25052"/>
                    </a:lnTo>
                    <a:close/>
                    <a:moveTo>
                      <a:pt x="26553" y="25052"/>
                    </a:moveTo>
                    <a:lnTo>
                      <a:pt x="25786" y="33991"/>
                    </a:lnTo>
                    <a:lnTo>
                      <a:pt x="22984" y="33991"/>
                    </a:lnTo>
                    <a:lnTo>
                      <a:pt x="23284" y="25052"/>
                    </a:lnTo>
                    <a:close/>
                    <a:moveTo>
                      <a:pt x="29722" y="25052"/>
                    </a:moveTo>
                    <a:lnTo>
                      <a:pt x="28655" y="33991"/>
                    </a:lnTo>
                    <a:lnTo>
                      <a:pt x="26120" y="33991"/>
                    </a:lnTo>
                    <a:lnTo>
                      <a:pt x="26887" y="25052"/>
                    </a:lnTo>
                    <a:close/>
                    <a:moveTo>
                      <a:pt x="1" y="0"/>
                    </a:moveTo>
                    <a:lnTo>
                      <a:pt x="5939" y="35392"/>
                    </a:lnTo>
                    <a:cubicBezTo>
                      <a:pt x="6172" y="36894"/>
                      <a:pt x="7273" y="38128"/>
                      <a:pt x="8741" y="38561"/>
                    </a:cubicBezTo>
                    <a:lnTo>
                      <a:pt x="8874" y="38561"/>
                    </a:lnTo>
                    <a:cubicBezTo>
                      <a:pt x="8941" y="38595"/>
                      <a:pt x="9041" y="38628"/>
                      <a:pt x="9141" y="38628"/>
                    </a:cubicBezTo>
                    <a:cubicBezTo>
                      <a:pt x="9374" y="38695"/>
                      <a:pt x="9608" y="38695"/>
                      <a:pt x="9808" y="38728"/>
                    </a:cubicBezTo>
                    <a:lnTo>
                      <a:pt x="9808" y="38762"/>
                    </a:lnTo>
                    <a:lnTo>
                      <a:pt x="9975" y="38728"/>
                    </a:lnTo>
                    <a:lnTo>
                      <a:pt x="24719" y="38728"/>
                    </a:lnTo>
                    <a:cubicBezTo>
                      <a:pt x="24985" y="38728"/>
                      <a:pt x="25252" y="38695"/>
                      <a:pt x="25519" y="38661"/>
                    </a:cubicBezTo>
                    <a:cubicBezTo>
                      <a:pt x="27287" y="38361"/>
                      <a:pt x="28621" y="36960"/>
                      <a:pt x="28855" y="35192"/>
                    </a:cubicBezTo>
                    <a:lnTo>
                      <a:pt x="31724" y="10775"/>
                    </a:lnTo>
                    <a:lnTo>
                      <a:pt x="31824" y="9807"/>
                    </a:lnTo>
                    <a:lnTo>
                      <a:pt x="32958" y="167"/>
                    </a:lnTo>
                    <a:lnTo>
                      <a:pt x="32958" y="0"/>
                    </a:ln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6"/>
              <p:cNvSpPr/>
              <p:nvPr/>
            </p:nvSpPr>
            <p:spPr>
              <a:xfrm flipH="1">
                <a:off x="4889550" y="2686736"/>
                <a:ext cx="635946" cy="334134"/>
              </a:xfrm>
              <a:custGeom>
                <a:avLst/>
                <a:gdLst/>
                <a:ahLst/>
                <a:cxnLst/>
                <a:rect l="l" t="t" r="r" b="b"/>
                <a:pathLst>
                  <a:path w="30222" h="15879" extrusionOk="0">
                    <a:moveTo>
                      <a:pt x="1468" y="1"/>
                    </a:moveTo>
                    <a:lnTo>
                      <a:pt x="1468" y="8940"/>
                    </a:lnTo>
                    <a:lnTo>
                      <a:pt x="0" y="8940"/>
                    </a:lnTo>
                    <a:lnTo>
                      <a:pt x="0" y="9908"/>
                    </a:lnTo>
                    <a:lnTo>
                      <a:pt x="1468" y="9908"/>
                    </a:lnTo>
                    <a:lnTo>
                      <a:pt x="1468" y="15879"/>
                    </a:lnTo>
                    <a:lnTo>
                      <a:pt x="29321" y="15879"/>
                    </a:lnTo>
                    <a:lnTo>
                      <a:pt x="29321" y="10441"/>
                    </a:lnTo>
                    <a:lnTo>
                      <a:pt x="27253" y="10441"/>
                    </a:lnTo>
                    <a:lnTo>
                      <a:pt x="27253" y="9274"/>
                    </a:lnTo>
                    <a:lnTo>
                      <a:pt x="29321" y="9274"/>
                    </a:lnTo>
                    <a:lnTo>
                      <a:pt x="29321" y="7473"/>
                    </a:lnTo>
                    <a:lnTo>
                      <a:pt x="30222" y="7473"/>
                    </a:lnTo>
                    <a:lnTo>
                      <a:pt x="30222" y="6672"/>
                    </a:lnTo>
                    <a:lnTo>
                      <a:pt x="29154" y="6672"/>
                    </a:lnTo>
                    <a:lnTo>
                      <a:pt x="29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6"/>
              <p:cNvSpPr/>
              <p:nvPr/>
            </p:nvSpPr>
            <p:spPr>
              <a:xfrm flipH="1">
                <a:off x="4888835" y="2686736"/>
                <a:ext cx="175515" cy="332030"/>
              </a:xfrm>
              <a:custGeom>
                <a:avLst/>
                <a:gdLst/>
                <a:ahLst/>
                <a:cxnLst/>
                <a:rect l="l" t="t" r="r" b="b"/>
                <a:pathLst>
                  <a:path w="8341" h="15779" extrusionOk="0">
                    <a:moveTo>
                      <a:pt x="7239" y="1"/>
                    </a:moveTo>
                    <a:lnTo>
                      <a:pt x="1" y="34"/>
                    </a:lnTo>
                    <a:lnTo>
                      <a:pt x="1" y="15779"/>
                    </a:lnTo>
                    <a:lnTo>
                      <a:pt x="7406" y="15779"/>
                    </a:lnTo>
                    <a:lnTo>
                      <a:pt x="7406" y="10341"/>
                    </a:lnTo>
                    <a:lnTo>
                      <a:pt x="5338" y="10341"/>
                    </a:lnTo>
                    <a:lnTo>
                      <a:pt x="5338" y="9274"/>
                    </a:lnTo>
                    <a:lnTo>
                      <a:pt x="7406" y="9307"/>
                    </a:lnTo>
                    <a:lnTo>
                      <a:pt x="7406" y="7506"/>
                    </a:lnTo>
                    <a:lnTo>
                      <a:pt x="8340" y="7506"/>
                    </a:lnTo>
                    <a:lnTo>
                      <a:pt x="8307" y="6605"/>
                    </a:lnTo>
                    <a:lnTo>
                      <a:pt x="7239" y="6572"/>
                    </a:lnTo>
                    <a:lnTo>
                      <a:pt x="7239" y="1"/>
                    </a:ln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6"/>
              <p:cNvSpPr/>
              <p:nvPr/>
            </p:nvSpPr>
            <p:spPr>
              <a:xfrm flipH="1">
                <a:off x="5053092" y="2890301"/>
                <a:ext cx="473814" cy="4230"/>
              </a:xfrm>
              <a:custGeom>
                <a:avLst/>
                <a:gdLst/>
                <a:ahLst/>
                <a:cxnLst/>
                <a:rect l="l" t="t" r="r" b="b"/>
                <a:pathLst>
                  <a:path w="22517" h="201" extrusionOk="0">
                    <a:moveTo>
                      <a:pt x="11275" y="0"/>
                    </a:moveTo>
                    <a:cubicBezTo>
                      <a:pt x="5038" y="0"/>
                      <a:pt x="1" y="34"/>
                      <a:pt x="1" y="100"/>
                    </a:cubicBezTo>
                    <a:cubicBezTo>
                      <a:pt x="1" y="167"/>
                      <a:pt x="5038" y="200"/>
                      <a:pt x="11275" y="200"/>
                    </a:cubicBezTo>
                    <a:cubicBezTo>
                      <a:pt x="17480" y="200"/>
                      <a:pt x="22517" y="167"/>
                      <a:pt x="22517" y="100"/>
                    </a:cubicBezTo>
                    <a:cubicBezTo>
                      <a:pt x="22517" y="34"/>
                      <a:pt x="17480" y="0"/>
                      <a:pt x="11275" y="0"/>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6"/>
              <p:cNvSpPr/>
              <p:nvPr/>
            </p:nvSpPr>
            <p:spPr>
              <a:xfrm flipH="1">
                <a:off x="5053092" y="2871342"/>
                <a:ext cx="473814" cy="4230"/>
              </a:xfrm>
              <a:custGeom>
                <a:avLst/>
                <a:gdLst/>
                <a:ahLst/>
                <a:cxnLst/>
                <a:rect l="l" t="t" r="r" b="b"/>
                <a:pathLst>
                  <a:path w="22517" h="201" extrusionOk="0">
                    <a:moveTo>
                      <a:pt x="11275" y="1"/>
                    </a:moveTo>
                    <a:cubicBezTo>
                      <a:pt x="5038" y="1"/>
                      <a:pt x="1" y="34"/>
                      <a:pt x="1" y="101"/>
                    </a:cubicBezTo>
                    <a:cubicBezTo>
                      <a:pt x="1" y="167"/>
                      <a:pt x="5038" y="201"/>
                      <a:pt x="11275" y="201"/>
                    </a:cubicBezTo>
                    <a:cubicBezTo>
                      <a:pt x="17480" y="201"/>
                      <a:pt x="22517" y="167"/>
                      <a:pt x="22517" y="101"/>
                    </a:cubicBezTo>
                    <a:cubicBezTo>
                      <a:pt x="22517" y="34"/>
                      <a:pt x="17480" y="1"/>
                      <a:pt x="11275" y="1"/>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6"/>
              <p:cNvSpPr/>
              <p:nvPr/>
            </p:nvSpPr>
            <p:spPr>
              <a:xfrm flipH="1">
                <a:off x="5022896" y="2820103"/>
                <a:ext cx="473835" cy="4230"/>
              </a:xfrm>
              <a:custGeom>
                <a:avLst/>
                <a:gdLst/>
                <a:ahLst/>
                <a:cxnLst/>
                <a:rect l="l" t="t" r="r" b="b"/>
                <a:pathLst>
                  <a:path w="22518" h="201" extrusionOk="0">
                    <a:moveTo>
                      <a:pt x="11276" y="0"/>
                    </a:moveTo>
                    <a:cubicBezTo>
                      <a:pt x="5038" y="0"/>
                      <a:pt x="1" y="34"/>
                      <a:pt x="1" y="101"/>
                    </a:cubicBezTo>
                    <a:cubicBezTo>
                      <a:pt x="1" y="134"/>
                      <a:pt x="5038" y="201"/>
                      <a:pt x="11276" y="201"/>
                    </a:cubicBezTo>
                    <a:cubicBezTo>
                      <a:pt x="17480" y="201"/>
                      <a:pt x="22517" y="134"/>
                      <a:pt x="22517" y="101"/>
                    </a:cubicBezTo>
                    <a:cubicBezTo>
                      <a:pt x="22517" y="34"/>
                      <a:pt x="17480" y="0"/>
                      <a:pt x="11276" y="0"/>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6"/>
              <p:cNvSpPr/>
              <p:nvPr/>
            </p:nvSpPr>
            <p:spPr>
              <a:xfrm flipH="1">
                <a:off x="5019403" y="2959783"/>
                <a:ext cx="473814" cy="4230"/>
              </a:xfrm>
              <a:custGeom>
                <a:avLst/>
                <a:gdLst/>
                <a:ahLst/>
                <a:cxnLst/>
                <a:rect l="l" t="t" r="r" b="b"/>
                <a:pathLst>
                  <a:path w="22517" h="201" extrusionOk="0">
                    <a:moveTo>
                      <a:pt x="11242" y="1"/>
                    </a:moveTo>
                    <a:cubicBezTo>
                      <a:pt x="5038" y="1"/>
                      <a:pt x="1" y="34"/>
                      <a:pt x="1" y="101"/>
                    </a:cubicBezTo>
                    <a:cubicBezTo>
                      <a:pt x="1" y="167"/>
                      <a:pt x="5038" y="201"/>
                      <a:pt x="11242" y="201"/>
                    </a:cubicBezTo>
                    <a:cubicBezTo>
                      <a:pt x="17480" y="201"/>
                      <a:pt x="22517" y="167"/>
                      <a:pt x="22517" y="101"/>
                    </a:cubicBezTo>
                    <a:cubicBezTo>
                      <a:pt x="22517" y="34"/>
                      <a:pt x="17480" y="1"/>
                      <a:pt x="11242" y="1"/>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6"/>
              <p:cNvSpPr/>
              <p:nvPr/>
            </p:nvSpPr>
            <p:spPr>
              <a:xfrm flipH="1">
                <a:off x="6203528" y="3545880"/>
                <a:ext cx="75837" cy="908321"/>
              </a:xfrm>
              <a:custGeom>
                <a:avLst/>
                <a:gdLst/>
                <a:ahLst/>
                <a:cxnLst/>
                <a:rect l="l" t="t" r="r" b="b"/>
                <a:pathLst>
                  <a:path w="3604" h="43166" extrusionOk="0">
                    <a:moveTo>
                      <a:pt x="1" y="1"/>
                    </a:moveTo>
                    <a:lnTo>
                      <a:pt x="1" y="43165"/>
                    </a:lnTo>
                    <a:lnTo>
                      <a:pt x="3603" y="43165"/>
                    </a:lnTo>
                    <a:lnTo>
                      <a:pt x="3603" y="1"/>
                    </a:ln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6"/>
              <p:cNvSpPr/>
              <p:nvPr/>
            </p:nvSpPr>
            <p:spPr>
              <a:xfrm flipH="1">
                <a:off x="5693247" y="3469369"/>
                <a:ext cx="1085183" cy="117943"/>
              </a:xfrm>
              <a:custGeom>
                <a:avLst/>
                <a:gdLst/>
                <a:ahLst/>
                <a:cxnLst/>
                <a:rect l="l" t="t" r="r" b="b"/>
                <a:pathLst>
                  <a:path w="51571" h="5605" extrusionOk="0">
                    <a:moveTo>
                      <a:pt x="5605" y="1"/>
                    </a:moveTo>
                    <a:cubicBezTo>
                      <a:pt x="2536" y="1"/>
                      <a:pt x="1" y="2503"/>
                      <a:pt x="34" y="5605"/>
                    </a:cubicBezTo>
                    <a:lnTo>
                      <a:pt x="51571" y="5605"/>
                    </a:lnTo>
                    <a:cubicBezTo>
                      <a:pt x="51571" y="2503"/>
                      <a:pt x="49036" y="1"/>
                      <a:pt x="45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6"/>
              <p:cNvSpPr/>
              <p:nvPr/>
            </p:nvSpPr>
            <p:spPr>
              <a:xfrm flipH="1">
                <a:off x="5689018" y="3465161"/>
                <a:ext cx="1093621" cy="126381"/>
              </a:xfrm>
              <a:custGeom>
                <a:avLst/>
                <a:gdLst/>
                <a:ahLst/>
                <a:cxnLst/>
                <a:rect l="l" t="t" r="r" b="b"/>
                <a:pathLst>
                  <a:path w="51972" h="6006" extrusionOk="0">
                    <a:moveTo>
                      <a:pt x="46167" y="401"/>
                    </a:moveTo>
                    <a:cubicBezTo>
                      <a:pt x="49036" y="434"/>
                      <a:pt x="51437" y="2703"/>
                      <a:pt x="51537" y="5605"/>
                    </a:cubicBezTo>
                    <a:lnTo>
                      <a:pt x="434" y="5605"/>
                    </a:lnTo>
                    <a:cubicBezTo>
                      <a:pt x="534" y="2703"/>
                      <a:pt x="2936" y="401"/>
                      <a:pt x="5805" y="401"/>
                    </a:cubicBezTo>
                    <a:close/>
                    <a:moveTo>
                      <a:pt x="5805" y="1"/>
                    </a:moveTo>
                    <a:cubicBezTo>
                      <a:pt x="2603" y="1"/>
                      <a:pt x="1" y="2603"/>
                      <a:pt x="1" y="5805"/>
                    </a:cubicBezTo>
                    <a:lnTo>
                      <a:pt x="1" y="6005"/>
                    </a:lnTo>
                    <a:lnTo>
                      <a:pt x="51971" y="6005"/>
                    </a:lnTo>
                    <a:lnTo>
                      <a:pt x="51971" y="5805"/>
                    </a:lnTo>
                    <a:cubicBezTo>
                      <a:pt x="51971" y="2603"/>
                      <a:pt x="49369" y="1"/>
                      <a:pt x="46167" y="1"/>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6"/>
              <p:cNvSpPr/>
              <p:nvPr/>
            </p:nvSpPr>
            <p:spPr>
              <a:xfrm flipH="1">
                <a:off x="6182464" y="3586597"/>
                <a:ext cx="132694" cy="5639"/>
              </a:xfrm>
              <a:custGeom>
                <a:avLst/>
                <a:gdLst/>
                <a:ahLst/>
                <a:cxnLst/>
                <a:rect l="l" t="t" r="r" b="b"/>
                <a:pathLst>
                  <a:path w="6306" h="268" extrusionOk="0">
                    <a:moveTo>
                      <a:pt x="3169" y="1"/>
                    </a:moveTo>
                    <a:cubicBezTo>
                      <a:pt x="1402" y="1"/>
                      <a:pt x="1" y="67"/>
                      <a:pt x="1" y="134"/>
                    </a:cubicBezTo>
                    <a:cubicBezTo>
                      <a:pt x="1" y="201"/>
                      <a:pt x="1402" y="267"/>
                      <a:pt x="3169" y="267"/>
                    </a:cubicBezTo>
                    <a:cubicBezTo>
                      <a:pt x="4904" y="267"/>
                      <a:pt x="6305" y="201"/>
                      <a:pt x="6305" y="134"/>
                    </a:cubicBezTo>
                    <a:cubicBezTo>
                      <a:pt x="6305" y="67"/>
                      <a:pt x="4904" y="1"/>
                      <a:pt x="3169" y="1"/>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6"/>
              <p:cNvSpPr/>
              <p:nvPr/>
            </p:nvSpPr>
            <p:spPr>
              <a:xfrm flipH="1">
                <a:off x="5906618" y="4203584"/>
                <a:ext cx="666837" cy="333439"/>
              </a:xfrm>
              <a:custGeom>
                <a:avLst/>
                <a:gdLst/>
                <a:ahLst/>
                <a:cxnLst/>
                <a:rect l="l" t="t" r="r" b="b"/>
                <a:pathLst>
                  <a:path w="31690" h="15846" extrusionOk="0">
                    <a:moveTo>
                      <a:pt x="15845" y="1"/>
                    </a:moveTo>
                    <a:cubicBezTo>
                      <a:pt x="7105" y="1"/>
                      <a:pt x="0" y="7072"/>
                      <a:pt x="0" y="15845"/>
                    </a:cubicBezTo>
                    <a:lnTo>
                      <a:pt x="534" y="15845"/>
                    </a:lnTo>
                    <a:cubicBezTo>
                      <a:pt x="534" y="7372"/>
                      <a:pt x="7372" y="501"/>
                      <a:pt x="15845" y="501"/>
                    </a:cubicBezTo>
                    <a:cubicBezTo>
                      <a:pt x="24317" y="501"/>
                      <a:pt x="31189" y="7372"/>
                      <a:pt x="31189" y="15845"/>
                    </a:cubicBezTo>
                    <a:lnTo>
                      <a:pt x="31689" y="15845"/>
                    </a:lnTo>
                    <a:cubicBezTo>
                      <a:pt x="31689" y="7072"/>
                      <a:pt x="24584" y="1"/>
                      <a:pt x="1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p:cNvSpPr/>
              <p:nvPr/>
            </p:nvSpPr>
            <p:spPr>
              <a:xfrm flipH="1">
                <a:off x="5844859" y="4503314"/>
                <a:ext cx="117228" cy="100394"/>
              </a:xfrm>
              <a:custGeom>
                <a:avLst/>
                <a:gdLst/>
                <a:ahLst/>
                <a:cxnLst/>
                <a:rect l="l" t="t" r="r" b="b"/>
                <a:pathLst>
                  <a:path w="5571" h="4771" extrusionOk="0">
                    <a:moveTo>
                      <a:pt x="2402" y="0"/>
                    </a:moveTo>
                    <a:cubicBezTo>
                      <a:pt x="1068" y="0"/>
                      <a:pt x="0" y="1067"/>
                      <a:pt x="0" y="2368"/>
                    </a:cubicBezTo>
                    <a:cubicBezTo>
                      <a:pt x="0" y="3815"/>
                      <a:pt x="1179" y="4771"/>
                      <a:pt x="2406" y="4771"/>
                    </a:cubicBezTo>
                    <a:cubicBezTo>
                      <a:pt x="2990" y="4771"/>
                      <a:pt x="3585" y="4554"/>
                      <a:pt x="4070" y="4070"/>
                    </a:cubicBezTo>
                    <a:cubicBezTo>
                      <a:pt x="5571" y="2569"/>
                      <a:pt x="4503" y="0"/>
                      <a:pt x="2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6"/>
              <p:cNvSpPr/>
              <p:nvPr/>
            </p:nvSpPr>
            <p:spPr>
              <a:xfrm flipH="1">
                <a:off x="5922064" y="4451360"/>
                <a:ext cx="647899" cy="5639"/>
              </a:xfrm>
              <a:custGeom>
                <a:avLst/>
                <a:gdLst/>
                <a:ahLst/>
                <a:cxnLst/>
                <a:rect l="l" t="t" r="r" b="b"/>
                <a:pathLst>
                  <a:path w="30790" h="268" extrusionOk="0">
                    <a:moveTo>
                      <a:pt x="15379" y="1"/>
                    </a:moveTo>
                    <a:cubicBezTo>
                      <a:pt x="6872" y="1"/>
                      <a:pt x="1" y="67"/>
                      <a:pt x="1" y="134"/>
                    </a:cubicBezTo>
                    <a:cubicBezTo>
                      <a:pt x="1" y="234"/>
                      <a:pt x="6906" y="267"/>
                      <a:pt x="15379" y="267"/>
                    </a:cubicBezTo>
                    <a:cubicBezTo>
                      <a:pt x="23885" y="267"/>
                      <a:pt x="30790" y="234"/>
                      <a:pt x="30790" y="134"/>
                    </a:cubicBezTo>
                    <a:cubicBezTo>
                      <a:pt x="30790" y="67"/>
                      <a:pt x="23885" y="1"/>
                      <a:pt x="15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flipH="1">
                <a:off x="5661642" y="2575842"/>
                <a:ext cx="673865" cy="898473"/>
              </a:xfrm>
              <a:custGeom>
                <a:avLst/>
                <a:gdLst/>
                <a:ahLst/>
                <a:cxnLst/>
                <a:rect l="l" t="t" r="r" b="b"/>
                <a:pathLst>
                  <a:path w="32024" h="42698" extrusionOk="0">
                    <a:moveTo>
                      <a:pt x="6672" y="0"/>
                    </a:moveTo>
                    <a:cubicBezTo>
                      <a:pt x="4837" y="0"/>
                      <a:pt x="3336" y="1501"/>
                      <a:pt x="3336" y="3369"/>
                    </a:cubicBezTo>
                    <a:lnTo>
                      <a:pt x="0" y="42697"/>
                    </a:lnTo>
                    <a:lnTo>
                      <a:pt x="24484" y="42697"/>
                    </a:lnTo>
                    <a:cubicBezTo>
                      <a:pt x="28654" y="42697"/>
                      <a:pt x="32023" y="39328"/>
                      <a:pt x="32023" y="35159"/>
                    </a:cubicBezTo>
                    <a:lnTo>
                      <a:pt x="32023" y="3369"/>
                    </a:lnTo>
                    <a:cubicBezTo>
                      <a:pt x="32023" y="1501"/>
                      <a:pt x="30522" y="0"/>
                      <a:pt x="28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flipH="1">
                <a:off x="5765528" y="2608121"/>
                <a:ext cx="78636" cy="861270"/>
              </a:xfrm>
              <a:custGeom>
                <a:avLst/>
                <a:gdLst/>
                <a:ahLst/>
                <a:cxnLst/>
                <a:rect l="l" t="t" r="r" b="b"/>
                <a:pathLst>
                  <a:path w="3737" h="40930" extrusionOk="0">
                    <a:moveTo>
                      <a:pt x="3569" y="1"/>
                    </a:moveTo>
                    <a:cubicBezTo>
                      <a:pt x="3569" y="134"/>
                      <a:pt x="3536" y="267"/>
                      <a:pt x="3569" y="401"/>
                    </a:cubicBezTo>
                    <a:cubicBezTo>
                      <a:pt x="3536" y="701"/>
                      <a:pt x="3536" y="1101"/>
                      <a:pt x="3536" y="1635"/>
                    </a:cubicBezTo>
                    <a:cubicBezTo>
                      <a:pt x="3536" y="2703"/>
                      <a:pt x="3503" y="4237"/>
                      <a:pt x="3503" y="6105"/>
                    </a:cubicBezTo>
                    <a:cubicBezTo>
                      <a:pt x="3469" y="9908"/>
                      <a:pt x="3436" y="15111"/>
                      <a:pt x="3436" y="20849"/>
                    </a:cubicBezTo>
                    <a:lnTo>
                      <a:pt x="3436" y="28988"/>
                    </a:lnTo>
                    <a:cubicBezTo>
                      <a:pt x="3469" y="30155"/>
                      <a:pt x="3436" y="31323"/>
                      <a:pt x="3369" y="32491"/>
                    </a:cubicBezTo>
                    <a:cubicBezTo>
                      <a:pt x="3236" y="33525"/>
                      <a:pt x="3036" y="34525"/>
                      <a:pt x="2735" y="35526"/>
                    </a:cubicBezTo>
                    <a:cubicBezTo>
                      <a:pt x="2335" y="36927"/>
                      <a:pt x="1701" y="38295"/>
                      <a:pt x="934" y="39562"/>
                    </a:cubicBezTo>
                    <a:cubicBezTo>
                      <a:pt x="634" y="39996"/>
                      <a:pt x="400" y="40363"/>
                      <a:pt x="234" y="40563"/>
                    </a:cubicBezTo>
                    <a:lnTo>
                      <a:pt x="67" y="40830"/>
                    </a:lnTo>
                    <a:cubicBezTo>
                      <a:pt x="0" y="40897"/>
                      <a:pt x="0" y="40930"/>
                      <a:pt x="0" y="40930"/>
                    </a:cubicBezTo>
                    <a:cubicBezTo>
                      <a:pt x="134" y="40830"/>
                      <a:pt x="234" y="40730"/>
                      <a:pt x="300" y="40596"/>
                    </a:cubicBezTo>
                    <a:cubicBezTo>
                      <a:pt x="501" y="40396"/>
                      <a:pt x="734" y="40063"/>
                      <a:pt x="1034" y="39629"/>
                    </a:cubicBezTo>
                    <a:cubicBezTo>
                      <a:pt x="2435" y="37494"/>
                      <a:pt x="3303" y="35059"/>
                      <a:pt x="3569" y="32524"/>
                    </a:cubicBezTo>
                    <a:cubicBezTo>
                      <a:pt x="3703" y="31356"/>
                      <a:pt x="3736" y="30155"/>
                      <a:pt x="3703" y="28988"/>
                    </a:cubicBezTo>
                    <a:lnTo>
                      <a:pt x="3703" y="20849"/>
                    </a:lnTo>
                    <a:cubicBezTo>
                      <a:pt x="3669" y="15111"/>
                      <a:pt x="3669" y="9908"/>
                      <a:pt x="3669" y="6105"/>
                    </a:cubicBezTo>
                    <a:cubicBezTo>
                      <a:pt x="3669" y="4237"/>
                      <a:pt x="3636" y="2703"/>
                      <a:pt x="3636" y="1635"/>
                    </a:cubicBezTo>
                    <a:cubicBezTo>
                      <a:pt x="3603" y="1101"/>
                      <a:pt x="3603" y="701"/>
                      <a:pt x="3603" y="401"/>
                    </a:cubicBezTo>
                    <a:cubicBezTo>
                      <a:pt x="3603" y="267"/>
                      <a:pt x="3603" y="134"/>
                      <a:pt x="3569" y="1"/>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p:cNvSpPr/>
              <p:nvPr/>
            </p:nvSpPr>
            <p:spPr>
              <a:xfrm flipH="1">
                <a:off x="5717804" y="3468675"/>
                <a:ext cx="406436" cy="40738"/>
              </a:xfrm>
              <a:custGeom>
                <a:avLst/>
                <a:gdLst/>
                <a:ahLst/>
                <a:cxnLst/>
                <a:rect l="l" t="t" r="r" b="b"/>
                <a:pathLst>
                  <a:path w="19315" h="1936" extrusionOk="0">
                    <a:moveTo>
                      <a:pt x="768" y="1"/>
                    </a:moveTo>
                    <a:cubicBezTo>
                      <a:pt x="501" y="1"/>
                      <a:pt x="234" y="34"/>
                      <a:pt x="1" y="67"/>
                    </a:cubicBezTo>
                    <a:cubicBezTo>
                      <a:pt x="234" y="101"/>
                      <a:pt x="501" y="101"/>
                      <a:pt x="768" y="101"/>
                    </a:cubicBezTo>
                    <a:lnTo>
                      <a:pt x="2903" y="167"/>
                    </a:lnTo>
                    <a:cubicBezTo>
                      <a:pt x="4671" y="201"/>
                      <a:pt x="7172" y="267"/>
                      <a:pt x="9874" y="267"/>
                    </a:cubicBezTo>
                    <a:lnTo>
                      <a:pt x="13744" y="267"/>
                    </a:lnTo>
                    <a:cubicBezTo>
                      <a:pt x="13873" y="263"/>
                      <a:pt x="14002" y="261"/>
                      <a:pt x="14132" y="261"/>
                    </a:cubicBezTo>
                    <a:cubicBezTo>
                      <a:pt x="15036" y="261"/>
                      <a:pt x="15941" y="363"/>
                      <a:pt x="16846" y="568"/>
                    </a:cubicBezTo>
                    <a:cubicBezTo>
                      <a:pt x="17513" y="734"/>
                      <a:pt x="18147" y="1035"/>
                      <a:pt x="18714" y="1435"/>
                    </a:cubicBezTo>
                    <a:cubicBezTo>
                      <a:pt x="19114" y="1735"/>
                      <a:pt x="19314" y="1935"/>
                      <a:pt x="19314" y="1935"/>
                    </a:cubicBezTo>
                    <a:cubicBezTo>
                      <a:pt x="19314" y="1935"/>
                      <a:pt x="19281" y="1869"/>
                      <a:pt x="19181" y="1768"/>
                    </a:cubicBezTo>
                    <a:cubicBezTo>
                      <a:pt x="19081" y="1635"/>
                      <a:pt x="18914" y="1502"/>
                      <a:pt x="18781" y="1368"/>
                    </a:cubicBezTo>
                    <a:cubicBezTo>
                      <a:pt x="18214" y="901"/>
                      <a:pt x="17580" y="568"/>
                      <a:pt x="16879" y="367"/>
                    </a:cubicBezTo>
                    <a:cubicBezTo>
                      <a:pt x="15951" y="158"/>
                      <a:pt x="15022" y="29"/>
                      <a:pt x="14070" y="29"/>
                    </a:cubicBezTo>
                    <a:cubicBezTo>
                      <a:pt x="13961" y="29"/>
                      <a:pt x="13853" y="30"/>
                      <a:pt x="13744" y="34"/>
                    </a:cubicBezTo>
                    <a:cubicBezTo>
                      <a:pt x="12543" y="1"/>
                      <a:pt x="11242" y="1"/>
                      <a:pt x="9908" y="1"/>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6"/>
              <p:cNvSpPr/>
              <p:nvPr/>
            </p:nvSpPr>
            <p:spPr>
              <a:xfrm flipH="1">
                <a:off x="7320275" y="2591981"/>
                <a:ext cx="481537" cy="63885"/>
              </a:xfrm>
              <a:custGeom>
                <a:avLst/>
                <a:gdLst/>
                <a:ahLst/>
                <a:cxnLst/>
                <a:rect l="l" t="t" r="r" b="b"/>
                <a:pathLst>
                  <a:path w="22884" h="3036" extrusionOk="0">
                    <a:moveTo>
                      <a:pt x="0" y="0"/>
                    </a:moveTo>
                    <a:lnTo>
                      <a:pt x="0" y="3036"/>
                    </a:lnTo>
                    <a:lnTo>
                      <a:pt x="22883" y="3036"/>
                    </a:lnTo>
                    <a:lnTo>
                      <a:pt x="228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6"/>
              <p:cNvSpPr/>
              <p:nvPr/>
            </p:nvSpPr>
            <p:spPr>
              <a:xfrm flipH="1">
                <a:off x="7733002" y="2594086"/>
                <a:ext cx="5639" cy="60392"/>
              </a:xfrm>
              <a:custGeom>
                <a:avLst/>
                <a:gdLst/>
                <a:ahLst/>
                <a:cxnLst/>
                <a:rect l="l" t="t" r="r" b="b"/>
                <a:pathLst>
                  <a:path w="268" h="2870" extrusionOk="0">
                    <a:moveTo>
                      <a:pt x="134" y="0"/>
                    </a:moveTo>
                    <a:cubicBezTo>
                      <a:pt x="34" y="0"/>
                      <a:pt x="0" y="634"/>
                      <a:pt x="0" y="1435"/>
                    </a:cubicBezTo>
                    <a:cubicBezTo>
                      <a:pt x="0" y="2235"/>
                      <a:pt x="34" y="2869"/>
                      <a:pt x="134" y="2869"/>
                    </a:cubicBezTo>
                    <a:cubicBezTo>
                      <a:pt x="200" y="2869"/>
                      <a:pt x="267" y="2235"/>
                      <a:pt x="267" y="1435"/>
                    </a:cubicBezTo>
                    <a:cubicBezTo>
                      <a:pt x="267" y="668"/>
                      <a:pt x="200" y="0"/>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6"/>
              <p:cNvSpPr/>
              <p:nvPr/>
            </p:nvSpPr>
            <p:spPr>
              <a:xfrm flipH="1">
                <a:off x="7743544" y="2592676"/>
                <a:ext cx="5639" cy="60392"/>
              </a:xfrm>
              <a:custGeom>
                <a:avLst/>
                <a:gdLst/>
                <a:ahLst/>
                <a:cxnLst/>
                <a:rect l="l" t="t" r="r" b="b"/>
                <a:pathLst>
                  <a:path w="268" h="2870" extrusionOk="0">
                    <a:moveTo>
                      <a:pt x="134" y="1"/>
                    </a:moveTo>
                    <a:cubicBezTo>
                      <a:pt x="68" y="1"/>
                      <a:pt x="1" y="668"/>
                      <a:pt x="1" y="1435"/>
                    </a:cubicBezTo>
                    <a:cubicBezTo>
                      <a:pt x="1" y="2236"/>
                      <a:pt x="68" y="2869"/>
                      <a:pt x="134" y="2869"/>
                    </a:cubicBezTo>
                    <a:cubicBezTo>
                      <a:pt x="201" y="2869"/>
                      <a:pt x="268" y="2236"/>
                      <a:pt x="268" y="1435"/>
                    </a:cubicBezTo>
                    <a:cubicBezTo>
                      <a:pt x="268" y="668"/>
                      <a:pt x="201" y="1"/>
                      <a:pt x="1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6"/>
              <p:cNvSpPr/>
              <p:nvPr/>
            </p:nvSpPr>
            <p:spPr>
              <a:xfrm flipH="1">
                <a:off x="7354679" y="2594086"/>
                <a:ext cx="6334" cy="60392"/>
              </a:xfrm>
              <a:custGeom>
                <a:avLst/>
                <a:gdLst/>
                <a:ahLst/>
                <a:cxnLst/>
                <a:rect l="l" t="t" r="r" b="b"/>
                <a:pathLst>
                  <a:path w="301" h="2870" extrusionOk="0">
                    <a:moveTo>
                      <a:pt x="167" y="0"/>
                    </a:moveTo>
                    <a:cubicBezTo>
                      <a:pt x="67" y="0"/>
                      <a:pt x="0" y="634"/>
                      <a:pt x="0" y="1435"/>
                    </a:cubicBezTo>
                    <a:cubicBezTo>
                      <a:pt x="0" y="2235"/>
                      <a:pt x="67" y="2869"/>
                      <a:pt x="167" y="2869"/>
                    </a:cubicBezTo>
                    <a:cubicBezTo>
                      <a:pt x="234" y="2869"/>
                      <a:pt x="301" y="2235"/>
                      <a:pt x="301" y="1435"/>
                    </a:cubicBezTo>
                    <a:cubicBezTo>
                      <a:pt x="301" y="668"/>
                      <a:pt x="234"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6"/>
              <p:cNvSpPr/>
              <p:nvPr/>
            </p:nvSpPr>
            <p:spPr>
              <a:xfrm flipH="1">
                <a:off x="7365200" y="2592676"/>
                <a:ext cx="6334" cy="61086"/>
              </a:xfrm>
              <a:custGeom>
                <a:avLst/>
                <a:gdLst/>
                <a:ahLst/>
                <a:cxnLst/>
                <a:rect l="l" t="t" r="r" b="b"/>
                <a:pathLst>
                  <a:path w="301" h="2903" extrusionOk="0">
                    <a:moveTo>
                      <a:pt x="167" y="1"/>
                    </a:moveTo>
                    <a:cubicBezTo>
                      <a:pt x="67" y="1"/>
                      <a:pt x="0" y="668"/>
                      <a:pt x="0" y="1468"/>
                    </a:cubicBezTo>
                    <a:cubicBezTo>
                      <a:pt x="0" y="2236"/>
                      <a:pt x="67" y="2903"/>
                      <a:pt x="167" y="2903"/>
                    </a:cubicBezTo>
                    <a:cubicBezTo>
                      <a:pt x="234" y="2903"/>
                      <a:pt x="300" y="2236"/>
                      <a:pt x="300" y="1435"/>
                    </a:cubicBezTo>
                    <a:cubicBezTo>
                      <a:pt x="300" y="668"/>
                      <a:pt x="23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6"/>
              <p:cNvSpPr/>
              <p:nvPr/>
            </p:nvSpPr>
            <p:spPr>
              <a:xfrm flipH="1">
                <a:off x="7431190" y="2622872"/>
                <a:ext cx="245692" cy="5618"/>
              </a:xfrm>
              <a:custGeom>
                <a:avLst/>
                <a:gdLst/>
                <a:ahLst/>
                <a:cxnLst/>
                <a:rect l="l" t="t" r="r" b="b"/>
                <a:pathLst>
                  <a:path w="11676" h="267" extrusionOk="0">
                    <a:moveTo>
                      <a:pt x="5838" y="0"/>
                    </a:moveTo>
                    <a:cubicBezTo>
                      <a:pt x="2636" y="0"/>
                      <a:pt x="1" y="67"/>
                      <a:pt x="1" y="134"/>
                    </a:cubicBezTo>
                    <a:cubicBezTo>
                      <a:pt x="1" y="200"/>
                      <a:pt x="2636" y="267"/>
                      <a:pt x="5838" y="267"/>
                    </a:cubicBezTo>
                    <a:cubicBezTo>
                      <a:pt x="9074" y="267"/>
                      <a:pt x="11676" y="200"/>
                      <a:pt x="11676" y="134"/>
                    </a:cubicBezTo>
                    <a:cubicBezTo>
                      <a:pt x="11676" y="67"/>
                      <a:pt x="9074" y="0"/>
                      <a:pt x="5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6"/>
              <p:cNvSpPr/>
              <p:nvPr/>
            </p:nvSpPr>
            <p:spPr>
              <a:xfrm flipH="1">
                <a:off x="7323094" y="2881168"/>
                <a:ext cx="480821" cy="128464"/>
              </a:xfrm>
              <a:custGeom>
                <a:avLst/>
                <a:gdLst/>
                <a:ahLst/>
                <a:cxnLst/>
                <a:rect l="l" t="t" r="r" b="b"/>
                <a:pathLst>
                  <a:path w="22850" h="6105" extrusionOk="0">
                    <a:moveTo>
                      <a:pt x="0" y="1"/>
                    </a:moveTo>
                    <a:lnTo>
                      <a:pt x="0" y="6105"/>
                    </a:lnTo>
                    <a:lnTo>
                      <a:pt x="22850" y="6105"/>
                    </a:lnTo>
                    <a:lnTo>
                      <a:pt x="22850" y="1"/>
                    </a:lnTo>
                    <a:close/>
                  </a:path>
                </a:pathLst>
              </a:custGeom>
              <a:solidFill>
                <a:srgbClr val="FF8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6"/>
              <p:cNvSpPr/>
              <p:nvPr/>
            </p:nvSpPr>
            <p:spPr>
              <a:xfrm flipH="1">
                <a:off x="7316781" y="2891690"/>
                <a:ext cx="485745" cy="112367"/>
              </a:xfrm>
              <a:custGeom>
                <a:avLst/>
                <a:gdLst/>
                <a:ahLst/>
                <a:cxnLst/>
                <a:rect l="l" t="t" r="r" b="b"/>
                <a:pathLst>
                  <a:path w="23084" h="5340" extrusionOk="0">
                    <a:moveTo>
                      <a:pt x="1" y="3370"/>
                    </a:moveTo>
                    <a:lnTo>
                      <a:pt x="1" y="3370"/>
                    </a:lnTo>
                    <a:cubicBezTo>
                      <a:pt x="5" y="3374"/>
                      <a:pt x="9" y="3379"/>
                      <a:pt x="12" y="3383"/>
                    </a:cubicBezTo>
                    <a:lnTo>
                      <a:pt x="12" y="3383"/>
                    </a:lnTo>
                    <a:cubicBezTo>
                      <a:pt x="9" y="3379"/>
                      <a:pt x="5" y="3374"/>
                      <a:pt x="1" y="3370"/>
                    </a:cubicBezTo>
                    <a:close/>
                    <a:moveTo>
                      <a:pt x="12736" y="312"/>
                    </a:moveTo>
                    <a:cubicBezTo>
                      <a:pt x="12916" y="312"/>
                      <a:pt x="13093" y="363"/>
                      <a:pt x="13244" y="468"/>
                    </a:cubicBezTo>
                    <a:cubicBezTo>
                      <a:pt x="13610" y="735"/>
                      <a:pt x="13844" y="1102"/>
                      <a:pt x="13944" y="1535"/>
                    </a:cubicBezTo>
                    <a:cubicBezTo>
                      <a:pt x="14099" y="2371"/>
                      <a:pt x="13851" y="3207"/>
                      <a:pt x="13255" y="3802"/>
                    </a:cubicBezTo>
                    <a:lnTo>
                      <a:pt x="13255" y="3802"/>
                    </a:lnTo>
                    <a:cubicBezTo>
                      <a:pt x="12847" y="3547"/>
                      <a:pt x="12479" y="3230"/>
                      <a:pt x="12176" y="2870"/>
                    </a:cubicBezTo>
                    <a:cubicBezTo>
                      <a:pt x="11909" y="2536"/>
                      <a:pt x="11742" y="2102"/>
                      <a:pt x="11709" y="1702"/>
                    </a:cubicBezTo>
                    <a:cubicBezTo>
                      <a:pt x="11676" y="1268"/>
                      <a:pt x="11809" y="835"/>
                      <a:pt x="12109" y="535"/>
                    </a:cubicBezTo>
                    <a:cubicBezTo>
                      <a:pt x="12293" y="388"/>
                      <a:pt x="12517" y="312"/>
                      <a:pt x="12736" y="312"/>
                    </a:cubicBezTo>
                    <a:close/>
                    <a:moveTo>
                      <a:pt x="18280" y="234"/>
                    </a:moveTo>
                    <a:cubicBezTo>
                      <a:pt x="18948" y="368"/>
                      <a:pt x="19448" y="935"/>
                      <a:pt x="19481" y="1602"/>
                    </a:cubicBezTo>
                    <a:cubicBezTo>
                      <a:pt x="19515" y="2336"/>
                      <a:pt x="19248" y="3070"/>
                      <a:pt x="18714" y="3603"/>
                    </a:cubicBezTo>
                    <a:cubicBezTo>
                      <a:pt x="18604" y="3720"/>
                      <a:pt x="18486" y="3827"/>
                      <a:pt x="18360" y="3924"/>
                    </a:cubicBezTo>
                    <a:lnTo>
                      <a:pt x="18360" y="3924"/>
                    </a:lnTo>
                    <a:cubicBezTo>
                      <a:pt x="18013" y="3675"/>
                      <a:pt x="17701" y="3362"/>
                      <a:pt x="17480" y="3003"/>
                    </a:cubicBezTo>
                    <a:cubicBezTo>
                      <a:pt x="17146" y="2536"/>
                      <a:pt x="17013" y="1969"/>
                      <a:pt x="17113" y="1402"/>
                    </a:cubicBezTo>
                    <a:cubicBezTo>
                      <a:pt x="17146" y="1102"/>
                      <a:pt x="17280" y="801"/>
                      <a:pt x="17480" y="601"/>
                    </a:cubicBezTo>
                    <a:cubicBezTo>
                      <a:pt x="17680" y="368"/>
                      <a:pt x="17980" y="234"/>
                      <a:pt x="18280" y="234"/>
                    </a:cubicBezTo>
                    <a:close/>
                    <a:moveTo>
                      <a:pt x="7015" y="377"/>
                    </a:moveTo>
                    <a:cubicBezTo>
                      <a:pt x="7266" y="377"/>
                      <a:pt x="7512" y="458"/>
                      <a:pt x="7740" y="635"/>
                    </a:cubicBezTo>
                    <a:cubicBezTo>
                      <a:pt x="8240" y="1068"/>
                      <a:pt x="8440" y="1769"/>
                      <a:pt x="8207" y="2403"/>
                    </a:cubicBezTo>
                    <a:cubicBezTo>
                      <a:pt x="8006" y="3036"/>
                      <a:pt x="7640" y="3570"/>
                      <a:pt x="7139" y="3970"/>
                    </a:cubicBezTo>
                    <a:cubicBezTo>
                      <a:pt x="7098" y="4005"/>
                      <a:pt x="7056" y="4039"/>
                      <a:pt x="7013" y="4073"/>
                    </a:cubicBezTo>
                    <a:lnTo>
                      <a:pt x="7013" y="4073"/>
                    </a:lnTo>
                    <a:cubicBezTo>
                      <a:pt x="6723" y="3841"/>
                      <a:pt x="6472" y="3560"/>
                      <a:pt x="6272" y="3237"/>
                    </a:cubicBezTo>
                    <a:cubicBezTo>
                      <a:pt x="5838" y="2569"/>
                      <a:pt x="5738" y="1769"/>
                      <a:pt x="6005" y="1035"/>
                    </a:cubicBezTo>
                    <a:cubicBezTo>
                      <a:pt x="6138" y="701"/>
                      <a:pt x="6439" y="468"/>
                      <a:pt x="6772" y="401"/>
                    </a:cubicBezTo>
                    <a:cubicBezTo>
                      <a:pt x="6853" y="385"/>
                      <a:pt x="6934" y="377"/>
                      <a:pt x="7015" y="377"/>
                    </a:cubicBezTo>
                    <a:close/>
                    <a:moveTo>
                      <a:pt x="18314" y="1"/>
                    </a:moveTo>
                    <a:cubicBezTo>
                      <a:pt x="17947" y="1"/>
                      <a:pt x="17580" y="168"/>
                      <a:pt x="17346" y="468"/>
                    </a:cubicBezTo>
                    <a:cubicBezTo>
                      <a:pt x="17113" y="701"/>
                      <a:pt x="16980" y="1035"/>
                      <a:pt x="16913" y="1369"/>
                    </a:cubicBezTo>
                    <a:cubicBezTo>
                      <a:pt x="16846" y="1969"/>
                      <a:pt x="16980" y="2603"/>
                      <a:pt x="17346" y="3136"/>
                    </a:cubicBezTo>
                    <a:cubicBezTo>
                      <a:pt x="17581" y="3476"/>
                      <a:pt x="17877" y="3774"/>
                      <a:pt x="18235" y="4016"/>
                    </a:cubicBezTo>
                    <a:lnTo>
                      <a:pt x="18235" y="4016"/>
                    </a:lnTo>
                    <a:cubicBezTo>
                      <a:pt x="17776" y="4333"/>
                      <a:pt x="17237" y="4522"/>
                      <a:pt x="16679" y="4571"/>
                    </a:cubicBezTo>
                    <a:cubicBezTo>
                      <a:pt x="16492" y="4593"/>
                      <a:pt x="16304" y="4604"/>
                      <a:pt x="16117" y="4604"/>
                    </a:cubicBezTo>
                    <a:cubicBezTo>
                      <a:pt x="15473" y="4604"/>
                      <a:pt x="14839" y="4477"/>
                      <a:pt x="14244" y="4271"/>
                    </a:cubicBezTo>
                    <a:cubicBezTo>
                      <a:pt x="13994" y="4187"/>
                      <a:pt x="13750" y="4081"/>
                      <a:pt x="13517" y="3955"/>
                    </a:cubicBezTo>
                    <a:lnTo>
                      <a:pt x="13517" y="3955"/>
                    </a:lnTo>
                    <a:cubicBezTo>
                      <a:pt x="14111" y="3273"/>
                      <a:pt x="14391" y="2371"/>
                      <a:pt x="14211" y="1469"/>
                    </a:cubicBezTo>
                    <a:cubicBezTo>
                      <a:pt x="14111" y="968"/>
                      <a:pt x="13811" y="535"/>
                      <a:pt x="13377" y="234"/>
                    </a:cubicBezTo>
                    <a:cubicBezTo>
                      <a:pt x="13174" y="119"/>
                      <a:pt x="12971" y="28"/>
                      <a:pt x="12747" y="28"/>
                    </a:cubicBezTo>
                    <a:cubicBezTo>
                      <a:pt x="12713" y="28"/>
                      <a:pt x="12678" y="30"/>
                      <a:pt x="12643" y="34"/>
                    </a:cubicBezTo>
                    <a:cubicBezTo>
                      <a:pt x="12376" y="34"/>
                      <a:pt x="12109" y="134"/>
                      <a:pt x="11909" y="334"/>
                    </a:cubicBezTo>
                    <a:cubicBezTo>
                      <a:pt x="11576" y="701"/>
                      <a:pt x="11376" y="1202"/>
                      <a:pt x="11442" y="1702"/>
                    </a:cubicBezTo>
                    <a:cubicBezTo>
                      <a:pt x="11476" y="2202"/>
                      <a:pt x="11642" y="2636"/>
                      <a:pt x="11943" y="3036"/>
                    </a:cubicBezTo>
                    <a:cubicBezTo>
                      <a:pt x="12265" y="3413"/>
                      <a:pt x="12636" y="3731"/>
                      <a:pt x="13044" y="3992"/>
                    </a:cubicBezTo>
                    <a:lnTo>
                      <a:pt x="13044" y="3992"/>
                    </a:lnTo>
                    <a:cubicBezTo>
                      <a:pt x="12388" y="4528"/>
                      <a:pt x="11580" y="4873"/>
                      <a:pt x="10708" y="4938"/>
                    </a:cubicBezTo>
                    <a:cubicBezTo>
                      <a:pt x="10487" y="4963"/>
                      <a:pt x="10265" y="4976"/>
                      <a:pt x="10045" y="4976"/>
                    </a:cubicBezTo>
                    <a:cubicBezTo>
                      <a:pt x="9402" y="4976"/>
                      <a:pt x="8769" y="4870"/>
                      <a:pt x="8173" y="4671"/>
                    </a:cubicBezTo>
                    <a:cubicBezTo>
                      <a:pt x="7806" y="4564"/>
                      <a:pt x="7468" y="4401"/>
                      <a:pt x="7166" y="4188"/>
                    </a:cubicBezTo>
                    <a:lnTo>
                      <a:pt x="7166" y="4188"/>
                    </a:lnTo>
                    <a:cubicBezTo>
                      <a:pt x="7202" y="4161"/>
                      <a:pt x="7237" y="4132"/>
                      <a:pt x="7273" y="4104"/>
                    </a:cubicBezTo>
                    <a:cubicBezTo>
                      <a:pt x="7806" y="3704"/>
                      <a:pt x="8207" y="3136"/>
                      <a:pt x="8407" y="2469"/>
                    </a:cubicBezTo>
                    <a:cubicBezTo>
                      <a:pt x="8674" y="1769"/>
                      <a:pt x="8440" y="935"/>
                      <a:pt x="7873" y="435"/>
                    </a:cubicBezTo>
                    <a:cubicBezTo>
                      <a:pt x="7606" y="221"/>
                      <a:pt x="7297" y="114"/>
                      <a:pt x="6961" y="114"/>
                    </a:cubicBezTo>
                    <a:cubicBezTo>
                      <a:pt x="6878" y="114"/>
                      <a:pt x="6792" y="121"/>
                      <a:pt x="6706" y="134"/>
                    </a:cubicBezTo>
                    <a:cubicBezTo>
                      <a:pt x="6305" y="234"/>
                      <a:pt x="5938" y="535"/>
                      <a:pt x="5772" y="935"/>
                    </a:cubicBezTo>
                    <a:cubicBezTo>
                      <a:pt x="5471" y="1735"/>
                      <a:pt x="5571" y="2636"/>
                      <a:pt x="6038" y="3370"/>
                    </a:cubicBezTo>
                    <a:cubicBezTo>
                      <a:pt x="6245" y="3694"/>
                      <a:pt x="6503" y="3985"/>
                      <a:pt x="6798" y="4233"/>
                    </a:cubicBezTo>
                    <a:lnTo>
                      <a:pt x="6798" y="4233"/>
                    </a:lnTo>
                    <a:cubicBezTo>
                      <a:pt x="6024" y="4779"/>
                      <a:pt x="5093" y="5113"/>
                      <a:pt x="4137" y="5171"/>
                    </a:cubicBezTo>
                    <a:cubicBezTo>
                      <a:pt x="4065" y="5174"/>
                      <a:pt x="3993" y="5175"/>
                      <a:pt x="3921" y="5175"/>
                    </a:cubicBezTo>
                    <a:cubicBezTo>
                      <a:pt x="3131" y="5175"/>
                      <a:pt x="2375" y="5007"/>
                      <a:pt x="1702" y="4671"/>
                    </a:cubicBezTo>
                    <a:cubicBezTo>
                      <a:pt x="1073" y="4340"/>
                      <a:pt x="478" y="3911"/>
                      <a:pt x="12" y="3383"/>
                    </a:cubicBezTo>
                    <a:lnTo>
                      <a:pt x="12" y="3383"/>
                    </a:lnTo>
                    <a:cubicBezTo>
                      <a:pt x="35" y="3412"/>
                      <a:pt x="39" y="3441"/>
                      <a:pt x="67" y="3470"/>
                    </a:cubicBezTo>
                    <a:cubicBezTo>
                      <a:pt x="168" y="3603"/>
                      <a:pt x="268" y="3704"/>
                      <a:pt x="334" y="3804"/>
                    </a:cubicBezTo>
                    <a:cubicBezTo>
                      <a:pt x="1307" y="4776"/>
                      <a:pt x="2627" y="5339"/>
                      <a:pt x="4017" y="5339"/>
                    </a:cubicBezTo>
                    <a:cubicBezTo>
                      <a:pt x="4057" y="5339"/>
                      <a:pt x="4097" y="5339"/>
                      <a:pt x="4137" y="5338"/>
                    </a:cubicBezTo>
                    <a:cubicBezTo>
                      <a:pt x="5138" y="5279"/>
                      <a:pt x="6112" y="4935"/>
                      <a:pt x="6946" y="4351"/>
                    </a:cubicBezTo>
                    <a:lnTo>
                      <a:pt x="6946" y="4351"/>
                    </a:lnTo>
                    <a:cubicBezTo>
                      <a:pt x="7285" y="4607"/>
                      <a:pt x="7667" y="4808"/>
                      <a:pt x="8073" y="4938"/>
                    </a:cubicBezTo>
                    <a:cubicBezTo>
                      <a:pt x="8719" y="5136"/>
                      <a:pt x="9383" y="5243"/>
                      <a:pt x="10052" y="5243"/>
                    </a:cubicBezTo>
                    <a:cubicBezTo>
                      <a:pt x="10282" y="5243"/>
                      <a:pt x="10512" y="5230"/>
                      <a:pt x="10742" y="5205"/>
                    </a:cubicBezTo>
                    <a:cubicBezTo>
                      <a:pt x="11676" y="5138"/>
                      <a:pt x="12576" y="4771"/>
                      <a:pt x="13310" y="4171"/>
                    </a:cubicBezTo>
                    <a:cubicBezTo>
                      <a:pt x="13315" y="4166"/>
                      <a:pt x="13319" y="4162"/>
                      <a:pt x="13323" y="4158"/>
                    </a:cubicBezTo>
                    <a:lnTo>
                      <a:pt x="13323" y="4158"/>
                    </a:lnTo>
                    <a:cubicBezTo>
                      <a:pt x="13594" y="4308"/>
                      <a:pt x="13880" y="4435"/>
                      <a:pt x="14178" y="4537"/>
                    </a:cubicBezTo>
                    <a:cubicBezTo>
                      <a:pt x="14798" y="4744"/>
                      <a:pt x="15478" y="4871"/>
                      <a:pt x="16157" y="4871"/>
                    </a:cubicBezTo>
                    <a:cubicBezTo>
                      <a:pt x="16354" y="4871"/>
                      <a:pt x="16551" y="4860"/>
                      <a:pt x="16746" y="4838"/>
                    </a:cubicBezTo>
                    <a:cubicBezTo>
                      <a:pt x="17381" y="4787"/>
                      <a:pt x="17977" y="4543"/>
                      <a:pt x="18475" y="4164"/>
                    </a:cubicBezTo>
                    <a:lnTo>
                      <a:pt x="18475" y="4164"/>
                    </a:lnTo>
                    <a:cubicBezTo>
                      <a:pt x="18499" y="4178"/>
                      <a:pt x="18523" y="4191"/>
                      <a:pt x="18547" y="4204"/>
                    </a:cubicBezTo>
                    <a:cubicBezTo>
                      <a:pt x="19104" y="4494"/>
                      <a:pt x="19713" y="4627"/>
                      <a:pt x="20336" y="4627"/>
                    </a:cubicBezTo>
                    <a:cubicBezTo>
                      <a:pt x="20572" y="4627"/>
                      <a:pt x="20811" y="4608"/>
                      <a:pt x="21049" y="4571"/>
                    </a:cubicBezTo>
                    <a:cubicBezTo>
                      <a:pt x="21583" y="4471"/>
                      <a:pt x="22083" y="4337"/>
                      <a:pt x="22584" y="4137"/>
                    </a:cubicBezTo>
                    <a:cubicBezTo>
                      <a:pt x="22717" y="4070"/>
                      <a:pt x="22850" y="4004"/>
                      <a:pt x="22984" y="3937"/>
                    </a:cubicBezTo>
                    <a:cubicBezTo>
                      <a:pt x="23051" y="3904"/>
                      <a:pt x="23084" y="3870"/>
                      <a:pt x="23084" y="3870"/>
                    </a:cubicBezTo>
                    <a:lnTo>
                      <a:pt x="23084" y="3870"/>
                    </a:lnTo>
                    <a:cubicBezTo>
                      <a:pt x="23084" y="3870"/>
                      <a:pt x="22917" y="3937"/>
                      <a:pt x="22550" y="4070"/>
                    </a:cubicBezTo>
                    <a:cubicBezTo>
                      <a:pt x="22050" y="4237"/>
                      <a:pt x="21549" y="4371"/>
                      <a:pt x="21016" y="4437"/>
                    </a:cubicBezTo>
                    <a:cubicBezTo>
                      <a:pt x="20804" y="4471"/>
                      <a:pt x="20592" y="4488"/>
                      <a:pt x="20381" y="4488"/>
                    </a:cubicBezTo>
                    <a:cubicBezTo>
                      <a:pt x="19765" y="4488"/>
                      <a:pt x="19159" y="4346"/>
                      <a:pt x="18589" y="4074"/>
                    </a:cubicBezTo>
                    <a:lnTo>
                      <a:pt x="18589" y="4074"/>
                    </a:lnTo>
                    <a:cubicBezTo>
                      <a:pt x="18703" y="3980"/>
                      <a:pt x="18812" y="3878"/>
                      <a:pt x="18914" y="3770"/>
                    </a:cubicBezTo>
                    <a:cubicBezTo>
                      <a:pt x="19481" y="3203"/>
                      <a:pt x="19782" y="2403"/>
                      <a:pt x="19715" y="1602"/>
                    </a:cubicBezTo>
                    <a:cubicBezTo>
                      <a:pt x="19681" y="1202"/>
                      <a:pt x="19515" y="835"/>
                      <a:pt x="19281" y="535"/>
                    </a:cubicBezTo>
                    <a:cubicBezTo>
                      <a:pt x="19048" y="234"/>
                      <a:pt x="18681" y="34"/>
                      <a:pt x="18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6"/>
              <p:cNvSpPr/>
              <p:nvPr/>
            </p:nvSpPr>
            <p:spPr>
              <a:xfrm flipH="1">
                <a:off x="7322379" y="2657950"/>
                <a:ext cx="438021" cy="222545"/>
              </a:xfrm>
              <a:custGeom>
                <a:avLst/>
                <a:gdLst/>
                <a:ahLst/>
                <a:cxnLst/>
                <a:rect l="l" t="t" r="r" b="b"/>
                <a:pathLst>
                  <a:path w="20816" h="10576" extrusionOk="0">
                    <a:moveTo>
                      <a:pt x="0" y="1"/>
                    </a:moveTo>
                    <a:lnTo>
                      <a:pt x="0" y="10575"/>
                    </a:lnTo>
                    <a:lnTo>
                      <a:pt x="20815" y="10575"/>
                    </a:lnTo>
                    <a:lnTo>
                      <a:pt x="20815" y="1"/>
                    </a:ln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flipH="1">
                <a:off x="7684583" y="2665672"/>
                <a:ext cx="6334" cy="215517"/>
              </a:xfrm>
              <a:custGeom>
                <a:avLst/>
                <a:gdLst/>
                <a:ahLst/>
                <a:cxnLst/>
                <a:rect l="l" t="t" r="r" b="b"/>
                <a:pathLst>
                  <a:path w="301" h="10242" extrusionOk="0">
                    <a:moveTo>
                      <a:pt x="134" y="1"/>
                    </a:moveTo>
                    <a:cubicBezTo>
                      <a:pt x="67" y="1"/>
                      <a:pt x="1" y="2269"/>
                      <a:pt x="1" y="5105"/>
                    </a:cubicBezTo>
                    <a:cubicBezTo>
                      <a:pt x="1" y="7940"/>
                      <a:pt x="67" y="10242"/>
                      <a:pt x="134" y="10242"/>
                    </a:cubicBezTo>
                    <a:cubicBezTo>
                      <a:pt x="234" y="10242"/>
                      <a:pt x="301" y="7940"/>
                      <a:pt x="301" y="5105"/>
                    </a:cubicBezTo>
                    <a:cubicBezTo>
                      <a:pt x="301" y="2269"/>
                      <a:pt x="234"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p:cNvSpPr/>
              <p:nvPr/>
            </p:nvSpPr>
            <p:spPr>
              <a:xfrm flipH="1">
                <a:off x="7651589" y="2662874"/>
                <a:ext cx="6334" cy="212698"/>
              </a:xfrm>
              <a:custGeom>
                <a:avLst/>
                <a:gdLst/>
                <a:ahLst/>
                <a:cxnLst/>
                <a:rect l="l" t="t" r="r" b="b"/>
                <a:pathLst>
                  <a:path w="301" h="10108" extrusionOk="0">
                    <a:moveTo>
                      <a:pt x="167" y="0"/>
                    </a:moveTo>
                    <a:cubicBezTo>
                      <a:pt x="100" y="0"/>
                      <a:pt x="0" y="2269"/>
                      <a:pt x="0" y="5037"/>
                    </a:cubicBezTo>
                    <a:cubicBezTo>
                      <a:pt x="0" y="7839"/>
                      <a:pt x="67" y="10108"/>
                      <a:pt x="167" y="10108"/>
                    </a:cubicBezTo>
                    <a:cubicBezTo>
                      <a:pt x="234" y="10108"/>
                      <a:pt x="301" y="7839"/>
                      <a:pt x="301" y="5037"/>
                    </a:cubicBezTo>
                    <a:cubicBezTo>
                      <a:pt x="301" y="2269"/>
                      <a:pt x="234"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6"/>
              <p:cNvSpPr/>
              <p:nvPr/>
            </p:nvSpPr>
            <p:spPr>
              <a:xfrm flipH="1">
                <a:off x="7369409" y="2655151"/>
                <a:ext cx="5639" cy="224629"/>
              </a:xfrm>
              <a:custGeom>
                <a:avLst/>
                <a:gdLst/>
                <a:ahLst/>
                <a:cxnLst/>
                <a:rect l="l" t="t" r="r" b="b"/>
                <a:pathLst>
                  <a:path w="268" h="10675" extrusionOk="0">
                    <a:moveTo>
                      <a:pt x="134" y="1"/>
                    </a:moveTo>
                    <a:cubicBezTo>
                      <a:pt x="67" y="1"/>
                      <a:pt x="0" y="2402"/>
                      <a:pt x="0" y="5338"/>
                    </a:cubicBezTo>
                    <a:cubicBezTo>
                      <a:pt x="0" y="8306"/>
                      <a:pt x="67" y="10675"/>
                      <a:pt x="134" y="10675"/>
                    </a:cubicBezTo>
                    <a:cubicBezTo>
                      <a:pt x="234" y="10675"/>
                      <a:pt x="267" y="8306"/>
                      <a:pt x="267" y="5338"/>
                    </a:cubicBezTo>
                    <a:cubicBezTo>
                      <a:pt x="267" y="2402"/>
                      <a:pt x="234"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6"/>
              <p:cNvSpPr/>
              <p:nvPr/>
            </p:nvSpPr>
            <p:spPr>
              <a:xfrm flipH="1">
                <a:off x="7408022" y="2658665"/>
                <a:ext cx="6334" cy="218316"/>
              </a:xfrm>
              <a:custGeom>
                <a:avLst/>
                <a:gdLst/>
                <a:ahLst/>
                <a:cxnLst/>
                <a:rect l="l" t="t" r="r" b="b"/>
                <a:pathLst>
                  <a:path w="301" h="10375" extrusionOk="0">
                    <a:moveTo>
                      <a:pt x="134" y="0"/>
                    </a:moveTo>
                    <a:cubicBezTo>
                      <a:pt x="67" y="0"/>
                      <a:pt x="0" y="2302"/>
                      <a:pt x="0" y="5171"/>
                    </a:cubicBezTo>
                    <a:cubicBezTo>
                      <a:pt x="0" y="8039"/>
                      <a:pt x="67" y="10374"/>
                      <a:pt x="134" y="10374"/>
                    </a:cubicBezTo>
                    <a:cubicBezTo>
                      <a:pt x="234" y="10374"/>
                      <a:pt x="300" y="8039"/>
                      <a:pt x="300" y="5171"/>
                    </a:cubicBezTo>
                    <a:cubicBezTo>
                      <a:pt x="300" y="2302"/>
                      <a:pt x="234"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p:cNvSpPr/>
              <p:nvPr/>
            </p:nvSpPr>
            <p:spPr>
              <a:xfrm flipH="1">
                <a:off x="5036953" y="4049153"/>
                <a:ext cx="515920" cy="296952"/>
              </a:xfrm>
              <a:custGeom>
                <a:avLst/>
                <a:gdLst/>
                <a:ahLst/>
                <a:cxnLst/>
                <a:rect l="l" t="t" r="r" b="b"/>
                <a:pathLst>
                  <a:path w="24518" h="14112" extrusionOk="0">
                    <a:moveTo>
                      <a:pt x="23684" y="1"/>
                    </a:moveTo>
                    <a:lnTo>
                      <a:pt x="17947" y="68"/>
                    </a:lnTo>
                    <a:cubicBezTo>
                      <a:pt x="17746" y="68"/>
                      <a:pt x="17513" y="134"/>
                      <a:pt x="17379" y="301"/>
                    </a:cubicBezTo>
                    <a:lnTo>
                      <a:pt x="15011" y="2636"/>
                    </a:lnTo>
                    <a:cubicBezTo>
                      <a:pt x="14878" y="2803"/>
                      <a:pt x="14644" y="2903"/>
                      <a:pt x="14444" y="2903"/>
                    </a:cubicBezTo>
                    <a:lnTo>
                      <a:pt x="834" y="2903"/>
                    </a:lnTo>
                    <a:cubicBezTo>
                      <a:pt x="367" y="2903"/>
                      <a:pt x="0" y="3270"/>
                      <a:pt x="0" y="3737"/>
                    </a:cubicBezTo>
                    <a:lnTo>
                      <a:pt x="67" y="13277"/>
                    </a:lnTo>
                    <a:cubicBezTo>
                      <a:pt x="67" y="13744"/>
                      <a:pt x="434" y="14111"/>
                      <a:pt x="901" y="14111"/>
                    </a:cubicBezTo>
                    <a:lnTo>
                      <a:pt x="23017" y="13944"/>
                    </a:lnTo>
                    <a:cubicBezTo>
                      <a:pt x="23450" y="13944"/>
                      <a:pt x="23817" y="13611"/>
                      <a:pt x="23851" y="13144"/>
                    </a:cubicBezTo>
                    <a:lnTo>
                      <a:pt x="24518" y="868"/>
                    </a:lnTo>
                    <a:cubicBezTo>
                      <a:pt x="24518" y="401"/>
                      <a:pt x="24151" y="34"/>
                      <a:pt x="23684"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p:cNvSpPr/>
              <p:nvPr/>
            </p:nvSpPr>
            <p:spPr>
              <a:xfrm flipH="1">
                <a:off x="5036953" y="4049153"/>
                <a:ext cx="515920" cy="296952"/>
              </a:xfrm>
              <a:custGeom>
                <a:avLst/>
                <a:gdLst/>
                <a:ahLst/>
                <a:cxnLst/>
                <a:rect l="l" t="t" r="r" b="b"/>
                <a:pathLst>
                  <a:path w="24518" h="14112" extrusionOk="0">
                    <a:moveTo>
                      <a:pt x="23684" y="1"/>
                    </a:moveTo>
                    <a:lnTo>
                      <a:pt x="17947" y="68"/>
                    </a:lnTo>
                    <a:cubicBezTo>
                      <a:pt x="17746" y="68"/>
                      <a:pt x="17513" y="134"/>
                      <a:pt x="17379" y="301"/>
                    </a:cubicBezTo>
                    <a:lnTo>
                      <a:pt x="15011" y="2636"/>
                    </a:lnTo>
                    <a:cubicBezTo>
                      <a:pt x="14878" y="2803"/>
                      <a:pt x="14644" y="2903"/>
                      <a:pt x="14444" y="2903"/>
                    </a:cubicBezTo>
                    <a:lnTo>
                      <a:pt x="834" y="2903"/>
                    </a:lnTo>
                    <a:cubicBezTo>
                      <a:pt x="367" y="2903"/>
                      <a:pt x="0" y="3270"/>
                      <a:pt x="0" y="3737"/>
                    </a:cubicBezTo>
                    <a:lnTo>
                      <a:pt x="67" y="13277"/>
                    </a:lnTo>
                    <a:cubicBezTo>
                      <a:pt x="67" y="13744"/>
                      <a:pt x="434" y="14111"/>
                      <a:pt x="901" y="14111"/>
                    </a:cubicBezTo>
                    <a:lnTo>
                      <a:pt x="23017" y="13944"/>
                    </a:lnTo>
                    <a:cubicBezTo>
                      <a:pt x="23450" y="13944"/>
                      <a:pt x="23817" y="13611"/>
                      <a:pt x="23851" y="13144"/>
                    </a:cubicBezTo>
                    <a:lnTo>
                      <a:pt x="24518" y="868"/>
                    </a:lnTo>
                    <a:cubicBezTo>
                      <a:pt x="24518" y="401"/>
                      <a:pt x="24151" y="34"/>
                      <a:pt x="23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flipH="1">
                <a:off x="5042550" y="4075835"/>
                <a:ext cx="510323" cy="307452"/>
              </a:xfrm>
              <a:custGeom>
                <a:avLst/>
                <a:gdLst/>
                <a:ahLst/>
                <a:cxnLst/>
                <a:rect l="l" t="t" r="r" b="b"/>
                <a:pathLst>
                  <a:path w="24252" h="14611" extrusionOk="0">
                    <a:moveTo>
                      <a:pt x="24151" y="1"/>
                    </a:moveTo>
                    <a:lnTo>
                      <a:pt x="0" y="167"/>
                    </a:lnTo>
                    <a:lnTo>
                      <a:pt x="100" y="14611"/>
                    </a:lnTo>
                    <a:lnTo>
                      <a:pt x="24251" y="14444"/>
                    </a:lnTo>
                    <a:lnTo>
                      <a:pt x="24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flipH="1">
                <a:off x="5003243" y="4089871"/>
                <a:ext cx="582625" cy="343266"/>
              </a:xfrm>
              <a:custGeom>
                <a:avLst/>
                <a:gdLst/>
                <a:ahLst/>
                <a:cxnLst/>
                <a:rect l="l" t="t" r="r" b="b"/>
                <a:pathLst>
                  <a:path w="27688" h="16313" extrusionOk="0">
                    <a:moveTo>
                      <a:pt x="27120" y="1"/>
                    </a:moveTo>
                    <a:lnTo>
                      <a:pt x="534" y="201"/>
                    </a:lnTo>
                    <a:cubicBezTo>
                      <a:pt x="234" y="201"/>
                      <a:pt x="1" y="468"/>
                      <a:pt x="34" y="801"/>
                    </a:cubicBezTo>
                    <a:lnTo>
                      <a:pt x="1302" y="15845"/>
                    </a:lnTo>
                    <a:cubicBezTo>
                      <a:pt x="1335" y="16112"/>
                      <a:pt x="1568" y="16312"/>
                      <a:pt x="1835" y="16312"/>
                    </a:cubicBezTo>
                    <a:lnTo>
                      <a:pt x="25385" y="16146"/>
                    </a:lnTo>
                    <a:cubicBezTo>
                      <a:pt x="25652" y="16146"/>
                      <a:pt x="25886" y="15945"/>
                      <a:pt x="25919" y="15679"/>
                    </a:cubicBezTo>
                    <a:lnTo>
                      <a:pt x="27654" y="601"/>
                    </a:lnTo>
                    <a:cubicBezTo>
                      <a:pt x="27687" y="301"/>
                      <a:pt x="27454" y="1"/>
                      <a:pt x="27120" y="1"/>
                    </a:cubicBezTo>
                    <a:close/>
                  </a:path>
                </a:pathLst>
              </a:custGeom>
              <a:solidFill>
                <a:srgbClr val="FF8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p:cNvSpPr/>
              <p:nvPr/>
            </p:nvSpPr>
            <p:spPr>
              <a:xfrm flipH="1">
                <a:off x="4899377" y="4000019"/>
                <a:ext cx="516614" cy="296952"/>
              </a:xfrm>
              <a:custGeom>
                <a:avLst/>
                <a:gdLst/>
                <a:ahLst/>
                <a:cxnLst/>
                <a:rect l="l" t="t" r="r" b="b"/>
                <a:pathLst>
                  <a:path w="24551" h="14112" extrusionOk="0">
                    <a:moveTo>
                      <a:pt x="23684" y="1"/>
                    </a:moveTo>
                    <a:lnTo>
                      <a:pt x="17946" y="68"/>
                    </a:lnTo>
                    <a:cubicBezTo>
                      <a:pt x="17746" y="68"/>
                      <a:pt x="17513" y="134"/>
                      <a:pt x="17379" y="301"/>
                    </a:cubicBezTo>
                    <a:lnTo>
                      <a:pt x="15011" y="2636"/>
                    </a:lnTo>
                    <a:cubicBezTo>
                      <a:pt x="14877" y="2803"/>
                      <a:pt x="14644" y="2870"/>
                      <a:pt x="14444" y="2903"/>
                    </a:cubicBezTo>
                    <a:lnTo>
                      <a:pt x="834" y="2903"/>
                    </a:lnTo>
                    <a:cubicBezTo>
                      <a:pt x="367" y="2903"/>
                      <a:pt x="0" y="3270"/>
                      <a:pt x="0" y="3737"/>
                    </a:cubicBezTo>
                    <a:lnTo>
                      <a:pt x="67" y="13277"/>
                    </a:lnTo>
                    <a:cubicBezTo>
                      <a:pt x="67" y="13744"/>
                      <a:pt x="434" y="14111"/>
                      <a:pt x="901" y="14111"/>
                    </a:cubicBezTo>
                    <a:lnTo>
                      <a:pt x="23016" y="13978"/>
                    </a:lnTo>
                    <a:cubicBezTo>
                      <a:pt x="23450" y="13978"/>
                      <a:pt x="23817" y="13611"/>
                      <a:pt x="23850" y="13177"/>
                    </a:cubicBezTo>
                    <a:lnTo>
                      <a:pt x="24518" y="902"/>
                    </a:lnTo>
                    <a:cubicBezTo>
                      <a:pt x="24551" y="401"/>
                      <a:pt x="24151" y="1"/>
                      <a:pt x="23684"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flipH="1">
                <a:off x="4899377" y="4000019"/>
                <a:ext cx="516614" cy="296952"/>
              </a:xfrm>
              <a:custGeom>
                <a:avLst/>
                <a:gdLst/>
                <a:ahLst/>
                <a:cxnLst/>
                <a:rect l="l" t="t" r="r" b="b"/>
                <a:pathLst>
                  <a:path w="24551" h="14112" extrusionOk="0">
                    <a:moveTo>
                      <a:pt x="23684" y="1"/>
                    </a:moveTo>
                    <a:lnTo>
                      <a:pt x="17946" y="68"/>
                    </a:lnTo>
                    <a:cubicBezTo>
                      <a:pt x="17746" y="68"/>
                      <a:pt x="17513" y="134"/>
                      <a:pt x="17379" y="301"/>
                    </a:cubicBezTo>
                    <a:lnTo>
                      <a:pt x="15011" y="2636"/>
                    </a:lnTo>
                    <a:cubicBezTo>
                      <a:pt x="14877" y="2803"/>
                      <a:pt x="14644" y="2870"/>
                      <a:pt x="14444" y="2903"/>
                    </a:cubicBezTo>
                    <a:lnTo>
                      <a:pt x="834" y="2903"/>
                    </a:lnTo>
                    <a:cubicBezTo>
                      <a:pt x="367" y="2903"/>
                      <a:pt x="0" y="3270"/>
                      <a:pt x="0" y="3737"/>
                    </a:cubicBezTo>
                    <a:lnTo>
                      <a:pt x="67" y="13277"/>
                    </a:lnTo>
                    <a:cubicBezTo>
                      <a:pt x="67" y="13744"/>
                      <a:pt x="434" y="14111"/>
                      <a:pt x="901" y="14111"/>
                    </a:cubicBezTo>
                    <a:lnTo>
                      <a:pt x="23016" y="13978"/>
                    </a:lnTo>
                    <a:cubicBezTo>
                      <a:pt x="23450" y="13978"/>
                      <a:pt x="23817" y="13611"/>
                      <a:pt x="23850" y="13177"/>
                    </a:cubicBezTo>
                    <a:lnTo>
                      <a:pt x="24518" y="902"/>
                    </a:lnTo>
                    <a:cubicBezTo>
                      <a:pt x="24551" y="401"/>
                      <a:pt x="24151" y="1"/>
                      <a:pt x="23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flipH="1">
                <a:off x="4905690" y="4026701"/>
                <a:ext cx="510302" cy="307452"/>
              </a:xfrm>
              <a:custGeom>
                <a:avLst/>
                <a:gdLst/>
                <a:ahLst/>
                <a:cxnLst/>
                <a:rect l="l" t="t" r="r" b="b"/>
                <a:pathLst>
                  <a:path w="24251" h="14611" extrusionOk="0">
                    <a:moveTo>
                      <a:pt x="24151" y="1"/>
                    </a:moveTo>
                    <a:lnTo>
                      <a:pt x="0" y="167"/>
                    </a:lnTo>
                    <a:lnTo>
                      <a:pt x="100" y="14611"/>
                    </a:lnTo>
                    <a:lnTo>
                      <a:pt x="24251" y="14444"/>
                    </a:lnTo>
                    <a:lnTo>
                      <a:pt x="24151" y="1"/>
                    </a:lnTo>
                    <a:close/>
                  </a:path>
                </a:pathLst>
              </a:custGeom>
              <a:solidFill>
                <a:srgbClr val="FF8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p:cNvSpPr/>
              <p:nvPr/>
            </p:nvSpPr>
            <p:spPr>
              <a:xfrm flipH="1">
                <a:off x="4866382" y="4040736"/>
                <a:ext cx="583319" cy="343961"/>
              </a:xfrm>
              <a:custGeom>
                <a:avLst/>
                <a:gdLst/>
                <a:ahLst/>
                <a:cxnLst/>
                <a:rect l="l" t="t" r="r" b="b"/>
                <a:pathLst>
                  <a:path w="27721" h="16346" extrusionOk="0">
                    <a:moveTo>
                      <a:pt x="27154" y="1"/>
                    </a:moveTo>
                    <a:lnTo>
                      <a:pt x="568" y="201"/>
                    </a:lnTo>
                    <a:cubicBezTo>
                      <a:pt x="268" y="201"/>
                      <a:pt x="1" y="468"/>
                      <a:pt x="34" y="801"/>
                    </a:cubicBezTo>
                    <a:lnTo>
                      <a:pt x="1335" y="15845"/>
                    </a:lnTo>
                    <a:cubicBezTo>
                      <a:pt x="1369" y="16112"/>
                      <a:pt x="1602" y="16346"/>
                      <a:pt x="1869" y="16346"/>
                    </a:cubicBezTo>
                    <a:lnTo>
                      <a:pt x="25419" y="16179"/>
                    </a:lnTo>
                    <a:cubicBezTo>
                      <a:pt x="25686" y="16146"/>
                      <a:pt x="25919" y="15945"/>
                      <a:pt x="25953" y="15679"/>
                    </a:cubicBezTo>
                    <a:lnTo>
                      <a:pt x="27687" y="634"/>
                    </a:lnTo>
                    <a:cubicBezTo>
                      <a:pt x="27721" y="301"/>
                      <a:pt x="27487" y="1"/>
                      <a:pt x="27154"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6"/>
              <p:cNvSpPr/>
              <p:nvPr/>
            </p:nvSpPr>
            <p:spPr>
              <a:xfrm flipH="1">
                <a:off x="4866382" y="4040736"/>
                <a:ext cx="583319" cy="343961"/>
              </a:xfrm>
              <a:custGeom>
                <a:avLst/>
                <a:gdLst/>
                <a:ahLst/>
                <a:cxnLst/>
                <a:rect l="l" t="t" r="r" b="b"/>
                <a:pathLst>
                  <a:path w="27721" h="16346" extrusionOk="0">
                    <a:moveTo>
                      <a:pt x="27154" y="1"/>
                    </a:moveTo>
                    <a:lnTo>
                      <a:pt x="568" y="201"/>
                    </a:lnTo>
                    <a:cubicBezTo>
                      <a:pt x="268" y="201"/>
                      <a:pt x="1" y="468"/>
                      <a:pt x="34" y="801"/>
                    </a:cubicBezTo>
                    <a:lnTo>
                      <a:pt x="1335" y="15845"/>
                    </a:lnTo>
                    <a:cubicBezTo>
                      <a:pt x="1369" y="16112"/>
                      <a:pt x="1602" y="16346"/>
                      <a:pt x="1869" y="16346"/>
                    </a:cubicBezTo>
                    <a:lnTo>
                      <a:pt x="25419" y="16179"/>
                    </a:lnTo>
                    <a:cubicBezTo>
                      <a:pt x="25686" y="16146"/>
                      <a:pt x="25919" y="15945"/>
                      <a:pt x="25953" y="15679"/>
                    </a:cubicBezTo>
                    <a:lnTo>
                      <a:pt x="27687" y="634"/>
                    </a:lnTo>
                    <a:cubicBezTo>
                      <a:pt x="27721" y="301"/>
                      <a:pt x="27487" y="1"/>
                      <a:pt x="27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flipH="1">
                <a:off x="4745640" y="4061106"/>
                <a:ext cx="515941" cy="296931"/>
              </a:xfrm>
              <a:custGeom>
                <a:avLst/>
                <a:gdLst/>
                <a:ahLst/>
                <a:cxnLst/>
                <a:rect l="l" t="t" r="r" b="b"/>
                <a:pathLst>
                  <a:path w="24519" h="14111" extrusionOk="0">
                    <a:moveTo>
                      <a:pt x="23684" y="0"/>
                    </a:moveTo>
                    <a:lnTo>
                      <a:pt x="17947" y="33"/>
                    </a:lnTo>
                    <a:cubicBezTo>
                      <a:pt x="17713" y="33"/>
                      <a:pt x="17513" y="133"/>
                      <a:pt x="17380" y="300"/>
                    </a:cubicBezTo>
                    <a:lnTo>
                      <a:pt x="15011" y="2635"/>
                    </a:lnTo>
                    <a:cubicBezTo>
                      <a:pt x="14878" y="2769"/>
                      <a:pt x="14644" y="2869"/>
                      <a:pt x="14444" y="2869"/>
                    </a:cubicBezTo>
                    <a:lnTo>
                      <a:pt x="835" y="2869"/>
                    </a:lnTo>
                    <a:cubicBezTo>
                      <a:pt x="368" y="2869"/>
                      <a:pt x="1" y="3236"/>
                      <a:pt x="1" y="3703"/>
                    </a:cubicBezTo>
                    <a:lnTo>
                      <a:pt x="67" y="13276"/>
                    </a:lnTo>
                    <a:cubicBezTo>
                      <a:pt x="67" y="13743"/>
                      <a:pt x="434" y="14110"/>
                      <a:pt x="901" y="14110"/>
                    </a:cubicBezTo>
                    <a:lnTo>
                      <a:pt x="23017" y="13943"/>
                    </a:lnTo>
                    <a:cubicBezTo>
                      <a:pt x="23451" y="13943"/>
                      <a:pt x="23818" y="13610"/>
                      <a:pt x="23851" y="13176"/>
                    </a:cubicBezTo>
                    <a:lnTo>
                      <a:pt x="24518" y="867"/>
                    </a:lnTo>
                    <a:cubicBezTo>
                      <a:pt x="24518" y="400"/>
                      <a:pt x="24151" y="0"/>
                      <a:pt x="23684" y="0"/>
                    </a:cubicBezTo>
                    <a:close/>
                  </a:path>
                </a:pathLst>
              </a:custGeom>
              <a:solidFill>
                <a:srgbClr val="FF8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flipH="1">
                <a:off x="4751259" y="4087766"/>
                <a:ext cx="511017" cy="307473"/>
              </a:xfrm>
              <a:custGeom>
                <a:avLst/>
                <a:gdLst/>
                <a:ahLst/>
                <a:cxnLst/>
                <a:rect l="l" t="t" r="r" b="b"/>
                <a:pathLst>
                  <a:path w="24285" h="14612" extrusionOk="0">
                    <a:moveTo>
                      <a:pt x="24184" y="1"/>
                    </a:moveTo>
                    <a:lnTo>
                      <a:pt x="0" y="167"/>
                    </a:lnTo>
                    <a:lnTo>
                      <a:pt x="134" y="14611"/>
                    </a:lnTo>
                    <a:lnTo>
                      <a:pt x="24284" y="14411"/>
                    </a:lnTo>
                    <a:lnTo>
                      <a:pt x="24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6"/>
              <p:cNvSpPr/>
              <p:nvPr/>
            </p:nvSpPr>
            <p:spPr>
              <a:xfrm flipH="1">
                <a:off x="4711951" y="4101802"/>
                <a:ext cx="583319" cy="343266"/>
              </a:xfrm>
              <a:custGeom>
                <a:avLst/>
                <a:gdLst/>
                <a:ahLst/>
                <a:cxnLst/>
                <a:rect l="l" t="t" r="r" b="b"/>
                <a:pathLst>
                  <a:path w="27721" h="16313" extrusionOk="0">
                    <a:moveTo>
                      <a:pt x="27153" y="1"/>
                    </a:moveTo>
                    <a:lnTo>
                      <a:pt x="568" y="201"/>
                    </a:lnTo>
                    <a:cubicBezTo>
                      <a:pt x="267" y="201"/>
                      <a:pt x="0" y="468"/>
                      <a:pt x="34" y="768"/>
                    </a:cubicBezTo>
                    <a:lnTo>
                      <a:pt x="1335" y="15812"/>
                    </a:lnTo>
                    <a:cubicBezTo>
                      <a:pt x="1368" y="16112"/>
                      <a:pt x="1602" y="16312"/>
                      <a:pt x="1868" y="16312"/>
                    </a:cubicBezTo>
                    <a:lnTo>
                      <a:pt x="25419" y="16146"/>
                    </a:lnTo>
                    <a:cubicBezTo>
                      <a:pt x="25686" y="16146"/>
                      <a:pt x="25919" y="15945"/>
                      <a:pt x="25952" y="15679"/>
                    </a:cubicBezTo>
                    <a:lnTo>
                      <a:pt x="27687" y="601"/>
                    </a:lnTo>
                    <a:cubicBezTo>
                      <a:pt x="27720" y="268"/>
                      <a:pt x="27453" y="1"/>
                      <a:pt x="27153" y="1"/>
                    </a:cubicBezTo>
                    <a:close/>
                  </a:path>
                </a:pathLst>
              </a:custGeom>
              <a:solidFill>
                <a:srgbClr val="FF8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flipH="1">
                <a:off x="4660019" y="4157249"/>
                <a:ext cx="634558" cy="440125"/>
              </a:xfrm>
              <a:custGeom>
                <a:avLst/>
                <a:gdLst/>
                <a:ahLst/>
                <a:cxnLst/>
                <a:rect l="l" t="t" r="r" b="b"/>
                <a:pathLst>
                  <a:path w="30156" h="20916" extrusionOk="0">
                    <a:moveTo>
                      <a:pt x="18781" y="2236"/>
                    </a:moveTo>
                    <a:cubicBezTo>
                      <a:pt x="20816" y="2236"/>
                      <a:pt x="20816" y="5305"/>
                      <a:pt x="18781" y="5305"/>
                    </a:cubicBezTo>
                    <a:lnTo>
                      <a:pt x="11376" y="5305"/>
                    </a:lnTo>
                    <a:cubicBezTo>
                      <a:pt x="10542" y="5305"/>
                      <a:pt x="9841" y="4604"/>
                      <a:pt x="9841" y="3770"/>
                    </a:cubicBezTo>
                    <a:cubicBezTo>
                      <a:pt x="9841" y="2903"/>
                      <a:pt x="10542" y="2236"/>
                      <a:pt x="11376" y="2236"/>
                    </a:cubicBezTo>
                    <a:close/>
                    <a:moveTo>
                      <a:pt x="1" y="1"/>
                    </a:moveTo>
                    <a:lnTo>
                      <a:pt x="1" y="20916"/>
                    </a:lnTo>
                    <a:lnTo>
                      <a:pt x="30156" y="20916"/>
                    </a:lnTo>
                    <a:lnTo>
                      <a:pt x="301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flipH="1">
                <a:off x="5294555" y="4157249"/>
                <a:ext cx="341856" cy="440125"/>
              </a:xfrm>
              <a:custGeom>
                <a:avLst/>
                <a:gdLst/>
                <a:ahLst/>
                <a:cxnLst/>
                <a:rect l="l" t="t" r="r" b="b"/>
                <a:pathLst>
                  <a:path w="16246" h="20916" extrusionOk="0">
                    <a:moveTo>
                      <a:pt x="1" y="1"/>
                    </a:moveTo>
                    <a:lnTo>
                      <a:pt x="1" y="20916"/>
                    </a:lnTo>
                    <a:lnTo>
                      <a:pt x="16246" y="20916"/>
                    </a:lnTo>
                    <a:lnTo>
                      <a:pt x="16246" y="1"/>
                    </a:ln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flipH="1">
                <a:off x="4782844" y="3009612"/>
                <a:ext cx="3318697" cy="106012"/>
              </a:xfrm>
              <a:custGeom>
                <a:avLst/>
                <a:gdLst/>
                <a:ahLst/>
                <a:cxnLst/>
                <a:rect l="l" t="t" r="r" b="b"/>
                <a:pathLst>
                  <a:path w="157714" h="5038" extrusionOk="0">
                    <a:moveTo>
                      <a:pt x="1" y="1"/>
                    </a:moveTo>
                    <a:lnTo>
                      <a:pt x="1" y="5038"/>
                    </a:lnTo>
                    <a:lnTo>
                      <a:pt x="157713" y="5038"/>
                    </a:lnTo>
                    <a:lnTo>
                      <a:pt x="157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flipH="1">
                <a:off x="7822159" y="3102977"/>
                <a:ext cx="443618" cy="1495112"/>
              </a:xfrm>
              <a:custGeom>
                <a:avLst/>
                <a:gdLst/>
                <a:ahLst/>
                <a:cxnLst/>
                <a:rect l="l" t="t" r="r" b="b"/>
                <a:pathLst>
                  <a:path w="21082" h="71052" extrusionOk="0">
                    <a:moveTo>
                      <a:pt x="15578" y="0"/>
                    </a:moveTo>
                    <a:lnTo>
                      <a:pt x="0" y="71051"/>
                    </a:lnTo>
                    <a:lnTo>
                      <a:pt x="2635" y="71051"/>
                    </a:lnTo>
                    <a:lnTo>
                      <a:pt x="21082" y="601"/>
                    </a:lnTo>
                    <a:lnTo>
                      <a:pt x="15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flipH="1">
                <a:off x="4846013" y="3099463"/>
                <a:ext cx="444354" cy="1498626"/>
              </a:xfrm>
              <a:custGeom>
                <a:avLst/>
                <a:gdLst/>
                <a:ahLst/>
                <a:cxnLst/>
                <a:rect l="l" t="t" r="r" b="b"/>
                <a:pathLst>
                  <a:path w="21117" h="71219" extrusionOk="0">
                    <a:moveTo>
                      <a:pt x="5505" y="1"/>
                    </a:moveTo>
                    <a:lnTo>
                      <a:pt x="1" y="768"/>
                    </a:lnTo>
                    <a:lnTo>
                      <a:pt x="18481" y="71218"/>
                    </a:lnTo>
                    <a:lnTo>
                      <a:pt x="21116" y="71218"/>
                    </a:lnTo>
                    <a:lnTo>
                      <a:pt x="5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flipH="1">
                <a:off x="7581391" y="2417897"/>
                <a:ext cx="142521" cy="139701"/>
              </a:xfrm>
              <a:custGeom>
                <a:avLst/>
                <a:gdLst/>
                <a:ahLst/>
                <a:cxnLst/>
                <a:rect l="l" t="t" r="r" b="b"/>
                <a:pathLst>
                  <a:path w="6773" h="6639" extrusionOk="0">
                    <a:moveTo>
                      <a:pt x="6772" y="1"/>
                    </a:moveTo>
                    <a:lnTo>
                      <a:pt x="6772" y="1"/>
                    </a:lnTo>
                    <a:cubicBezTo>
                      <a:pt x="6339" y="168"/>
                      <a:pt x="5938" y="401"/>
                      <a:pt x="5571" y="701"/>
                    </a:cubicBezTo>
                    <a:cubicBezTo>
                      <a:pt x="4604" y="1335"/>
                      <a:pt x="3737" y="2069"/>
                      <a:pt x="2936" y="2869"/>
                    </a:cubicBezTo>
                    <a:cubicBezTo>
                      <a:pt x="2102" y="3670"/>
                      <a:pt x="1368" y="4537"/>
                      <a:pt x="735" y="5438"/>
                    </a:cubicBezTo>
                    <a:cubicBezTo>
                      <a:pt x="434" y="5805"/>
                      <a:pt x="168" y="6239"/>
                      <a:pt x="1" y="6639"/>
                    </a:cubicBezTo>
                    <a:cubicBezTo>
                      <a:pt x="301" y="6305"/>
                      <a:pt x="601" y="5938"/>
                      <a:pt x="868" y="5571"/>
                    </a:cubicBezTo>
                    <a:cubicBezTo>
                      <a:pt x="2236" y="3770"/>
                      <a:pt x="3870" y="2202"/>
                      <a:pt x="5671" y="835"/>
                    </a:cubicBezTo>
                    <a:cubicBezTo>
                      <a:pt x="6038" y="568"/>
                      <a:pt x="6405" y="301"/>
                      <a:pt x="67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6"/>
              <p:cNvSpPr/>
              <p:nvPr/>
            </p:nvSpPr>
            <p:spPr>
              <a:xfrm flipH="1">
                <a:off x="7600350" y="2339282"/>
                <a:ext cx="28807" cy="111652"/>
              </a:xfrm>
              <a:custGeom>
                <a:avLst/>
                <a:gdLst/>
                <a:ahLst/>
                <a:cxnLst/>
                <a:rect l="l" t="t" r="r" b="b"/>
                <a:pathLst>
                  <a:path w="1369" h="5306" extrusionOk="0">
                    <a:moveTo>
                      <a:pt x="1366" y="0"/>
                    </a:moveTo>
                    <a:cubicBezTo>
                      <a:pt x="1292" y="0"/>
                      <a:pt x="930" y="1155"/>
                      <a:pt x="568" y="2603"/>
                    </a:cubicBezTo>
                    <a:cubicBezTo>
                      <a:pt x="234" y="4070"/>
                      <a:pt x="1" y="5305"/>
                      <a:pt x="68" y="5305"/>
                    </a:cubicBezTo>
                    <a:cubicBezTo>
                      <a:pt x="69" y="5305"/>
                      <a:pt x="70" y="5305"/>
                      <a:pt x="71" y="5305"/>
                    </a:cubicBezTo>
                    <a:cubicBezTo>
                      <a:pt x="144" y="5305"/>
                      <a:pt x="473" y="4149"/>
                      <a:pt x="835" y="2669"/>
                    </a:cubicBezTo>
                    <a:cubicBezTo>
                      <a:pt x="1102" y="1802"/>
                      <a:pt x="1269" y="901"/>
                      <a:pt x="1369" y="1"/>
                    </a:cubicBezTo>
                    <a:cubicBezTo>
                      <a:pt x="1368" y="0"/>
                      <a:pt x="1367" y="0"/>
                      <a:pt x="1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6"/>
              <p:cNvSpPr/>
              <p:nvPr/>
            </p:nvSpPr>
            <p:spPr>
              <a:xfrm flipH="1">
                <a:off x="7585852" y="2332296"/>
                <a:ext cx="27860" cy="22031"/>
              </a:xfrm>
              <a:custGeom>
                <a:avLst/>
                <a:gdLst/>
                <a:ahLst/>
                <a:cxnLst/>
                <a:rect l="l" t="t" r="r" b="b"/>
                <a:pathLst>
                  <a:path w="1324" h="1047" extrusionOk="0">
                    <a:moveTo>
                      <a:pt x="469" y="1"/>
                    </a:moveTo>
                    <a:cubicBezTo>
                      <a:pt x="375" y="1"/>
                      <a:pt x="281" y="40"/>
                      <a:pt x="201" y="133"/>
                    </a:cubicBezTo>
                    <a:lnTo>
                      <a:pt x="234" y="133"/>
                    </a:lnTo>
                    <a:cubicBezTo>
                      <a:pt x="68" y="199"/>
                      <a:pt x="1" y="633"/>
                      <a:pt x="134" y="866"/>
                    </a:cubicBezTo>
                    <a:cubicBezTo>
                      <a:pt x="234" y="987"/>
                      <a:pt x="382" y="1047"/>
                      <a:pt x="535" y="1047"/>
                    </a:cubicBezTo>
                    <a:cubicBezTo>
                      <a:pt x="637" y="1047"/>
                      <a:pt x="741" y="1020"/>
                      <a:pt x="835" y="967"/>
                    </a:cubicBezTo>
                    <a:cubicBezTo>
                      <a:pt x="1324" y="749"/>
                      <a:pt x="883" y="1"/>
                      <a:pt x="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flipH="1">
                <a:off x="7568050" y="2370172"/>
                <a:ext cx="44947" cy="20032"/>
              </a:xfrm>
              <a:custGeom>
                <a:avLst/>
                <a:gdLst/>
                <a:ahLst/>
                <a:cxnLst/>
                <a:rect l="l" t="t" r="r" b="b"/>
                <a:pathLst>
                  <a:path w="2136" h="952" extrusionOk="0">
                    <a:moveTo>
                      <a:pt x="2068" y="0"/>
                    </a:moveTo>
                    <a:cubicBezTo>
                      <a:pt x="1701" y="34"/>
                      <a:pt x="1334" y="167"/>
                      <a:pt x="1001" y="367"/>
                    </a:cubicBezTo>
                    <a:cubicBezTo>
                      <a:pt x="467" y="634"/>
                      <a:pt x="0" y="868"/>
                      <a:pt x="34" y="934"/>
                    </a:cubicBezTo>
                    <a:cubicBezTo>
                      <a:pt x="39" y="946"/>
                      <a:pt x="59" y="951"/>
                      <a:pt x="90" y="951"/>
                    </a:cubicBezTo>
                    <a:cubicBezTo>
                      <a:pt x="241" y="951"/>
                      <a:pt x="665" y="822"/>
                      <a:pt x="1134" y="601"/>
                    </a:cubicBezTo>
                    <a:cubicBezTo>
                      <a:pt x="1668" y="334"/>
                      <a:pt x="2135" y="67"/>
                      <a:pt x="20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flipH="1">
                <a:off x="7560348" y="2360872"/>
                <a:ext cx="18265" cy="19570"/>
              </a:xfrm>
              <a:custGeom>
                <a:avLst/>
                <a:gdLst/>
                <a:ahLst/>
                <a:cxnLst/>
                <a:rect l="l" t="t" r="r" b="b"/>
                <a:pathLst>
                  <a:path w="868" h="930" extrusionOk="0">
                    <a:moveTo>
                      <a:pt x="569" y="0"/>
                    </a:moveTo>
                    <a:cubicBezTo>
                      <a:pt x="547" y="0"/>
                      <a:pt x="524" y="3"/>
                      <a:pt x="501" y="9"/>
                    </a:cubicBezTo>
                    <a:lnTo>
                      <a:pt x="401" y="42"/>
                    </a:lnTo>
                    <a:cubicBezTo>
                      <a:pt x="268" y="142"/>
                      <a:pt x="134" y="276"/>
                      <a:pt x="67" y="442"/>
                    </a:cubicBezTo>
                    <a:cubicBezTo>
                      <a:pt x="1" y="643"/>
                      <a:pt x="101" y="843"/>
                      <a:pt x="268" y="909"/>
                    </a:cubicBezTo>
                    <a:cubicBezTo>
                      <a:pt x="316" y="922"/>
                      <a:pt x="361" y="929"/>
                      <a:pt x="402" y="929"/>
                    </a:cubicBezTo>
                    <a:cubicBezTo>
                      <a:pt x="474" y="929"/>
                      <a:pt x="538" y="906"/>
                      <a:pt x="601" y="843"/>
                    </a:cubicBezTo>
                    <a:cubicBezTo>
                      <a:pt x="701" y="776"/>
                      <a:pt x="768" y="676"/>
                      <a:pt x="801" y="543"/>
                    </a:cubicBezTo>
                    <a:cubicBezTo>
                      <a:pt x="868" y="409"/>
                      <a:pt x="868" y="276"/>
                      <a:pt x="801" y="176"/>
                    </a:cubicBezTo>
                    <a:cubicBezTo>
                      <a:pt x="774" y="65"/>
                      <a:pt x="677" y="0"/>
                      <a:pt x="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flipH="1">
                <a:off x="7556119" y="2407376"/>
                <a:ext cx="30217" cy="21779"/>
              </a:xfrm>
              <a:custGeom>
                <a:avLst/>
                <a:gdLst/>
                <a:ahLst/>
                <a:cxnLst/>
                <a:rect l="l" t="t" r="r" b="b"/>
                <a:pathLst>
                  <a:path w="1436" h="1035" extrusionOk="0">
                    <a:moveTo>
                      <a:pt x="635" y="0"/>
                    </a:moveTo>
                    <a:cubicBezTo>
                      <a:pt x="1" y="67"/>
                      <a:pt x="34" y="1034"/>
                      <a:pt x="701" y="1034"/>
                    </a:cubicBezTo>
                    <a:cubicBezTo>
                      <a:pt x="1368" y="1034"/>
                      <a:pt x="1435" y="67"/>
                      <a:pt x="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6"/>
              <p:cNvSpPr/>
              <p:nvPr/>
            </p:nvSpPr>
            <p:spPr>
              <a:xfrm flipH="1">
                <a:off x="7803894" y="2099229"/>
                <a:ext cx="9848" cy="466807"/>
              </a:xfrm>
              <a:custGeom>
                <a:avLst/>
                <a:gdLst/>
                <a:ahLst/>
                <a:cxnLst/>
                <a:rect l="l" t="t" r="r" b="b"/>
                <a:pathLst>
                  <a:path w="468" h="22184" extrusionOk="0">
                    <a:moveTo>
                      <a:pt x="67" y="1"/>
                    </a:moveTo>
                    <a:cubicBezTo>
                      <a:pt x="33" y="267"/>
                      <a:pt x="0" y="568"/>
                      <a:pt x="33" y="868"/>
                    </a:cubicBezTo>
                    <a:lnTo>
                      <a:pt x="33" y="3236"/>
                    </a:lnTo>
                    <a:cubicBezTo>
                      <a:pt x="33" y="5238"/>
                      <a:pt x="67" y="8006"/>
                      <a:pt x="100" y="11075"/>
                    </a:cubicBezTo>
                    <a:cubicBezTo>
                      <a:pt x="167" y="14144"/>
                      <a:pt x="200" y="16913"/>
                      <a:pt x="267" y="18914"/>
                    </a:cubicBezTo>
                    <a:cubicBezTo>
                      <a:pt x="300" y="19881"/>
                      <a:pt x="334" y="20682"/>
                      <a:pt x="334" y="21282"/>
                    </a:cubicBezTo>
                    <a:cubicBezTo>
                      <a:pt x="334" y="21583"/>
                      <a:pt x="367" y="21883"/>
                      <a:pt x="400" y="22183"/>
                    </a:cubicBezTo>
                    <a:cubicBezTo>
                      <a:pt x="434" y="21883"/>
                      <a:pt x="467" y="21583"/>
                      <a:pt x="434" y="21316"/>
                    </a:cubicBezTo>
                    <a:lnTo>
                      <a:pt x="434" y="18947"/>
                    </a:lnTo>
                    <a:cubicBezTo>
                      <a:pt x="434" y="16946"/>
                      <a:pt x="400" y="14144"/>
                      <a:pt x="367" y="11109"/>
                    </a:cubicBezTo>
                    <a:cubicBezTo>
                      <a:pt x="334" y="8040"/>
                      <a:pt x="267" y="5271"/>
                      <a:pt x="200" y="3236"/>
                    </a:cubicBezTo>
                    <a:cubicBezTo>
                      <a:pt x="167" y="2269"/>
                      <a:pt x="167" y="1468"/>
                      <a:pt x="133" y="868"/>
                    </a:cubicBezTo>
                    <a:cubicBezTo>
                      <a:pt x="133" y="568"/>
                      <a:pt x="100" y="30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flipH="1">
                <a:off x="7726226" y="1988777"/>
                <a:ext cx="192812" cy="163185"/>
              </a:xfrm>
              <a:custGeom>
                <a:avLst/>
                <a:gdLst/>
                <a:ahLst/>
                <a:cxnLst/>
                <a:rect l="l" t="t" r="r" b="b"/>
                <a:pathLst>
                  <a:path w="9163" h="7755" extrusionOk="0">
                    <a:moveTo>
                      <a:pt x="5109" y="1"/>
                    </a:moveTo>
                    <a:cubicBezTo>
                      <a:pt x="5008" y="1"/>
                      <a:pt x="4906" y="5"/>
                      <a:pt x="4804" y="13"/>
                    </a:cubicBezTo>
                    <a:cubicBezTo>
                      <a:pt x="1368" y="313"/>
                      <a:pt x="0" y="4582"/>
                      <a:pt x="2602" y="6817"/>
                    </a:cubicBezTo>
                    <a:cubicBezTo>
                      <a:pt x="3366" y="7465"/>
                      <a:pt x="4246" y="7754"/>
                      <a:pt x="5102" y="7754"/>
                    </a:cubicBezTo>
                    <a:cubicBezTo>
                      <a:pt x="7200" y="7754"/>
                      <a:pt x="9163" y="6021"/>
                      <a:pt x="8974" y="3582"/>
                    </a:cubicBezTo>
                    <a:cubicBezTo>
                      <a:pt x="8815" y="1549"/>
                      <a:pt x="7114" y="1"/>
                      <a:pt x="5109" y="1"/>
                    </a:cubicBezTo>
                    <a:close/>
                  </a:path>
                </a:pathLst>
              </a:custGeom>
              <a:solidFill>
                <a:srgbClr val="FF8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flipH="1">
                <a:off x="7807408" y="2027348"/>
                <a:ext cx="73733" cy="124551"/>
              </a:xfrm>
              <a:custGeom>
                <a:avLst/>
                <a:gdLst/>
                <a:ahLst/>
                <a:cxnLst/>
                <a:rect l="l" t="t" r="r" b="b"/>
                <a:pathLst>
                  <a:path w="3504" h="5919" extrusionOk="0">
                    <a:moveTo>
                      <a:pt x="213" y="0"/>
                    </a:moveTo>
                    <a:cubicBezTo>
                      <a:pt x="142" y="0"/>
                      <a:pt x="71" y="24"/>
                      <a:pt x="1" y="48"/>
                    </a:cubicBezTo>
                    <a:cubicBezTo>
                      <a:pt x="368" y="114"/>
                      <a:pt x="701" y="214"/>
                      <a:pt x="1068" y="348"/>
                    </a:cubicBezTo>
                    <a:cubicBezTo>
                      <a:pt x="1835" y="715"/>
                      <a:pt x="2469" y="1382"/>
                      <a:pt x="2803" y="2216"/>
                    </a:cubicBezTo>
                    <a:cubicBezTo>
                      <a:pt x="3103" y="3050"/>
                      <a:pt x="3236" y="3917"/>
                      <a:pt x="3203" y="4818"/>
                    </a:cubicBezTo>
                    <a:cubicBezTo>
                      <a:pt x="3136" y="5185"/>
                      <a:pt x="3136" y="5551"/>
                      <a:pt x="3170" y="5918"/>
                    </a:cubicBezTo>
                    <a:cubicBezTo>
                      <a:pt x="3303" y="5585"/>
                      <a:pt x="3370" y="5185"/>
                      <a:pt x="3370" y="4818"/>
                    </a:cubicBezTo>
                    <a:cubicBezTo>
                      <a:pt x="3503" y="3917"/>
                      <a:pt x="3370" y="2983"/>
                      <a:pt x="3036" y="2116"/>
                    </a:cubicBezTo>
                    <a:cubicBezTo>
                      <a:pt x="2703" y="1215"/>
                      <a:pt x="2002" y="548"/>
                      <a:pt x="1135" y="181"/>
                    </a:cubicBezTo>
                    <a:cubicBezTo>
                      <a:pt x="868" y="48"/>
                      <a:pt x="568" y="14"/>
                      <a:pt x="301" y="14"/>
                    </a:cubicBezTo>
                    <a:cubicBezTo>
                      <a:pt x="272" y="4"/>
                      <a:pt x="242" y="0"/>
                      <a:pt x="2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flipH="1">
                <a:off x="7738620" y="2036754"/>
                <a:ext cx="77247" cy="51996"/>
              </a:xfrm>
              <a:custGeom>
                <a:avLst/>
                <a:gdLst/>
                <a:ahLst/>
                <a:cxnLst/>
                <a:rect l="l" t="t" r="r" b="b"/>
                <a:pathLst>
                  <a:path w="3671" h="2471" extrusionOk="0">
                    <a:moveTo>
                      <a:pt x="2970" y="1"/>
                    </a:moveTo>
                    <a:cubicBezTo>
                      <a:pt x="2403" y="34"/>
                      <a:pt x="1869" y="234"/>
                      <a:pt x="1369" y="535"/>
                    </a:cubicBezTo>
                    <a:cubicBezTo>
                      <a:pt x="902" y="868"/>
                      <a:pt x="501" y="1302"/>
                      <a:pt x="234" y="1802"/>
                    </a:cubicBezTo>
                    <a:cubicBezTo>
                      <a:pt x="101" y="2002"/>
                      <a:pt x="34" y="2202"/>
                      <a:pt x="1" y="2469"/>
                    </a:cubicBezTo>
                    <a:cubicBezTo>
                      <a:pt x="2" y="2470"/>
                      <a:pt x="3" y="2470"/>
                      <a:pt x="4" y="2470"/>
                    </a:cubicBezTo>
                    <a:cubicBezTo>
                      <a:pt x="80" y="2470"/>
                      <a:pt x="485" y="1458"/>
                      <a:pt x="1535" y="801"/>
                    </a:cubicBezTo>
                    <a:cubicBezTo>
                      <a:pt x="2569" y="101"/>
                      <a:pt x="3670" y="168"/>
                      <a:pt x="3670" y="101"/>
                    </a:cubicBezTo>
                    <a:cubicBezTo>
                      <a:pt x="3670" y="68"/>
                      <a:pt x="3437" y="1"/>
                      <a:pt x="29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p:cNvSpPr/>
              <p:nvPr/>
            </p:nvSpPr>
            <p:spPr>
              <a:xfrm flipH="1">
                <a:off x="7774414" y="2011419"/>
                <a:ext cx="74427" cy="33794"/>
              </a:xfrm>
              <a:custGeom>
                <a:avLst/>
                <a:gdLst/>
                <a:ahLst/>
                <a:cxnLst/>
                <a:rect l="l" t="t" r="r" b="b"/>
                <a:pathLst>
                  <a:path w="3537" h="1606" extrusionOk="0">
                    <a:moveTo>
                      <a:pt x="1789" y="1"/>
                    </a:moveTo>
                    <a:cubicBezTo>
                      <a:pt x="1231" y="1"/>
                      <a:pt x="709" y="233"/>
                      <a:pt x="334" y="671"/>
                    </a:cubicBezTo>
                    <a:cubicBezTo>
                      <a:pt x="34" y="1038"/>
                      <a:pt x="0" y="1305"/>
                      <a:pt x="34" y="1305"/>
                    </a:cubicBezTo>
                    <a:cubicBezTo>
                      <a:pt x="35" y="1307"/>
                      <a:pt x="38" y="1308"/>
                      <a:pt x="40" y="1308"/>
                    </a:cubicBezTo>
                    <a:cubicBezTo>
                      <a:pt x="79" y="1308"/>
                      <a:pt x="184" y="1056"/>
                      <a:pt x="467" y="805"/>
                    </a:cubicBezTo>
                    <a:cubicBezTo>
                      <a:pt x="814" y="427"/>
                      <a:pt x="1270" y="248"/>
                      <a:pt x="1724" y="248"/>
                    </a:cubicBezTo>
                    <a:cubicBezTo>
                      <a:pt x="2274" y="248"/>
                      <a:pt x="2822" y="511"/>
                      <a:pt x="3169" y="1005"/>
                    </a:cubicBezTo>
                    <a:cubicBezTo>
                      <a:pt x="3403" y="1338"/>
                      <a:pt x="3469" y="1605"/>
                      <a:pt x="3503" y="1605"/>
                    </a:cubicBezTo>
                    <a:cubicBezTo>
                      <a:pt x="3536" y="1605"/>
                      <a:pt x="3536" y="1338"/>
                      <a:pt x="3336" y="905"/>
                    </a:cubicBezTo>
                    <a:cubicBezTo>
                      <a:pt x="3002" y="404"/>
                      <a:pt x="2502" y="71"/>
                      <a:pt x="1902" y="4"/>
                    </a:cubicBezTo>
                    <a:cubicBezTo>
                      <a:pt x="1864" y="2"/>
                      <a:pt x="1826" y="1"/>
                      <a:pt x="17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p:cNvSpPr/>
              <p:nvPr/>
            </p:nvSpPr>
            <p:spPr>
              <a:xfrm flipH="1">
                <a:off x="7795477" y="2017605"/>
                <a:ext cx="28092" cy="43032"/>
              </a:xfrm>
              <a:custGeom>
                <a:avLst/>
                <a:gdLst/>
                <a:ahLst/>
                <a:cxnLst/>
                <a:rect l="l" t="t" r="r" b="b"/>
                <a:pathLst>
                  <a:path w="1335" h="2045" extrusionOk="0">
                    <a:moveTo>
                      <a:pt x="91" y="0"/>
                    </a:moveTo>
                    <a:cubicBezTo>
                      <a:pt x="78" y="0"/>
                      <a:pt x="70" y="4"/>
                      <a:pt x="67" y="10"/>
                    </a:cubicBezTo>
                    <a:cubicBezTo>
                      <a:pt x="0" y="77"/>
                      <a:pt x="434" y="410"/>
                      <a:pt x="767" y="978"/>
                    </a:cubicBezTo>
                    <a:cubicBezTo>
                      <a:pt x="1067" y="1545"/>
                      <a:pt x="1168" y="2045"/>
                      <a:pt x="1234" y="2045"/>
                    </a:cubicBezTo>
                    <a:cubicBezTo>
                      <a:pt x="1301" y="2045"/>
                      <a:pt x="1334" y="1478"/>
                      <a:pt x="967" y="844"/>
                    </a:cubicBezTo>
                    <a:cubicBezTo>
                      <a:pt x="667" y="273"/>
                      <a:pt x="204" y="0"/>
                      <a:pt x="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flipH="1">
                <a:off x="7805304" y="2035849"/>
                <a:ext cx="23883" cy="20643"/>
              </a:xfrm>
              <a:custGeom>
                <a:avLst/>
                <a:gdLst/>
                <a:ahLst/>
                <a:cxnLst/>
                <a:rect l="l" t="t" r="r" b="b"/>
                <a:pathLst>
                  <a:path w="1135" h="981" extrusionOk="0">
                    <a:moveTo>
                      <a:pt x="1002" y="0"/>
                    </a:moveTo>
                    <a:cubicBezTo>
                      <a:pt x="856" y="0"/>
                      <a:pt x="615" y="63"/>
                      <a:pt x="400" y="277"/>
                    </a:cubicBezTo>
                    <a:cubicBezTo>
                      <a:pt x="67" y="611"/>
                      <a:pt x="0" y="944"/>
                      <a:pt x="67" y="978"/>
                    </a:cubicBezTo>
                    <a:cubicBezTo>
                      <a:pt x="71" y="980"/>
                      <a:pt x="75" y="981"/>
                      <a:pt x="79" y="981"/>
                    </a:cubicBezTo>
                    <a:cubicBezTo>
                      <a:pt x="153" y="981"/>
                      <a:pt x="316" y="729"/>
                      <a:pt x="567" y="477"/>
                    </a:cubicBezTo>
                    <a:cubicBezTo>
                      <a:pt x="834" y="211"/>
                      <a:pt x="1134" y="111"/>
                      <a:pt x="1134" y="44"/>
                    </a:cubicBezTo>
                    <a:cubicBezTo>
                      <a:pt x="1134" y="20"/>
                      <a:pt x="1083" y="0"/>
                      <a:pt x="10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p:cNvSpPr/>
              <p:nvPr/>
            </p:nvSpPr>
            <p:spPr>
              <a:xfrm flipH="1">
                <a:off x="7889537" y="2349109"/>
                <a:ext cx="97595" cy="296236"/>
              </a:xfrm>
              <a:custGeom>
                <a:avLst/>
                <a:gdLst/>
                <a:ahLst/>
                <a:cxnLst/>
                <a:rect l="l" t="t" r="r" b="b"/>
                <a:pathLst>
                  <a:path w="4638" h="14078" extrusionOk="0">
                    <a:moveTo>
                      <a:pt x="68" y="1"/>
                    </a:moveTo>
                    <a:lnTo>
                      <a:pt x="68" y="1"/>
                    </a:lnTo>
                    <a:cubicBezTo>
                      <a:pt x="1" y="34"/>
                      <a:pt x="968" y="3203"/>
                      <a:pt x="2202" y="7106"/>
                    </a:cubicBezTo>
                    <a:cubicBezTo>
                      <a:pt x="3430" y="10955"/>
                      <a:pt x="4493" y="14078"/>
                      <a:pt x="4570" y="14078"/>
                    </a:cubicBezTo>
                    <a:cubicBezTo>
                      <a:pt x="4570" y="14078"/>
                      <a:pt x="4570" y="14078"/>
                      <a:pt x="4571" y="14078"/>
                    </a:cubicBezTo>
                    <a:cubicBezTo>
                      <a:pt x="4637" y="14044"/>
                      <a:pt x="3703" y="10875"/>
                      <a:pt x="2436" y="7006"/>
                    </a:cubicBezTo>
                    <a:cubicBezTo>
                      <a:pt x="1202" y="3103"/>
                      <a:pt x="134" y="1"/>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flipH="1">
                <a:off x="7932359" y="2430543"/>
                <a:ext cx="104602" cy="81434"/>
              </a:xfrm>
              <a:custGeom>
                <a:avLst/>
                <a:gdLst/>
                <a:ahLst/>
                <a:cxnLst/>
                <a:rect l="l" t="t" r="r" b="b"/>
                <a:pathLst>
                  <a:path w="4971" h="3870" extrusionOk="0">
                    <a:moveTo>
                      <a:pt x="34" y="0"/>
                    </a:moveTo>
                    <a:cubicBezTo>
                      <a:pt x="0" y="67"/>
                      <a:pt x="1068" y="968"/>
                      <a:pt x="2402" y="2002"/>
                    </a:cubicBezTo>
                    <a:cubicBezTo>
                      <a:pt x="3203" y="2669"/>
                      <a:pt x="4037" y="3303"/>
                      <a:pt x="4904" y="3870"/>
                    </a:cubicBezTo>
                    <a:cubicBezTo>
                      <a:pt x="4971" y="3803"/>
                      <a:pt x="3937" y="2836"/>
                      <a:pt x="2569" y="1801"/>
                    </a:cubicBezTo>
                    <a:cubicBezTo>
                      <a:pt x="1768" y="1134"/>
                      <a:pt x="934" y="534"/>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flipH="1">
                <a:off x="8022905" y="2418760"/>
                <a:ext cx="29502" cy="25440"/>
              </a:xfrm>
              <a:custGeom>
                <a:avLst/>
                <a:gdLst/>
                <a:ahLst/>
                <a:cxnLst/>
                <a:rect l="l" t="t" r="r" b="b"/>
                <a:pathLst>
                  <a:path w="1402" h="1209" extrusionOk="0">
                    <a:moveTo>
                      <a:pt x="721" y="1"/>
                    </a:moveTo>
                    <a:cubicBezTo>
                      <a:pt x="497" y="1"/>
                      <a:pt x="274" y="106"/>
                      <a:pt x="134" y="293"/>
                    </a:cubicBezTo>
                    <a:lnTo>
                      <a:pt x="167" y="227"/>
                    </a:lnTo>
                    <a:lnTo>
                      <a:pt x="167" y="227"/>
                    </a:lnTo>
                    <a:cubicBezTo>
                      <a:pt x="1" y="493"/>
                      <a:pt x="34" y="860"/>
                      <a:pt x="267" y="1094"/>
                    </a:cubicBezTo>
                    <a:cubicBezTo>
                      <a:pt x="396" y="1171"/>
                      <a:pt x="534" y="1208"/>
                      <a:pt x="668" y="1208"/>
                    </a:cubicBezTo>
                    <a:cubicBezTo>
                      <a:pt x="884" y="1208"/>
                      <a:pt x="1091" y="1112"/>
                      <a:pt x="1235" y="927"/>
                    </a:cubicBezTo>
                    <a:cubicBezTo>
                      <a:pt x="1402" y="627"/>
                      <a:pt x="1302" y="260"/>
                      <a:pt x="1001" y="60"/>
                    </a:cubicBezTo>
                    <a:cubicBezTo>
                      <a:pt x="912" y="20"/>
                      <a:pt x="816" y="1"/>
                      <a:pt x="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flipH="1">
                <a:off x="7931643" y="2316830"/>
                <a:ext cx="33016" cy="101804"/>
              </a:xfrm>
              <a:custGeom>
                <a:avLst/>
                <a:gdLst/>
                <a:ahLst/>
                <a:cxnLst/>
                <a:rect l="l" t="t" r="r" b="b"/>
                <a:pathLst>
                  <a:path w="1569" h="4838" extrusionOk="0">
                    <a:moveTo>
                      <a:pt x="1468" y="0"/>
                    </a:moveTo>
                    <a:cubicBezTo>
                      <a:pt x="1134" y="768"/>
                      <a:pt x="868" y="1568"/>
                      <a:pt x="601" y="2369"/>
                    </a:cubicBezTo>
                    <a:cubicBezTo>
                      <a:pt x="167" y="3670"/>
                      <a:pt x="0" y="4804"/>
                      <a:pt x="67" y="4837"/>
                    </a:cubicBezTo>
                    <a:cubicBezTo>
                      <a:pt x="100" y="4837"/>
                      <a:pt x="401" y="3770"/>
                      <a:pt x="868" y="2435"/>
                    </a:cubicBezTo>
                    <a:cubicBezTo>
                      <a:pt x="1335" y="1134"/>
                      <a:pt x="1568" y="0"/>
                      <a:pt x="1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6"/>
              <p:cNvSpPr/>
              <p:nvPr/>
            </p:nvSpPr>
            <p:spPr>
              <a:xfrm flipH="1">
                <a:off x="7919712" y="2295114"/>
                <a:ext cx="26703" cy="30238"/>
              </a:xfrm>
              <a:custGeom>
                <a:avLst/>
                <a:gdLst/>
                <a:ahLst/>
                <a:cxnLst/>
                <a:rect l="l" t="t" r="r" b="b"/>
                <a:pathLst>
                  <a:path w="1269" h="1437" extrusionOk="0">
                    <a:moveTo>
                      <a:pt x="786" y="0"/>
                    </a:moveTo>
                    <a:cubicBezTo>
                      <a:pt x="671" y="0"/>
                      <a:pt x="556" y="43"/>
                      <a:pt x="468" y="132"/>
                    </a:cubicBezTo>
                    <a:lnTo>
                      <a:pt x="501" y="65"/>
                    </a:lnTo>
                    <a:lnTo>
                      <a:pt x="501" y="65"/>
                    </a:lnTo>
                    <a:cubicBezTo>
                      <a:pt x="234" y="265"/>
                      <a:pt x="234" y="365"/>
                      <a:pt x="134" y="665"/>
                    </a:cubicBezTo>
                    <a:cubicBezTo>
                      <a:pt x="1" y="966"/>
                      <a:pt x="167" y="1333"/>
                      <a:pt x="468" y="1433"/>
                    </a:cubicBezTo>
                    <a:cubicBezTo>
                      <a:pt x="489" y="1435"/>
                      <a:pt x="511" y="1436"/>
                      <a:pt x="533" y="1436"/>
                    </a:cubicBezTo>
                    <a:cubicBezTo>
                      <a:pt x="810" y="1436"/>
                      <a:pt x="1075" y="1244"/>
                      <a:pt x="1168" y="966"/>
                    </a:cubicBezTo>
                    <a:cubicBezTo>
                      <a:pt x="1268" y="732"/>
                      <a:pt x="1268" y="432"/>
                      <a:pt x="1168" y="198"/>
                    </a:cubicBezTo>
                    <a:cubicBezTo>
                      <a:pt x="1075" y="68"/>
                      <a:pt x="930"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flipH="1">
                <a:off x="7984292" y="2472039"/>
                <a:ext cx="44947" cy="19591"/>
              </a:xfrm>
              <a:custGeom>
                <a:avLst/>
                <a:gdLst/>
                <a:ahLst/>
                <a:cxnLst/>
                <a:rect l="l" t="t" r="r" b="b"/>
                <a:pathLst>
                  <a:path w="2136" h="931" extrusionOk="0">
                    <a:moveTo>
                      <a:pt x="2062" y="0"/>
                    </a:moveTo>
                    <a:cubicBezTo>
                      <a:pt x="1898" y="0"/>
                      <a:pt x="1481" y="150"/>
                      <a:pt x="1001" y="363"/>
                    </a:cubicBezTo>
                    <a:cubicBezTo>
                      <a:pt x="634" y="463"/>
                      <a:pt x="267" y="663"/>
                      <a:pt x="0" y="930"/>
                    </a:cubicBezTo>
                    <a:cubicBezTo>
                      <a:pt x="367" y="897"/>
                      <a:pt x="768" y="797"/>
                      <a:pt x="1101" y="597"/>
                    </a:cubicBezTo>
                    <a:cubicBezTo>
                      <a:pt x="1501" y="497"/>
                      <a:pt x="1835" y="296"/>
                      <a:pt x="2135" y="30"/>
                    </a:cubicBezTo>
                    <a:cubicBezTo>
                      <a:pt x="2129" y="10"/>
                      <a:pt x="2103" y="0"/>
                      <a:pt x="20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6"/>
              <p:cNvSpPr/>
              <p:nvPr/>
            </p:nvSpPr>
            <p:spPr>
              <a:xfrm flipH="1">
                <a:off x="8025703" y="2479678"/>
                <a:ext cx="28807" cy="29060"/>
              </a:xfrm>
              <a:custGeom>
                <a:avLst/>
                <a:gdLst/>
                <a:ahLst/>
                <a:cxnLst/>
                <a:rect l="l" t="t" r="r" b="b"/>
                <a:pathLst>
                  <a:path w="1369" h="1381" extrusionOk="0">
                    <a:moveTo>
                      <a:pt x="657" y="0"/>
                    </a:moveTo>
                    <a:cubicBezTo>
                      <a:pt x="523" y="0"/>
                      <a:pt x="387" y="41"/>
                      <a:pt x="267" y="134"/>
                    </a:cubicBezTo>
                    <a:cubicBezTo>
                      <a:pt x="101" y="234"/>
                      <a:pt x="1" y="667"/>
                      <a:pt x="34" y="834"/>
                    </a:cubicBezTo>
                    <a:cubicBezTo>
                      <a:pt x="34" y="1001"/>
                      <a:pt x="134" y="1168"/>
                      <a:pt x="301" y="1268"/>
                    </a:cubicBezTo>
                    <a:cubicBezTo>
                      <a:pt x="421" y="1345"/>
                      <a:pt x="550" y="1380"/>
                      <a:pt x="676" y="1380"/>
                    </a:cubicBezTo>
                    <a:cubicBezTo>
                      <a:pt x="1037" y="1380"/>
                      <a:pt x="1368" y="1088"/>
                      <a:pt x="1368" y="667"/>
                    </a:cubicBezTo>
                    <a:cubicBezTo>
                      <a:pt x="1344" y="281"/>
                      <a:pt x="1006" y="0"/>
                      <a:pt x="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6"/>
              <p:cNvSpPr/>
              <p:nvPr/>
            </p:nvSpPr>
            <p:spPr>
              <a:xfrm flipH="1">
                <a:off x="7972361" y="2323753"/>
                <a:ext cx="40170" cy="33921"/>
              </a:xfrm>
              <a:custGeom>
                <a:avLst/>
                <a:gdLst/>
                <a:ahLst/>
                <a:cxnLst/>
                <a:rect l="l" t="t" r="r" b="b"/>
                <a:pathLst>
                  <a:path w="1909" h="1612" extrusionOk="0">
                    <a:moveTo>
                      <a:pt x="974" y="1"/>
                    </a:moveTo>
                    <a:cubicBezTo>
                      <a:pt x="614" y="1"/>
                      <a:pt x="293" y="166"/>
                      <a:pt x="140" y="472"/>
                    </a:cubicBezTo>
                    <a:cubicBezTo>
                      <a:pt x="1" y="1122"/>
                      <a:pt x="509" y="1611"/>
                      <a:pt x="1044" y="1611"/>
                    </a:cubicBezTo>
                    <a:cubicBezTo>
                      <a:pt x="1277" y="1611"/>
                      <a:pt x="1516" y="1518"/>
                      <a:pt x="1708" y="1306"/>
                    </a:cubicBezTo>
                    <a:cubicBezTo>
                      <a:pt x="1842" y="1139"/>
                      <a:pt x="1908" y="972"/>
                      <a:pt x="1908" y="772"/>
                    </a:cubicBezTo>
                    <a:cubicBezTo>
                      <a:pt x="1775" y="372"/>
                      <a:pt x="1475" y="72"/>
                      <a:pt x="1074" y="5"/>
                    </a:cubicBezTo>
                    <a:cubicBezTo>
                      <a:pt x="1041" y="2"/>
                      <a:pt x="1007" y="1"/>
                      <a:pt x="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6"/>
              <p:cNvSpPr/>
              <p:nvPr/>
            </p:nvSpPr>
            <p:spPr>
              <a:xfrm flipH="1">
                <a:off x="7730898" y="2415077"/>
                <a:ext cx="52669" cy="143931"/>
              </a:xfrm>
              <a:custGeom>
                <a:avLst/>
                <a:gdLst/>
                <a:ahLst/>
                <a:cxnLst/>
                <a:rect l="l" t="t" r="r" b="b"/>
                <a:pathLst>
                  <a:path w="2503" h="6840" extrusionOk="0">
                    <a:moveTo>
                      <a:pt x="2500" y="1"/>
                    </a:moveTo>
                    <a:cubicBezTo>
                      <a:pt x="2422" y="1"/>
                      <a:pt x="1794" y="1490"/>
                      <a:pt x="1101" y="3370"/>
                    </a:cubicBezTo>
                    <a:cubicBezTo>
                      <a:pt x="434" y="5238"/>
                      <a:pt x="0" y="6840"/>
                      <a:pt x="67" y="6840"/>
                    </a:cubicBezTo>
                    <a:cubicBezTo>
                      <a:pt x="234" y="6539"/>
                      <a:pt x="401" y="6206"/>
                      <a:pt x="501" y="5872"/>
                    </a:cubicBezTo>
                    <a:cubicBezTo>
                      <a:pt x="734" y="5138"/>
                      <a:pt x="1068" y="4338"/>
                      <a:pt x="1368" y="3437"/>
                    </a:cubicBezTo>
                    <a:cubicBezTo>
                      <a:pt x="1668" y="2536"/>
                      <a:pt x="1935" y="1736"/>
                      <a:pt x="2202" y="1035"/>
                    </a:cubicBezTo>
                    <a:cubicBezTo>
                      <a:pt x="2335" y="702"/>
                      <a:pt x="2435" y="335"/>
                      <a:pt x="2502" y="1"/>
                    </a:cubicBezTo>
                    <a:cubicBezTo>
                      <a:pt x="2501" y="1"/>
                      <a:pt x="2501" y="1"/>
                      <a:pt x="25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p:cNvSpPr/>
              <p:nvPr/>
            </p:nvSpPr>
            <p:spPr>
              <a:xfrm flipH="1">
                <a:off x="7636143" y="2293346"/>
                <a:ext cx="165541" cy="139449"/>
              </a:xfrm>
              <a:custGeom>
                <a:avLst/>
                <a:gdLst/>
                <a:ahLst/>
                <a:cxnLst/>
                <a:rect l="l" t="t" r="r" b="b"/>
                <a:pathLst>
                  <a:path w="7867" h="6627" extrusionOk="0">
                    <a:moveTo>
                      <a:pt x="4191" y="1"/>
                    </a:moveTo>
                    <a:cubicBezTo>
                      <a:pt x="1680" y="1"/>
                      <a:pt x="0" y="2866"/>
                      <a:pt x="1462" y="5119"/>
                    </a:cubicBezTo>
                    <a:cubicBezTo>
                      <a:pt x="2129" y="6148"/>
                      <a:pt x="3180" y="6627"/>
                      <a:pt x="4221" y="6627"/>
                    </a:cubicBezTo>
                    <a:cubicBezTo>
                      <a:pt x="5677" y="6627"/>
                      <a:pt x="7116" y="5691"/>
                      <a:pt x="7466" y="4018"/>
                    </a:cubicBezTo>
                    <a:cubicBezTo>
                      <a:pt x="7866" y="2217"/>
                      <a:pt x="6699" y="449"/>
                      <a:pt x="4931" y="82"/>
                    </a:cubicBezTo>
                    <a:cubicBezTo>
                      <a:pt x="4678" y="27"/>
                      <a:pt x="4431" y="1"/>
                      <a:pt x="4191" y="1"/>
                    </a:cubicBezTo>
                    <a:close/>
                  </a:path>
                </a:pathLst>
              </a:custGeom>
              <a:solidFill>
                <a:srgbClr val="FF8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6"/>
              <p:cNvSpPr/>
              <p:nvPr/>
            </p:nvSpPr>
            <p:spPr>
              <a:xfrm flipH="1">
                <a:off x="7716168" y="2311211"/>
                <a:ext cx="43537" cy="117943"/>
              </a:xfrm>
              <a:custGeom>
                <a:avLst/>
                <a:gdLst/>
                <a:ahLst/>
                <a:cxnLst/>
                <a:rect l="l" t="t" r="r" b="b"/>
                <a:pathLst>
                  <a:path w="2069" h="5605" extrusionOk="0">
                    <a:moveTo>
                      <a:pt x="1" y="0"/>
                    </a:moveTo>
                    <a:cubicBezTo>
                      <a:pt x="267" y="134"/>
                      <a:pt x="534" y="334"/>
                      <a:pt x="801" y="501"/>
                    </a:cubicBezTo>
                    <a:cubicBezTo>
                      <a:pt x="1335" y="1035"/>
                      <a:pt x="1668" y="1735"/>
                      <a:pt x="1768" y="2469"/>
                    </a:cubicBezTo>
                    <a:cubicBezTo>
                      <a:pt x="1802" y="3236"/>
                      <a:pt x="1702" y="3970"/>
                      <a:pt x="1468" y="4704"/>
                    </a:cubicBezTo>
                    <a:cubicBezTo>
                      <a:pt x="1335" y="5004"/>
                      <a:pt x="1235" y="5304"/>
                      <a:pt x="1168" y="5604"/>
                    </a:cubicBezTo>
                    <a:cubicBezTo>
                      <a:pt x="1368" y="5338"/>
                      <a:pt x="1535" y="5071"/>
                      <a:pt x="1635" y="4737"/>
                    </a:cubicBezTo>
                    <a:cubicBezTo>
                      <a:pt x="1935" y="4037"/>
                      <a:pt x="2069" y="3236"/>
                      <a:pt x="2002" y="2436"/>
                    </a:cubicBezTo>
                    <a:cubicBezTo>
                      <a:pt x="1935" y="1635"/>
                      <a:pt x="1535" y="868"/>
                      <a:pt x="901" y="367"/>
                    </a:cubicBezTo>
                    <a:cubicBezTo>
                      <a:pt x="668" y="134"/>
                      <a:pt x="334"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flipH="1">
                <a:off x="7645276" y="2348877"/>
                <a:ext cx="77226" cy="28428"/>
              </a:xfrm>
              <a:custGeom>
                <a:avLst/>
                <a:gdLst/>
                <a:ahLst/>
                <a:cxnLst/>
                <a:rect l="l" t="t" r="r" b="b"/>
                <a:pathLst>
                  <a:path w="3670" h="1351" extrusionOk="0">
                    <a:moveTo>
                      <a:pt x="2448" y="0"/>
                    </a:moveTo>
                    <a:cubicBezTo>
                      <a:pt x="1698" y="0"/>
                      <a:pt x="969" y="303"/>
                      <a:pt x="401" y="846"/>
                    </a:cubicBezTo>
                    <a:cubicBezTo>
                      <a:pt x="167" y="1113"/>
                      <a:pt x="0" y="1279"/>
                      <a:pt x="67" y="1346"/>
                    </a:cubicBezTo>
                    <a:cubicBezTo>
                      <a:pt x="70" y="1349"/>
                      <a:pt x="74" y="1350"/>
                      <a:pt x="79" y="1350"/>
                    </a:cubicBezTo>
                    <a:cubicBezTo>
                      <a:pt x="186" y="1350"/>
                      <a:pt x="777" y="666"/>
                      <a:pt x="1735" y="379"/>
                    </a:cubicBezTo>
                    <a:cubicBezTo>
                      <a:pt x="2092" y="263"/>
                      <a:pt x="2434" y="228"/>
                      <a:pt x="2727" y="228"/>
                    </a:cubicBezTo>
                    <a:cubicBezTo>
                      <a:pt x="3203" y="228"/>
                      <a:pt x="3554" y="321"/>
                      <a:pt x="3646" y="321"/>
                    </a:cubicBezTo>
                    <a:cubicBezTo>
                      <a:pt x="3662" y="321"/>
                      <a:pt x="3670" y="318"/>
                      <a:pt x="3670" y="312"/>
                    </a:cubicBezTo>
                    <a:cubicBezTo>
                      <a:pt x="3670" y="245"/>
                      <a:pt x="3470" y="112"/>
                      <a:pt x="3103" y="78"/>
                    </a:cubicBezTo>
                    <a:cubicBezTo>
                      <a:pt x="2885" y="26"/>
                      <a:pt x="2666" y="0"/>
                      <a:pt x="2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flipH="1">
                <a:off x="7674041" y="2312600"/>
                <a:ext cx="61802" cy="38634"/>
              </a:xfrm>
              <a:custGeom>
                <a:avLst/>
                <a:gdLst/>
                <a:ahLst/>
                <a:cxnLst/>
                <a:rect l="l" t="t" r="r" b="b"/>
                <a:pathLst>
                  <a:path w="2937" h="1836" extrusionOk="0">
                    <a:moveTo>
                      <a:pt x="1333" y="1"/>
                    </a:moveTo>
                    <a:cubicBezTo>
                      <a:pt x="1026" y="1"/>
                      <a:pt x="713" y="95"/>
                      <a:pt x="434" y="301"/>
                    </a:cubicBezTo>
                    <a:cubicBezTo>
                      <a:pt x="101" y="502"/>
                      <a:pt x="1" y="735"/>
                      <a:pt x="34" y="768"/>
                    </a:cubicBezTo>
                    <a:cubicBezTo>
                      <a:pt x="67" y="768"/>
                      <a:pt x="201" y="602"/>
                      <a:pt x="534" y="435"/>
                    </a:cubicBezTo>
                    <a:cubicBezTo>
                      <a:pt x="764" y="301"/>
                      <a:pt x="1012" y="238"/>
                      <a:pt x="1257" y="238"/>
                    </a:cubicBezTo>
                    <a:cubicBezTo>
                      <a:pt x="1867" y="238"/>
                      <a:pt x="2455" y="626"/>
                      <a:pt x="2669" y="1269"/>
                    </a:cubicBezTo>
                    <a:cubicBezTo>
                      <a:pt x="2803" y="1602"/>
                      <a:pt x="2769" y="1836"/>
                      <a:pt x="2803" y="1836"/>
                    </a:cubicBezTo>
                    <a:cubicBezTo>
                      <a:pt x="2836" y="1836"/>
                      <a:pt x="2936" y="1602"/>
                      <a:pt x="2836" y="1235"/>
                    </a:cubicBezTo>
                    <a:cubicBezTo>
                      <a:pt x="2675" y="475"/>
                      <a:pt x="2019" y="1"/>
                      <a:pt x="13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flipH="1">
                <a:off x="7693821" y="2317356"/>
                <a:ext cx="16055" cy="40949"/>
              </a:xfrm>
              <a:custGeom>
                <a:avLst/>
                <a:gdLst/>
                <a:ahLst/>
                <a:cxnLst/>
                <a:rect l="l" t="t" r="r" b="b"/>
                <a:pathLst>
                  <a:path w="763" h="1946" extrusionOk="0">
                    <a:moveTo>
                      <a:pt x="55" y="1"/>
                    </a:moveTo>
                    <a:cubicBezTo>
                      <a:pt x="47" y="1"/>
                      <a:pt x="39" y="3"/>
                      <a:pt x="34" y="9"/>
                    </a:cubicBezTo>
                    <a:cubicBezTo>
                      <a:pt x="1" y="42"/>
                      <a:pt x="201" y="442"/>
                      <a:pt x="368" y="943"/>
                    </a:cubicBezTo>
                    <a:cubicBezTo>
                      <a:pt x="535" y="1476"/>
                      <a:pt x="435" y="1943"/>
                      <a:pt x="535" y="1943"/>
                    </a:cubicBezTo>
                    <a:cubicBezTo>
                      <a:pt x="537" y="1945"/>
                      <a:pt x="539" y="1945"/>
                      <a:pt x="542" y="1945"/>
                    </a:cubicBezTo>
                    <a:cubicBezTo>
                      <a:pt x="612" y="1945"/>
                      <a:pt x="762" y="1489"/>
                      <a:pt x="601" y="909"/>
                    </a:cubicBezTo>
                    <a:cubicBezTo>
                      <a:pt x="478" y="356"/>
                      <a:pt x="157" y="1"/>
                      <a:pt x="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flipH="1">
                <a:off x="7699313" y="2334568"/>
                <a:ext cx="24599" cy="13446"/>
              </a:xfrm>
              <a:custGeom>
                <a:avLst/>
                <a:gdLst/>
                <a:ahLst/>
                <a:cxnLst/>
                <a:rect l="l" t="t" r="r" b="b"/>
                <a:pathLst>
                  <a:path w="1169" h="639" extrusionOk="0">
                    <a:moveTo>
                      <a:pt x="848" y="0"/>
                    </a:moveTo>
                    <a:cubicBezTo>
                      <a:pt x="727" y="0"/>
                      <a:pt x="589" y="24"/>
                      <a:pt x="468" y="91"/>
                    </a:cubicBezTo>
                    <a:cubicBezTo>
                      <a:pt x="134" y="291"/>
                      <a:pt x="1" y="558"/>
                      <a:pt x="34" y="625"/>
                    </a:cubicBezTo>
                    <a:cubicBezTo>
                      <a:pt x="43" y="634"/>
                      <a:pt x="55" y="638"/>
                      <a:pt x="70" y="638"/>
                    </a:cubicBezTo>
                    <a:cubicBezTo>
                      <a:pt x="165" y="638"/>
                      <a:pt x="370" y="469"/>
                      <a:pt x="601" y="325"/>
                    </a:cubicBezTo>
                    <a:cubicBezTo>
                      <a:pt x="868" y="191"/>
                      <a:pt x="1168" y="191"/>
                      <a:pt x="1168" y="91"/>
                    </a:cubicBezTo>
                    <a:cubicBezTo>
                      <a:pt x="1168" y="52"/>
                      <a:pt x="1026" y="0"/>
                      <a:pt x="8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flipH="1">
                <a:off x="7848820" y="2269105"/>
                <a:ext cx="42843" cy="296931"/>
              </a:xfrm>
              <a:custGeom>
                <a:avLst/>
                <a:gdLst/>
                <a:ahLst/>
                <a:cxnLst/>
                <a:rect l="l" t="t" r="r" b="b"/>
                <a:pathLst>
                  <a:path w="2036" h="14111" extrusionOk="0">
                    <a:moveTo>
                      <a:pt x="34" y="0"/>
                    </a:moveTo>
                    <a:lnTo>
                      <a:pt x="34" y="0"/>
                    </a:lnTo>
                    <a:cubicBezTo>
                      <a:pt x="0" y="167"/>
                      <a:pt x="34" y="334"/>
                      <a:pt x="67" y="500"/>
                    </a:cubicBezTo>
                    <a:cubicBezTo>
                      <a:pt x="100" y="934"/>
                      <a:pt x="167" y="1434"/>
                      <a:pt x="234" y="2035"/>
                    </a:cubicBezTo>
                    <a:cubicBezTo>
                      <a:pt x="401" y="3302"/>
                      <a:pt x="634" y="5070"/>
                      <a:pt x="901" y="7038"/>
                    </a:cubicBezTo>
                    <a:cubicBezTo>
                      <a:pt x="1168" y="9006"/>
                      <a:pt x="1435" y="10774"/>
                      <a:pt x="1635" y="12042"/>
                    </a:cubicBezTo>
                    <a:cubicBezTo>
                      <a:pt x="1735" y="12642"/>
                      <a:pt x="1835" y="13143"/>
                      <a:pt x="1902" y="13543"/>
                    </a:cubicBezTo>
                    <a:cubicBezTo>
                      <a:pt x="1902" y="13743"/>
                      <a:pt x="1968" y="13910"/>
                      <a:pt x="2035" y="14110"/>
                    </a:cubicBezTo>
                    <a:cubicBezTo>
                      <a:pt x="2035" y="13910"/>
                      <a:pt x="2002" y="13743"/>
                      <a:pt x="1968" y="13576"/>
                    </a:cubicBezTo>
                    <a:cubicBezTo>
                      <a:pt x="1935" y="13176"/>
                      <a:pt x="1868" y="12642"/>
                      <a:pt x="1802" y="12042"/>
                    </a:cubicBezTo>
                    <a:cubicBezTo>
                      <a:pt x="1635" y="10774"/>
                      <a:pt x="1401" y="9006"/>
                      <a:pt x="1135" y="7038"/>
                    </a:cubicBezTo>
                    <a:cubicBezTo>
                      <a:pt x="868" y="5070"/>
                      <a:pt x="601" y="3302"/>
                      <a:pt x="401" y="2035"/>
                    </a:cubicBezTo>
                    <a:cubicBezTo>
                      <a:pt x="301" y="1434"/>
                      <a:pt x="234" y="967"/>
                      <a:pt x="134" y="534"/>
                    </a:cubicBezTo>
                    <a:cubicBezTo>
                      <a:pt x="134" y="334"/>
                      <a:pt x="100" y="167"/>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flipH="1">
                <a:off x="7818456" y="2144955"/>
                <a:ext cx="168677" cy="139491"/>
              </a:xfrm>
              <a:custGeom>
                <a:avLst/>
                <a:gdLst/>
                <a:ahLst/>
                <a:cxnLst/>
                <a:rect l="l" t="t" r="r" b="b"/>
                <a:pathLst>
                  <a:path w="8016" h="6629" extrusionOk="0">
                    <a:moveTo>
                      <a:pt x="4225" y="1"/>
                    </a:moveTo>
                    <a:cubicBezTo>
                      <a:pt x="3921" y="1"/>
                      <a:pt x="3611" y="42"/>
                      <a:pt x="3303" y="129"/>
                    </a:cubicBezTo>
                    <a:cubicBezTo>
                      <a:pt x="468" y="896"/>
                      <a:pt x="1" y="4733"/>
                      <a:pt x="2569" y="6200"/>
                    </a:cubicBezTo>
                    <a:cubicBezTo>
                      <a:pt x="3098" y="6495"/>
                      <a:pt x="3646" y="6628"/>
                      <a:pt x="4177" y="6628"/>
                    </a:cubicBezTo>
                    <a:cubicBezTo>
                      <a:pt x="6226" y="6628"/>
                      <a:pt x="8015" y="4650"/>
                      <a:pt x="7406" y="2398"/>
                    </a:cubicBezTo>
                    <a:cubicBezTo>
                      <a:pt x="6993" y="937"/>
                      <a:pt x="5669" y="1"/>
                      <a:pt x="4225" y="1"/>
                    </a:cubicBezTo>
                    <a:close/>
                  </a:path>
                </a:pathLst>
              </a:custGeom>
              <a:solidFill>
                <a:srgbClr val="FF8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flipH="1">
                <a:off x="7886739" y="2187671"/>
                <a:ext cx="77920" cy="96185"/>
              </a:xfrm>
              <a:custGeom>
                <a:avLst/>
                <a:gdLst/>
                <a:ahLst/>
                <a:cxnLst/>
                <a:rect l="l" t="t" r="r" b="b"/>
                <a:pathLst>
                  <a:path w="3703" h="4571" extrusionOk="0">
                    <a:moveTo>
                      <a:pt x="635" y="1"/>
                    </a:moveTo>
                    <a:cubicBezTo>
                      <a:pt x="415" y="1"/>
                      <a:pt x="200" y="45"/>
                      <a:pt x="0" y="134"/>
                    </a:cubicBezTo>
                    <a:cubicBezTo>
                      <a:pt x="300" y="134"/>
                      <a:pt x="601" y="167"/>
                      <a:pt x="934" y="234"/>
                    </a:cubicBezTo>
                    <a:cubicBezTo>
                      <a:pt x="1635" y="401"/>
                      <a:pt x="2269" y="868"/>
                      <a:pt x="2669" y="1502"/>
                    </a:cubicBezTo>
                    <a:cubicBezTo>
                      <a:pt x="3069" y="2135"/>
                      <a:pt x="3336" y="2869"/>
                      <a:pt x="3436" y="3603"/>
                    </a:cubicBezTo>
                    <a:cubicBezTo>
                      <a:pt x="3469" y="3937"/>
                      <a:pt x="3536" y="4237"/>
                      <a:pt x="3636" y="4571"/>
                    </a:cubicBezTo>
                    <a:cubicBezTo>
                      <a:pt x="3670" y="4237"/>
                      <a:pt x="3703" y="3903"/>
                      <a:pt x="3636" y="3603"/>
                    </a:cubicBezTo>
                    <a:cubicBezTo>
                      <a:pt x="3569" y="2803"/>
                      <a:pt x="3336" y="2035"/>
                      <a:pt x="2902" y="1368"/>
                    </a:cubicBezTo>
                    <a:cubicBezTo>
                      <a:pt x="2469" y="668"/>
                      <a:pt x="1768" y="201"/>
                      <a:pt x="968" y="34"/>
                    </a:cubicBezTo>
                    <a:cubicBezTo>
                      <a:pt x="856" y="12"/>
                      <a:pt x="745" y="1"/>
                      <a:pt x="6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flipH="1">
                <a:off x="7843202" y="2175277"/>
                <a:ext cx="58288" cy="55258"/>
              </a:xfrm>
              <a:custGeom>
                <a:avLst/>
                <a:gdLst/>
                <a:ahLst/>
                <a:cxnLst/>
                <a:rect l="l" t="t" r="r" b="b"/>
                <a:pathLst>
                  <a:path w="2770" h="2626" extrusionOk="0">
                    <a:moveTo>
                      <a:pt x="2656" y="1"/>
                    </a:moveTo>
                    <a:cubicBezTo>
                      <a:pt x="2553" y="1"/>
                      <a:pt x="2384" y="17"/>
                      <a:pt x="2169" y="56"/>
                    </a:cubicBezTo>
                    <a:cubicBezTo>
                      <a:pt x="1201" y="323"/>
                      <a:pt x="434" y="1057"/>
                      <a:pt x="167" y="2024"/>
                    </a:cubicBezTo>
                    <a:cubicBezTo>
                      <a:pt x="34" y="2391"/>
                      <a:pt x="0" y="2591"/>
                      <a:pt x="100" y="2624"/>
                    </a:cubicBezTo>
                    <a:cubicBezTo>
                      <a:pt x="102" y="2625"/>
                      <a:pt x="103" y="2625"/>
                      <a:pt x="104" y="2625"/>
                    </a:cubicBezTo>
                    <a:cubicBezTo>
                      <a:pt x="173" y="2625"/>
                      <a:pt x="347" y="1711"/>
                      <a:pt x="1101" y="990"/>
                    </a:cubicBezTo>
                    <a:cubicBezTo>
                      <a:pt x="1868" y="223"/>
                      <a:pt x="2769" y="89"/>
                      <a:pt x="2769" y="23"/>
                    </a:cubicBezTo>
                    <a:cubicBezTo>
                      <a:pt x="2769" y="9"/>
                      <a:pt x="2729" y="1"/>
                      <a:pt x="26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flipH="1">
                <a:off x="7871988" y="2164229"/>
                <a:ext cx="64600" cy="30491"/>
              </a:xfrm>
              <a:custGeom>
                <a:avLst/>
                <a:gdLst/>
                <a:ahLst/>
                <a:cxnLst/>
                <a:rect l="l" t="t" r="r" b="b"/>
                <a:pathLst>
                  <a:path w="3070" h="1449" extrusionOk="0">
                    <a:moveTo>
                      <a:pt x="1584" y="0"/>
                    </a:moveTo>
                    <a:cubicBezTo>
                      <a:pt x="1031" y="0"/>
                      <a:pt x="480" y="288"/>
                      <a:pt x="201" y="848"/>
                    </a:cubicBezTo>
                    <a:cubicBezTo>
                      <a:pt x="1" y="1181"/>
                      <a:pt x="34" y="1415"/>
                      <a:pt x="67" y="1448"/>
                    </a:cubicBezTo>
                    <a:cubicBezTo>
                      <a:pt x="101" y="1448"/>
                      <a:pt x="134" y="1215"/>
                      <a:pt x="334" y="948"/>
                    </a:cubicBezTo>
                    <a:cubicBezTo>
                      <a:pt x="601" y="581"/>
                      <a:pt x="1001" y="314"/>
                      <a:pt x="1435" y="247"/>
                    </a:cubicBezTo>
                    <a:cubicBezTo>
                      <a:pt x="1472" y="244"/>
                      <a:pt x="1508" y="243"/>
                      <a:pt x="1545" y="243"/>
                    </a:cubicBezTo>
                    <a:cubicBezTo>
                      <a:pt x="1941" y="243"/>
                      <a:pt x="2330" y="406"/>
                      <a:pt x="2636" y="681"/>
                    </a:cubicBezTo>
                    <a:cubicBezTo>
                      <a:pt x="2903" y="881"/>
                      <a:pt x="3003" y="1081"/>
                      <a:pt x="3036" y="1081"/>
                    </a:cubicBezTo>
                    <a:cubicBezTo>
                      <a:pt x="3069" y="1081"/>
                      <a:pt x="3036" y="848"/>
                      <a:pt x="2769" y="548"/>
                    </a:cubicBezTo>
                    <a:cubicBezTo>
                      <a:pt x="2460" y="180"/>
                      <a:pt x="2021" y="0"/>
                      <a:pt x="1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flipH="1">
                <a:off x="7887433" y="2171195"/>
                <a:ext cx="30196" cy="32637"/>
              </a:xfrm>
              <a:custGeom>
                <a:avLst/>
                <a:gdLst/>
                <a:ahLst/>
                <a:cxnLst/>
                <a:rect l="l" t="t" r="r" b="b"/>
                <a:pathLst>
                  <a:path w="1435" h="1551" extrusionOk="0">
                    <a:moveTo>
                      <a:pt x="80" y="0"/>
                    </a:moveTo>
                    <a:cubicBezTo>
                      <a:pt x="55" y="0"/>
                      <a:pt x="39" y="6"/>
                      <a:pt x="34" y="16"/>
                    </a:cubicBezTo>
                    <a:cubicBezTo>
                      <a:pt x="0" y="83"/>
                      <a:pt x="400" y="317"/>
                      <a:pt x="767" y="717"/>
                    </a:cubicBezTo>
                    <a:cubicBezTo>
                      <a:pt x="1101" y="1151"/>
                      <a:pt x="1268" y="1551"/>
                      <a:pt x="1368" y="1551"/>
                    </a:cubicBezTo>
                    <a:cubicBezTo>
                      <a:pt x="1435" y="1551"/>
                      <a:pt x="1334" y="1017"/>
                      <a:pt x="934" y="550"/>
                    </a:cubicBezTo>
                    <a:cubicBezTo>
                      <a:pt x="597" y="157"/>
                      <a:pt x="213" y="0"/>
                      <a:pt x="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flipH="1">
                <a:off x="7899364" y="2184367"/>
                <a:ext cx="17570" cy="21569"/>
              </a:xfrm>
              <a:custGeom>
                <a:avLst/>
                <a:gdLst/>
                <a:ahLst/>
                <a:cxnLst/>
                <a:rect l="l" t="t" r="r" b="b"/>
                <a:pathLst>
                  <a:path w="835" h="1025" extrusionOk="0">
                    <a:moveTo>
                      <a:pt x="751" y="1"/>
                    </a:moveTo>
                    <a:cubicBezTo>
                      <a:pt x="643" y="1"/>
                      <a:pt x="382" y="99"/>
                      <a:pt x="201" y="358"/>
                    </a:cubicBezTo>
                    <a:cubicBezTo>
                      <a:pt x="1" y="691"/>
                      <a:pt x="1" y="1025"/>
                      <a:pt x="67" y="1025"/>
                    </a:cubicBezTo>
                    <a:cubicBezTo>
                      <a:pt x="134" y="1025"/>
                      <a:pt x="234" y="758"/>
                      <a:pt x="434" y="491"/>
                    </a:cubicBezTo>
                    <a:cubicBezTo>
                      <a:pt x="601" y="258"/>
                      <a:pt x="834" y="91"/>
                      <a:pt x="801" y="24"/>
                    </a:cubicBezTo>
                    <a:cubicBezTo>
                      <a:pt x="801" y="9"/>
                      <a:pt x="783"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flipH="1">
                <a:off x="7671937" y="2553368"/>
                <a:ext cx="272374" cy="456980"/>
              </a:xfrm>
              <a:custGeom>
                <a:avLst/>
                <a:gdLst/>
                <a:ahLst/>
                <a:cxnLst/>
                <a:rect l="l" t="t" r="r" b="b"/>
                <a:pathLst>
                  <a:path w="12944" h="21717" extrusionOk="0">
                    <a:moveTo>
                      <a:pt x="1" y="1"/>
                    </a:moveTo>
                    <a:lnTo>
                      <a:pt x="3003" y="21716"/>
                    </a:lnTo>
                    <a:lnTo>
                      <a:pt x="10275" y="21716"/>
                    </a:lnTo>
                    <a:lnTo>
                      <a:pt x="129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flipH="1">
                <a:off x="7691590" y="2730252"/>
                <a:ext cx="228143" cy="4230"/>
              </a:xfrm>
              <a:custGeom>
                <a:avLst/>
                <a:gdLst/>
                <a:ahLst/>
                <a:cxnLst/>
                <a:rect l="l" t="t" r="r" b="b"/>
                <a:pathLst>
                  <a:path w="10842" h="201" extrusionOk="0">
                    <a:moveTo>
                      <a:pt x="5404" y="1"/>
                    </a:moveTo>
                    <a:cubicBezTo>
                      <a:pt x="2402" y="1"/>
                      <a:pt x="0" y="34"/>
                      <a:pt x="0" y="101"/>
                    </a:cubicBezTo>
                    <a:cubicBezTo>
                      <a:pt x="0" y="168"/>
                      <a:pt x="2402" y="201"/>
                      <a:pt x="5404" y="201"/>
                    </a:cubicBezTo>
                    <a:cubicBezTo>
                      <a:pt x="8406" y="201"/>
                      <a:pt x="10841" y="168"/>
                      <a:pt x="10841" y="101"/>
                    </a:cubicBezTo>
                    <a:cubicBezTo>
                      <a:pt x="10841" y="34"/>
                      <a:pt x="8406" y="1"/>
                      <a:pt x="5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flipH="1">
                <a:off x="7697924" y="2759038"/>
                <a:ext cx="217600" cy="4924"/>
              </a:xfrm>
              <a:custGeom>
                <a:avLst/>
                <a:gdLst/>
                <a:ahLst/>
                <a:cxnLst/>
                <a:rect l="l" t="t" r="r" b="b"/>
                <a:pathLst>
                  <a:path w="10341" h="234" extrusionOk="0">
                    <a:moveTo>
                      <a:pt x="5171" y="0"/>
                    </a:moveTo>
                    <a:cubicBezTo>
                      <a:pt x="2302" y="0"/>
                      <a:pt x="0" y="67"/>
                      <a:pt x="0" y="134"/>
                    </a:cubicBezTo>
                    <a:cubicBezTo>
                      <a:pt x="0" y="167"/>
                      <a:pt x="2302" y="234"/>
                      <a:pt x="5171" y="234"/>
                    </a:cubicBezTo>
                    <a:cubicBezTo>
                      <a:pt x="8039" y="234"/>
                      <a:pt x="10341" y="167"/>
                      <a:pt x="10341" y="134"/>
                    </a:cubicBezTo>
                    <a:cubicBezTo>
                      <a:pt x="10341" y="67"/>
                      <a:pt x="8039" y="0"/>
                      <a:pt x="5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flipH="1">
                <a:off x="7700723" y="2787108"/>
                <a:ext cx="210593" cy="4945"/>
              </a:xfrm>
              <a:custGeom>
                <a:avLst/>
                <a:gdLst/>
                <a:ahLst/>
                <a:cxnLst/>
                <a:rect l="l" t="t" r="r" b="b"/>
                <a:pathLst>
                  <a:path w="10008" h="235" extrusionOk="0">
                    <a:moveTo>
                      <a:pt x="5004" y="1"/>
                    </a:moveTo>
                    <a:cubicBezTo>
                      <a:pt x="2235" y="1"/>
                      <a:pt x="0" y="67"/>
                      <a:pt x="0" y="101"/>
                    </a:cubicBezTo>
                    <a:cubicBezTo>
                      <a:pt x="0" y="167"/>
                      <a:pt x="2235" y="234"/>
                      <a:pt x="5004" y="234"/>
                    </a:cubicBezTo>
                    <a:cubicBezTo>
                      <a:pt x="7739" y="234"/>
                      <a:pt x="10008" y="167"/>
                      <a:pt x="10008" y="101"/>
                    </a:cubicBezTo>
                    <a:cubicBezTo>
                      <a:pt x="10008" y="67"/>
                      <a:pt x="7739" y="1"/>
                      <a:pt x="5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flipH="1">
                <a:off x="7704931" y="2817999"/>
                <a:ext cx="202871" cy="4230"/>
              </a:xfrm>
              <a:custGeom>
                <a:avLst/>
                <a:gdLst/>
                <a:ahLst/>
                <a:cxnLst/>
                <a:rect l="l" t="t" r="r" b="b"/>
                <a:pathLst>
                  <a:path w="9641" h="201" extrusionOk="0">
                    <a:moveTo>
                      <a:pt x="4837" y="0"/>
                    </a:moveTo>
                    <a:cubicBezTo>
                      <a:pt x="2168" y="0"/>
                      <a:pt x="0" y="34"/>
                      <a:pt x="0" y="100"/>
                    </a:cubicBezTo>
                    <a:cubicBezTo>
                      <a:pt x="0" y="167"/>
                      <a:pt x="2168" y="201"/>
                      <a:pt x="4837" y="201"/>
                    </a:cubicBezTo>
                    <a:cubicBezTo>
                      <a:pt x="7506" y="201"/>
                      <a:pt x="9640" y="167"/>
                      <a:pt x="9640" y="100"/>
                    </a:cubicBezTo>
                    <a:cubicBezTo>
                      <a:pt x="9640" y="34"/>
                      <a:pt x="7506" y="0"/>
                      <a:pt x="4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flipH="1">
                <a:off x="7708446" y="2845375"/>
                <a:ext cx="193044" cy="4924"/>
              </a:xfrm>
              <a:custGeom>
                <a:avLst/>
                <a:gdLst/>
                <a:ahLst/>
                <a:cxnLst/>
                <a:rect l="l" t="t" r="r" b="b"/>
                <a:pathLst>
                  <a:path w="9174" h="234" extrusionOk="0">
                    <a:moveTo>
                      <a:pt x="4604" y="0"/>
                    </a:moveTo>
                    <a:cubicBezTo>
                      <a:pt x="2069" y="0"/>
                      <a:pt x="0" y="67"/>
                      <a:pt x="0" y="134"/>
                    </a:cubicBezTo>
                    <a:cubicBezTo>
                      <a:pt x="0" y="167"/>
                      <a:pt x="2069" y="234"/>
                      <a:pt x="4604" y="234"/>
                    </a:cubicBezTo>
                    <a:cubicBezTo>
                      <a:pt x="7139" y="234"/>
                      <a:pt x="9174" y="167"/>
                      <a:pt x="9174" y="134"/>
                    </a:cubicBezTo>
                    <a:cubicBezTo>
                      <a:pt x="9174" y="67"/>
                      <a:pt x="7139" y="0"/>
                      <a:pt x="4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flipH="1">
                <a:off x="7713348" y="2873446"/>
                <a:ext cx="186731" cy="4945"/>
              </a:xfrm>
              <a:custGeom>
                <a:avLst/>
                <a:gdLst/>
                <a:ahLst/>
                <a:cxnLst/>
                <a:rect l="l" t="t" r="r" b="b"/>
                <a:pathLst>
                  <a:path w="8874" h="235" extrusionOk="0">
                    <a:moveTo>
                      <a:pt x="4437" y="1"/>
                    </a:moveTo>
                    <a:cubicBezTo>
                      <a:pt x="2002" y="1"/>
                      <a:pt x="0" y="67"/>
                      <a:pt x="0" y="101"/>
                    </a:cubicBezTo>
                    <a:cubicBezTo>
                      <a:pt x="979" y="190"/>
                      <a:pt x="1972" y="234"/>
                      <a:pt x="2960" y="234"/>
                    </a:cubicBezTo>
                    <a:cubicBezTo>
                      <a:pt x="3454" y="234"/>
                      <a:pt x="3947" y="223"/>
                      <a:pt x="4437" y="201"/>
                    </a:cubicBezTo>
                    <a:cubicBezTo>
                      <a:pt x="4926" y="223"/>
                      <a:pt x="5415" y="234"/>
                      <a:pt x="5906" y="234"/>
                    </a:cubicBezTo>
                    <a:cubicBezTo>
                      <a:pt x="6886" y="234"/>
                      <a:pt x="7872" y="190"/>
                      <a:pt x="8873" y="101"/>
                    </a:cubicBezTo>
                    <a:cubicBezTo>
                      <a:pt x="8873" y="67"/>
                      <a:pt x="6872" y="1"/>
                      <a:pt x="4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flipH="1">
                <a:off x="7714758" y="2901264"/>
                <a:ext cx="181113" cy="4503"/>
              </a:xfrm>
              <a:custGeom>
                <a:avLst/>
                <a:gdLst/>
                <a:ahLst/>
                <a:cxnLst/>
                <a:rect l="l" t="t" r="r" b="b"/>
                <a:pathLst>
                  <a:path w="8607" h="214" extrusionOk="0">
                    <a:moveTo>
                      <a:pt x="3228" y="0"/>
                    </a:moveTo>
                    <a:cubicBezTo>
                      <a:pt x="2152" y="0"/>
                      <a:pt x="1076" y="38"/>
                      <a:pt x="0" y="113"/>
                    </a:cubicBezTo>
                    <a:cubicBezTo>
                      <a:pt x="0" y="180"/>
                      <a:pt x="1902" y="213"/>
                      <a:pt x="4303" y="213"/>
                    </a:cubicBezTo>
                    <a:cubicBezTo>
                      <a:pt x="6672" y="213"/>
                      <a:pt x="8606" y="180"/>
                      <a:pt x="8606" y="113"/>
                    </a:cubicBezTo>
                    <a:cubicBezTo>
                      <a:pt x="7531" y="38"/>
                      <a:pt x="6455" y="0"/>
                      <a:pt x="5379" y="0"/>
                    </a:cubicBezTo>
                    <a:cubicBezTo>
                      <a:pt x="5020" y="0"/>
                      <a:pt x="4662" y="5"/>
                      <a:pt x="4303" y="13"/>
                    </a:cubicBezTo>
                    <a:cubicBezTo>
                      <a:pt x="3945" y="5"/>
                      <a:pt x="3586" y="0"/>
                      <a:pt x="3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flipH="1">
                <a:off x="7718272" y="2928640"/>
                <a:ext cx="174085" cy="5450"/>
              </a:xfrm>
              <a:custGeom>
                <a:avLst/>
                <a:gdLst/>
                <a:ahLst/>
                <a:cxnLst/>
                <a:rect l="l" t="t" r="r" b="b"/>
                <a:pathLst>
                  <a:path w="8273" h="259" extrusionOk="0">
                    <a:moveTo>
                      <a:pt x="3163" y="1"/>
                    </a:moveTo>
                    <a:cubicBezTo>
                      <a:pt x="2109" y="1"/>
                      <a:pt x="1045" y="44"/>
                      <a:pt x="0" y="146"/>
                    </a:cubicBezTo>
                    <a:cubicBezTo>
                      <a:pt x="1026" y="221"/>
                      <a:pt x="2070" y="259"/>
                      <a:pt x="3105" y="259"/>
                    </a:cubicBezTo>
                    <a:cubicBezTo>
                      <a:pt x="3450" y="259"/>
                      <a:pt x="3794" y="255"/>
                      <a:pt x="4136" y="246"/>
                    </a:cubicBezTo>
                    <a:cubicBezTo>
                      <a:pt x="4478" y="255"/>
                      <a:pt x="4822" y="259"/>
                      <a:pt x="5167" y="259"/>
                    </a:cubicBezTo>
                    <a:cubicBezTo>
                      <a:pt x="6202" y="259"/>
                      <a:pt x="7247" y="221"/>
                      <a:pt x="8273" y="146"/>
                    </a:cubicBezTo>
                    <a:cubicBezTo>
                      <a:pt x="7228" y="44"/>
                      <a:pt x="6164" y="1"/>
                      <a:pt x="5110" y="1"/>
                    </a:cubicBezTo>
                    <a:cubicBezTo>
                      <a:pt x="4784" y="1"/>
                      <a:pt x="4459" y="5"/>
                      <a:pt x="4136" y="13"/>
                    </a:cubicBezTo>
                    <a:cubicBezTo>
                      <a:pt x="3813" y="5"/>
                      <a:pt x="3489" y="1"/>
                      <a:pt x="3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19" name="Google Shape;1319;p46"/>
            <p:cNvCxnSpPr/>
            <p:nvPr/>
          </p:nvCxnSpPr>
          <p:spPr>
            <a:xfrm>
              <a:off x="832650" y="4599365"/>
              <a:ext cx="7478700" cy="0"/>
            </a:xfrm>
            <a:prstGeom prst="straightConnector1">
              <a:avLst/>
            </a:prstGeom>
            <a:noFill/>
            <a:ln w="9525" cap="rnd" cmpd="sng">
              <a:solidFill>
                <a:schemeClr val="dk1"/>
              </a:solidFill>
              <a:prstDash val="solid"/>
              <a:round/>
              <a:headEnd type="none" w="med" len="med"/>
              <a:tailEnd type="none" w="med" len="med"/>
            </a:ln>
          </p:spPr>
        </p:cxnSp>
        <p:grpSp>
          <p:nvGrpSpPr>
            <p:cNvPr id="1320" name="Google Shape;1320;p46"/>
            <p:cNvGrpSpPr/>
            <p:nvPr/>
          </p:nvGrpSpPr>
          <p:grpSpPr>
            <a:xfrm>
              <a:off x="5933995" y="943259"/>
              <a:ext cx="1217140" cy="3661142"/>
              <a:chOff x="5933995" y="943259"/>
              <a:chExt cx="1217140" cy="3661142"/>
            </a:xfrm>
          </p:grpSpPr>
          <p:sp>
            <p:nvSpPr>
              <p:cNvPr id="1321" name="Google Shape;1321;p46"/>
              <p:cNvSpPr/>
              <p:nvPr/>
            </p:nvSpPr>
            <p:spPr>
              <a:xfrm flipH="1">
                <a:off x="6503257" y="4496286"/>
                <a:ext cx="117228" cy="100415"/>
              </a:xfrm>
              <a:custGeom>
                <a:avLst/>
                <a:gdLst/>
                <a:ahLst/>
                <a:cxnLst/>
                <a:rect l="l" t="t" r="r" b="b"/>
                <a:pathLst>
                  <a:path w="5571" h="4772" extrusionOk="0">
                    <a:moveTo>
                      <a:pt x="2369" y="0"/>
                    </a:moveTo>
                    <a:cubicBezTo>
                      <a:pt x="1068" y="0"/>
                      <a:pt x="0" y="1068"/>
                      <a:pt x="0" y="2369"/>
                    </a:cubicBezTo>
                    <a:cubicBezTo>
                      <a:pt x="0" y="3815"/>
                      <a:pt x="1179" y="4771"/>
                      <a:pt x="2406" y="4771"/>
                    </a:cubicBezTo>
                    <a:cubicBezTo>
                      <a:pt x="2990" y="4771"/>
                      <a:pt x="3585" y="4554"/>
                      <a:pt x="4070" y="4070"/>
                    </a:cubicBezTo>
                    <a:cubicBezTo>
                      <a:pt x="5571" y="2569"/>
                      <a:pt x="4503" y="0"/>
                      <a:pt x="23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flipH="1">
                <a:off x="6440088" y="2968200"/>
                <a:ext cx="433791" cy="1566004"/>
              </a:xfrm>
              <a:custGeom>
                <a:avLst/>
                <a:gdLst/>
                <a:ahLst/>
                <a:cxnLst/>
                <a:rect l="l" t="t" r="r" b="b"/>
                <a:pathLst>
                  <a:path w="20615" h="74421" extrusionOk="0">
                    <a:moveTo>
                      <a:pt x="20615" y="1"/>
                    </a:moveTo>
                    <a:lnTo>
                      <a:pt x="0" y="2569"/>
                    </a:lnTo>
                    <a:cubicBezTo>
                      <a:pt x="234" y="5538"/>
                      <a:pt x="4804" y="35927"/>
                      <a:pt x="4804" y="35927"/>
                    </a:cubicBezTo>
                    <a:lnTo>
                      <a:pt x="3269" y="47602"/>
                    </a:lnTo>
                    <a:lnTo>
                      <a:pt x="5071" y="74421"/>
                    </a:lnTo>
                    <a:lnTo>
                      <a:pt x="14110" y="73520"/>
                    </a:lnTo>
                    <a:lnTo>
                      <a:pt x="17479" y="36027"/>
                    </a:lnTo>
                    <a:lnTo>
                      <a:pt x="20615"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flipH="1">
                <a:off x="6348132" y="4473833"/>
                <a:ext cx="420471" cy="121436"/>
              </a:xfrm>
              <a:custGeom>
                <a:avLst/>
                <a:gdLst/>
                <a:ahLst/>
                <a:cxnLst/>
                <a:rect l="l" t="t" r="r" b="b"/>
                <a:pathLst>
                  <a:path w="19982" h="5771" extrusionOk="0">
                    <a:moveTo>
                      <a:pt x="9541" y="0"/>
                    </a:moveTo>
                    <a:cubicBezTo>
                      <a:pt x="7804" y="682"/>
                      <a:pt x="5965" y="1031"/>
                      <a:pt x="4118" y="1031"/>
                    </a:cubicBezTo>
                    <a:cubicBezTo>
                      <a:pt x="2986" y="1031"/>
                      <a:pt x="1851" y="900"/>
                      <a:pt x="735" y="634"/>
                    </a:cubicBezTo>
                    <a:lnTo>
                      <a:pt x="1" y="467"/>
                    </a:lnTo>
                    <a:lnTo>
                      <a:pt x="1" y="5704"/>
                    </a:lnTo>
                    <a:lnTo>
                      <a:pt x="19982" y="5771"/>
                    </a:lnTo>
                    <a:cubicBezTo>
                      <a:pt x="19848" y="3869"/>
                      <a:pt x="9541" y="0"/>
                      <a:pt x="9541" y="0"/>
                    </a:cubicBezTo>
                    <a:close/>
                  </a:path>
                </a:pathLst>
              </a:custGeom>
              <a:solidFill>
                <a:srgbClr val="C7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flipH="1">
                <a:off x="6628902" y="2968200"/>
                <a:ext cx="368517" cy="1553378"/>
              </a:xfrm>
              <a:custGeom>
                <a:avLst/>
                <a:gdLst/>
                <a:ahLst/>
                <a:cxnLst/>
                <a:rect l="l" t="t" r="r" b="b"/>
                <a:pathLst>
                  <a:path w="17513" h="73821" extrusionOk="0">
                    <a:moveTo>
                      <a:pt x="17513" y="1"/>
                    </a:moveTo>
                    <a:lnTo>
                      <a:pt x="0" y="1936"/>
                    </a:lnTo>
                    <a:cubicBezTo>
                      <a:pt x="234" y="4904"/>
                      <a:pt x="3436" y="13677"/>
                      <a:pt x="3436" y="13677"/>
                    </a:cubicBezTo>
                    <a:lnTo>
                      <a:pt x="4871" y="51271"/>
                    </a:lnTo>
                    <a:lnTo>
                      <a:pt x="5104" y="73820"/>
                    </a:lnTo>
                    <a:lnTo>
                      <a:pt x="14144" y="72920"/>
                    </a:lnTo>
                    <a:lnTo>
                      <a:pt x="16179" y="42231"/>
                    </a:lnTo>
                    <a:lnTo>
                      <a:pt x="17513"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flipH="1">
                <a:off x="6627492" y="3310036"/>
                <a:ext cx="70219" cy="1177854"/>
              </a:xfrm>
              <a:custGeom>
                <a:avLst/>
                <a:gdLst/>
                <a:ahLst/>
                <a:cxnLst/>
                <a:rect l="l" t="t" r="r" b="b"/>
                <a:pathLst>
                  <a:path w="3337" h="55975" extrusionOk="0">
                    <a:moveTo>
                      <a:pt x="3337" y="1"/>
                    </a:moveTo>
                    <a:cubicBezTo>
                      <a:pt x="3303" y="101"/>
                      <a:pt x="3303" y="234"/>
                      <a:pt x="3270" y="434"/>
                    </a:cubicBezTo>
                    <a:cubicBezTo>
                      <a:pt x="3270" y="801"/>
                      <a:pt x="3203" y="1368"/>
                      <a:pt x="3170" y="2069"/>
                    </a:cubicBezTo>
                    <a:cubicBezTo>
                      <a:pt x="3036" y="3470"/>
                      <a:pt x="2903" y="5538"/>
                      <a:pt x="2703" y="8073"/>
                    </a:cubicBezTo>
                    <a:cubicBezTo>
                      <a:pt x="2336" y="13144"/>
                      <a:pt x="1802" y="20149"/>
                      <a:pt x="1402" y="27887"/>
                    </a:cubicBezTo>
                    <a:cubicBezTo>
                      <a:pt x="1002" y="35660"/>
                      <a:pt x="635" y="42665"/>
                      <a:pt x="368" y="47768"/>
                    </a:cubicBezTo>
                    <a:cubicBezTo>
                      <a:pt x="268" y="50270"/>
                      <a:pt x="168" y="52338"/>
                      <a:pt x="101" y="53773"/>
                    </a:cubicBezTo>
                    <a:cubicBezTo>
                      <a:pt x="68" y="54473"/>
                      <a:pt x="34" y="55007"/>
                      <a:pt x="34" y="55407"/>
                    </a:cubicBezTo>
                    <a:lnTo>
                      <a:pt x="34" y="55807"/>
                    </a:lnTo>
                    <a:cubicBezTo>
                      <a:pt x="68" y="55707"/>
                      <a:pt x="68" y="55574"/>
                      <a:pt x="68" y="55407"/>
                    </a:cubicBezTo>
                    <a:cubicBezTo>
                      <a:pt x="101" y="55007"/>
                      <a:pt x="134" y="54473"/>
                      <a:pt x="201" y="53773"/>
                    </a:cubicBezTo>
                    <a:cubicBezTo>
                      <a:pt x="268" y="52338"/>
                      <a:pt x="401" y="50270"/>
                      <a:pt x="535" y="47768"/>
                    </a:cubicBezTo>
                    <a:cubicBezTo>
                      <a:pt x="801" y="42665"/>
                      <a:pt x="1235" y="35660"/>
                      <a:pt x="1635" y="27921"/>
                    </a:cubicBezTo>
                    <a:cubicBezTo>
                      <a:pt x="2036" y="20149"/>
                      <a:pt x="2569" y="13144"/>
                      <a:pt x="2870" y="8073"/>
                    </a:cubicBezTo>
                    <a:cubicBezTo>
                      <a:pt x="3036" y="5538"/>
                      <a:pt x="3170" y="3503"/>
                      <a:pt x="3237" y="2069"/>
                    </a:cubicBezTo>
                    <a:cubicBezTo>
                      <a:pt x="3270" y="1368"/>
                      <a:pt x="3337" y="801"/>
                      <a:pt x="3337" y="434"/>
                    </a:cubicBezTo>
                    <a:lnTo>
                      <a:pt x="3337" y="1"/>
                    </a:lnTo>
                    <a:close/>
                    <a:moveTo>
                      <a:pt x="34" y="55807"/>
                    </a:moveTo>
                    <a:cubicBezTo>
                      <a:pt x="1" y="55874"/>
                      <a:pt x="1" y="55907"/>
                      <a:pt x="34" y="55974"/>
                    </a:cubicBezTo>
                    <a:cubicBezTo>
                      <a:pt x="34" y="55907"/>
                      <a:pt x="34" y="55874"/>
                      <a:pt x="34" y="55807"/>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flipH="1">
                <a:off x="5990851" y="1680883"/>
                <a:ext cx="576291" cy="684386"/>
              </a:xfrm>
              <a:custGeom>
                <a:avLst/>
                <a:gdLst/>
                <a:ahLst/>
                <a:cxnLst/>
                <a:rect l="l" t="t" r="r" b="b"/>
                <a:pathLst>
                  <a:path w="27387" h="32524" extrusionOk="0">
                    <a:moveTo>
                      <a:pt x="3570" y="1"/>
                    </a:moveTo>
                    <a:lnTo>
                      <a:pt x="0" y="21016"/>
                    </a:lnTo>
                    <a:lnTo>
                      <a:pt x="6438" y="32524"/>
                    </a:lnTo>
                    <a:lnTo>
                      <a:pt x="22683" y="24919"/>
                    </a:lnTo>
                    <a:cubicBezTo>
                      <a:pt x="27387" y="22317"/>
                      <a:pt x="21082" y="19348"/>
                      <a:pt x="18914" y="14411"/>
                    </a:cubicBezTo>
                    <a:lnTo>
                      <a:pt x="18313" y="15912"/>
                    </a:lnTo>
                    <a:lnTo>
                      <a:pt x="13010" y="18314"/>
                    </a:lnTo>
                    <a:lnTo>
                      <a:pt x="7406" y="7473"/>
                    </a:lnTo>
                    <a:lnTo>
                      <a:pt x="35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flipH="1">
                <a:off x="6872469" y="1129170"/>
                <a:ext cx="207774" cy="374283"/>
              </a:xfrm>
              <a:custGeom>
                <a:avLst/>
                <a:gdLst/>
                <a:ahLst/>
                <a:cxnLst/>
                <a:rect l="l" t="t" r="r" b="b"/>
                <a:pathLst>
                  <a:path w="9874" h="17787" extrusionOk="0">
                    <a:moveTo>
                      <a:pt x="5171" y="1"/>
                    </a:moveTo>
                    <a:cubicBezTo>
                      <a:pt x="4537" y="935"/>
                      <a:pt x="4403" y="2136"/>
                      <a:pt x="4804" y="3170"/>
                    </a:cubicBezTo>
                    <a:cubicBezTo>
                      <a:pt x="5004" y="3770"/>
                      <a:pt x="5404" y="4404"/>
                      <a:pt x="5104" y="4938"/>
                    </a:cubicBezTo>
                    <a:cubicBezTo>
                      <a:pt x="4804" y="5472"/>
                      <a:pt x="4036" y="5505"/>
                      <a:pt x="3436" y="5705"/>
                    </a:cubicBezTo>
                    <a:cubicBezTo>
                      <a:pt x="2369" y="6105"/>
                      <a:pt x="1735" y="7206"/>
                      <a:pt x="1935" y="8340"/>
                    </a:cubicBezTo>
                    <a:cubicBezTo>
                      <a:pt x="2102" y="8707"/>
                      <a:pt x="2168" y="9107"/>
                      <a:pt x="2135" y="9508"/>
                    </a:cubicBezTo>
                    <a:cubicBezTo>
                      <a:pt x="2002" y="9875"/>
                      <a:pt x="1768" y="10208"/>
                      <a:pt x="1435" y="10475"/>
                    </a:cubicBezTo>
                    <a:cubicBezTo>
                      <a:pt x="0" y="12210"/>
                      <a:pt x="968" y="14845"/>
                      <a:pt x="3169" y="15245"/>
                    </a:cubicBezTo>
                    <a:cubicBezTo>
                      <a:pt x="3636" y="15245"/>
                      <a:pt x="4070" y="15379"/>
                      <a:pt x="4503" y="15545"/>
                    </a:cubicBezTo>
                    <a:cubicBezTo>
                      <a:pt x="4970" y="15846"/>
                      <a:pt x="5137" y="16379"/>
                      <a:pt x="5471" y="16813"/>
                    </a:cubicBezTo>
                    <a:cubicBezTo>
                      <a:pt x="5976" y="17486"/>
                      <a:pt x="6688" y="17787"/>
                      <a:pt x="7393" y="17787"/>
                    </a:cubicBezTo>
                    <a:cubicBezTo>
                      <a:pt x="8645" y="17787"/>
                      <a:pt x="9874" y="16839"/>
                      <a:pt x="9874" y="15345"/>
                    </a:cubicBezTo>
                    <a:lnTo>
                      <a:pt x="51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flipH="1">
                <a:off x="6350236" y="943259"/>
                <a:ext cx="580499" cy="599164"/>
              </a:xfrm>
              <a:custGeom>
                <a:avLst/>
                <a:gdLst/>
                <a:ahLst/>
                <a:cxnLst/>
                <a:rect l="l" t="t" r="r" b="b"/>
                <a:pathLst>
                  <a:path w="27587" h="28474" extrusionOk="0">
                    <a:moveTo>
                      <a:pt x="8897" y="1"/>
                    </a:moveTo>
                    <a:cubicBezTo>
                      <a:pt x="8612" y="1"/>
                      <a:pt x="8325" y="21"/>
                      <a:pt x="8039" y="63"/>
                    </a:cubicBezTo>
                    <a:cubicBezTo>
                      <a:pt x="6738" y="230"/>
                      <a:pt x="5604" y="964"/>
                      <a:pt x="4937" y="2098"/>
                    </a:cubicBezTo>
                    <a:cubicBezTo>
                      <a:pt x="4370" y="3232"/>
                      <a:pt x="4604" y="4833"/>
                      <a:pt x="5704" y="5500"/>
                    </a:cubicBezTo>
                    <a:lnTo>
                      <a:pt x="2235" y="12605"/>
                    </a:lnTo>
                    <a:cubicBezTo>
                      <a:pt x="0" y="17008"/>
                      <a:pt x="2169" y="22346"/>
                      <a:pt x="6839" y="23947"/>
                    </a:cubicBezTo>
                    <a:cubicBezTo>
                      <a:pt x="7839" y="24280"/>
                      <a:pt x="8940" y="24447"/>
                      <a:pt x="9707" y="25148"/>
                    </a:cubicBezTo>
                    <a:cubicBezTo>
                      <a:pt x="10308" y="25681"/>
                      <a:pt x="10641" y="26449"/>
                      <a:pt x="11108" y="27116"/>
                    </a:cubicBezTo>
                    <a:cubicBezTo>
                      <a:pt x="11519" y="27703"/>
                      <a:pt x="12137" y="28213"/>
                      <a:pt x="12825" y="28213"/>
                    </a:cubicBezTo>
                    <a:cubicBezTo>
                      <a:pt x="12919" y="28213"/>
                      <a:pt x="13014" y="28203"/>
                      <a:pt x="13110" y="28183"/>
                    </a:cubicBezTo>
                    <a:cubicBezTo>
                      <a:pt x="13677" y="28083"/>
                      <a:pt x="14177" y="27549"/>
                      <a:pt x="14778" y="27516"/>
                    </a:cubicBezTo>
                    <a:cubicBezTo>
                      <a:pt x="14800" y="27515"/>
                      <a:pt x="14821" y="27514"/>
                      <a:pt x="14843" y="27514"/>
                    </a:cubicBezTo>
                    <a:cubicBezTo>
                      <a:pt x="15415" y="27514"/>
                      <a:pt x="15899" y="27926"/>
                      <a:pt x="16445" y="28183"/>
                    </a:cubicBezTo>
                    <a:cubicBezTo>
                      <a:pt x="16870" y="28380"/>
                      <a:pt x="17320" y="28474"/>
                      <a:pt x="17766" y="28474"/>
                    </a:cubicBezTo>
                    <a:cubicBezTo>
                      <a:pt x="18757" y="28474"/>
                      <a:pt x="19727" y="28010"/>
                      <a:pt x="20348" y="27182"/>
                    </a:cubicBezTo>
                    <a:cubicBezTo>
                      <a:pt x="20782" y="26549"/>
                      <a:pt x="21015" y="25748"/>
                      <a:pt x="21682" y="25414"/>
                    </a:cubicBezTo>
                    <a:cubicBezTo>
                      <a:pt x="21926" y="25293"/>
                      <a:pt x="22187" y="25255"/>
                      <a:pt x="22457" y="25255"/>
                    </a:cubicBezTo>
                    <a:cubicBezTo>
                      <a:pt x="22889" y="25255"/>
                      <a:pt x="23345" y="25350"/>
                      <a:pt x="23792" y="25350"/>
                    </a:cubicBezTo>
                    <a:cubicBezTo>
                      <a:pt x="23834" y="25350"/>
                      <a:pt x="23876" y="25350"/>
                      <a:pt x="23917" y="25348"/>
                    </a:cubicBezTo>
                    <a:cubicBezTo>
                      <a:pt x="25452" y="25181"/>
                      <a:pt x="26486" y="23680"/>
                      <a:pt x="26086" y="22145"/>
                    </a:cubicBezTo>
                    <a:cubicBezTo>
                      <a:pt x="25919" y="21612"/>
                      <a:pt x="25552" y="21145"/>
                      <a:pt x="25585" y="20511"/>
                    </a:cubicBezTo>
                    <a:cubicBezTo>
                      <a:pt x="25619" y="19877"/>
                      <a:pt x="26152" y="19410"/>
                      <a:pt x="26486" y="18910"/>
                    </a:cubicBezTo>
                    <a:cubicBezTo>
                      <a:pt x="27587" y="17142"/>
                      <a:pt x="27086" y="14840"/>
                      <a:pt x="25385" y="13706"/>
                    </a:cubicBezTo>
                    <a:cubicBezTo>
                      <a:pt x="24484" y="13172"/>
                      <a:pt x="23350" y="13006"/>
                      <a:pt x="22616" y="12238"/>
                    </a:cubicBezTo>
                    <a:cubicBezTo>
                      <a:pt x="21849" y="11471"/>
                      <a:pt x="21783" y="10270"/>
                      <a:pt x="21649" y="9203"/>
                    </a:cubicBezTo>
                    <a:cubicBezTo>
                      <a:pt x="21549" y="8035"/>
                      <a:pt x="21215" y="6901"/>
                      <a:pt x="20682" y="5834"/>
                    </a:cubicBezTo>
                    <a:cubicBezTo>
                      <a:pt x="20081" y="4800"/>
                      <a:pt x="19081" y="4066"/>
                      <a:pt x="17913" y="3866"/>
                    </a:cubicBezTo>
                    <a:cubicBezTo>
                      <a:pt x="17712" y="3835"/>
                      <a:pt x="17508" y="3825"/>
                      <a:pt x="17303" y="3825"/>
                    </a:cubicBezTo>
                    <a:cubicBezTo>
                      <a:pt x="16978" y="3825"/>
                      <a:pt x="16650" y="3849"/>
                      <a:pt x="16326" y="3849"/>
                    </a:cubicBezTo>
                    <a:cubicBezTo>
                      <a:pt x="15968" y="3849"/>
                      <a:pt x="15615" y="3820"/>
                      <a:pt x="15278" y="3699"/>
                    </a:cubicBezTo>
                    <a:cubicBezTo>
                      <a:pt x="14344" y="3399"/>
                      <a:pt x="13777" y="2431"/>
                      <a:pt x="13076" y="1731"/>
                    </a:cubicBezTo>
                    <a:cubicBezTo>
                      <a:pt x="11950" y="604"/>
                      <a:pt x="10443" y="1"/>
                      <a:pt x="8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flipH="1">
                <a:off x="6539745" y="1043800"/>
                <a:ext cx="353788" cy="693308"/>
              </a:xfrm>
              <a:custGeom>
                <a:avLst/>
                <a:gdLst/>
                <a:ahLst/>
                <a:cxnLst/>
                <a:rect l="l" t="t" r="r" b="b"/>
                <a:pathLst>
                  <a:path w="16813" h="32948" extrusionOk="0">
                    <a:moveTo>
                      <a:pt x="11552" y="1"/>
                    </a:moveTo>
                    <a:cubicBezTo>
                      <a:pt x="11428" y="1"/>
                      <a:pt x="11302" y="8"/>
                      <a:pt x="11175" y="22"/>
                    </a:cubicBezTo>
                    <a:lnTo>
                      <a:pt x="1635" y="2423"/>
                    </a:lnTo>
                    <a:cubicBezTo>
                      <a:pt x="701" y="2523"/>
                      <a:pt x="0" y="3324"/>
                      <a:pt x="34" y="4258"/>
                    </a:cubicBezTo>
                    <a:lnTo>
                      <a:pt x="1101" y="28542"/>
                    </a:lnTo>
                    <a:cubicBezTo>
                      <a:pt x="1166" y="31353"/>
                      <a:pt x="5172" y="32947"/>
                      <a:pt x="8220" y="32947"/>
                    </a:cubicBezTo>
                    <a:cubicBezTo>
                      <a:pt x="8283" y="32947"/>
                      <a:pt x="8345" y="32947"/>
                      <a:pt x="8406" y="32945"/>
                    </a:cubicBezTo>
                    <a:cubicBezTo>
                      <a:pt x="11508" y="32879"/>
                      <a:pt x="11609" y="31344"/>
                      <a:pt x="11642" y="28642"/>
                    </a:cubicBezTo>
                    <a:cubicBezTo>
                      <a:pt x="11709" y="24072"/>
                      <a:pt x="11709" y="22371"/>
                      <a:pt x="11709" y="22371"/>
                    </a:cubicBezTo>
                    <a:cubicBezTo>
                      <a:pt x="11709" y="22371"/>
                      <a:pt x="15611" y="21704"/>
                      <a:pt x="16412" y="16600"/>
                    </a:cubicBezTo>
                    <a:cubicBezTo>
                      <a:pt x="16812" y="14065"/>
                      <a:pt x="16679" y="9895"/>
                      <a:pt x="16479" y="6493"/>
                    </a:cubicBezTo>
                    <a:cubicBezTo>
                      <a:pt x="16287" y="3553"/>
                      <a:pt x="14381" y="1"/>
                      <a:pt x="1155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flipH="1">
                <a:off x="6579052" y="1229501"/>
                <a:ext cx="28113" cy="26114"/>
              </a:xfrm>
              <a:custGeom>
                <a:avLst/>
                <a:gdLst/>
                <a:ahLst/>
                <a:cxnLst/>
                <a:rect l="l" t="t" r="r" b="b"/>
                <a:pathLst>
                  <a:path w="1336" h="1241" extrusionOk="0">
                    <a:moveTo>
                      <a:pt x="696" y="0"/>
                    </a:moveTo>
                    <a:cubicBezTo>
                      <a:pt x="676" y="0"/>
                      <a:pt x="656" y="1"/>
                      <a:pt x="635" y="3"/>
                    </a:cubicBezTo>
                    <a:cubicBezTo>
                      <a:pt x="301" y="3"/>
                      <a:pt x="1" y="303"/>
                      <a:pt x="34" y="670"/>
                    </a:cubicBezTo>
                    <a:cubicBezTo>
                      <a:pt x="34" y="985"/>
                      <a:pt x="301" y="1240"/>
                      <a:pt x="640" y="1240"/>
                    </a:cubicBezTo>
                    <a:cubicBezTo>
                      <a:pt x="660" y="1240"/>
                      <a:pt x="681" y="1239"/>
                      <a:pt x="701" y="1237"/>
                    </a:cubicBezTo>
                    <a:cubicBezTo>
                      <a:pt x="1035" y="1237"/>
                      <a:pt x="1335" y="937"/>
                      <a:pt x="1335" y="603"/>
                    </a:cubicBezTo>
                    <a:cubicBezTo>
                      <a:pt x="1304" y="257"/>
                      <a:pt x="1035" y="0"/>
                      <a:pt x="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flipH="1">
                <a:off x="6565017" y="1211888"/>
                <a:ext cx="56878" cy="14540"/>
              </a:xfrm>
              <a:custGeom>
                <a:avLst/>
                <a:gdLst/>
                <a:ahLst/>
                <a:cxnLst/>
                <a:rect l="l" t="t" r="r" b="b"/>
                <a:pathLst>
                  <a:path w="2703" h="691" extrusionOk="0">
                    <a:moveTo>
                      <a:pt x="1255" y="1"/>
                    </a:moveTo>
                    <a:cubicBezTo>
                      <a:pt x="926" y="1"/>
                      <a:pt x="603" y="127"/>
                      <a:pt x="334" y="306"/>
                    </a:cubicBezTo>
                    <a:cubicBezTo>
                      <a:pt x="134" y="473"/>
                      <a:pt x="0" y="573"/>
                      <a:pt x="67" y="673"/>
                    </a:cubicBezTo>
                    <a:cubicBezTo>
                      <a:pt x="79" y="685"/>
                      <a:pt x="97" y="691"/>
                      <a:pt x="120" y="691"/>
                    </a:cubicBezTo>
                    <a:cubicBezTo>
                      <a:pt x="290" y="691"/>
                      <a:pt x="752" y="406"/>
                      <a:pt x="1368" y="406"/>
                    </a:cubicBezTo>
                    <a:cubicBezTo>
                      <a:pt x="1985" y="406"/>
                      <a:pt x="2446" y="691"/>
                      <a:pt x="2616" y="691"/>
                    </a:cubicBezTo>
                    <a:cubicBezTo>
                      <a:pt x="2639" y="691"/>
                      <a:pt x="2657" y="685"/>
                      <a:pt x="2669" y="673"/>
                    </a:cubicBezTo>
                    <a:cubicBezTo>
                      <a:pt x="2702" y="640"/>
                      <a:pt x="2636" y="473"/>
                      <a:pt x="2402" y="306"/>
                    </a:cubicBezTo>
                    <a:cubicBezTo>
                      <a:pt x="2133" y="127"/>
                      <a:pt x="1810" y="1"/>
                      <a:pt x="1482" y="1"/>
                    </a:cubicBezTo>
                    <a:cubicBezTo>
                      <a:pt x="1444" y="1"/>
                      <a:pt x="1406" y="3"/>
                      <a:pt x="1368" y="6"/>
                    </a:cubicBezTo>
                    <a:cubicBezTo>
                      <a:pt x="1330" y="3"/>
                      <a:pt x="1292" y="1"/>
                      <a:pt x="12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flipH="1">
                <a:off x="6725066" y="1229501"/>
                <a:ext cx="27376" cy="26114"/>
              </a:xfrm>
              <a:custGeom>
                <a:avLst/>
                <a:gdLst/>
                <a:ahLst/>
                <a:cxnLst/>
                <a:rect l="l" t="t" r="r" b="b"/>
                <a:pathLst>
                  <a:path w="1301" h="1241" extrusionOk="0">
                    <a:moveTo>
                      <a:pt x="690" y="0"/>
                    </a:moveTo>
                    <a:cubicBezTo>
                      <a:pt x="671" y="0"/>
                      <a:pt x="653" y="1"/>
                      <a:pt x="634" y="3"/>
                    </a:cubicBezTo>
                    <a:cubicBezTo>
                      <a:pt x="267" y="3"/>
                      <a:pt x="0" y="303"/>
                      <a:pt x="0" y="670"/>
                    </a:cubicBezTo>
                    <a:cubicBezTo>
                      <a:pt x="32" y="985"/>
                      <a:pt x="271" y="1240"/>
                      <a:pt x="606" y="1240"/>
                    </a:cubicBezTo>
                    <a:cubicBezTo>
                      <a:pt x="626" y="1240"/>
                      <a:pt x="646" y="1239"/>
                      <a:pt x="667" y="1237"/>
                    </a:cubicBezTo>
                    <a:cubicBezTo>
                      <a:pt x="1001" y="1237"/>
                      <a:pt x="1301" y="937"/>
                      <a:pt x="1301" y="603"/>
                    </a:cubicBezTo>
                    <a:cubicBezTo>
                      <a:pt x="1270" y="257"/>
                      <a:pt x="1001" y="0"/>
                      <a:pt x="6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flipH="1">
                <a:off x="6711010" y="1214813"/>
                <a:ext cx="56878" cy="14940"/>
              </a:xfrm>
              <a:custGeom>
                <a:avLst/>
                <a:gdLst/>
                <a:ahLst/>
                <a:cxnLst/>
                <a:rect l="l" t="t" r="r" b="b"/>
                <a:pathLst>
                  <a:path w="2703" h="710" extrusionOk="0">
                    <a:moveTo>
                      <a:pt x="1401" y="1"/>
                    </a:moveTo>
                    <a:cubicBezTo>
                      <a:pt x="1034" y="1"/>
                      <a:pt x="667" y="101"/>
                      <a:pt x="367" y="334"/>
                    </a:cubicBezTo>
                    <a:cubicBezTo>
                      <a:pt x="134" y="501"/>
                      <a:pt x="0" y="601"/>
                      <a:pt x="67" y="668"/>
                    </a:cubicBezTo>
                    <a:cubicBezTo>
                      <a:pt x="79" y="680"/>
                      <a:pt x="97" y="685"/>
                      <a:pt x="120" y="685"/>
                    </a:cubicBezTo>
                    <a:cubicBezTo>
                      <a:pt x="290" y="685"/>
                      <a:pt x="751" y="401"/>
                      <a:pt x="1368" y="401"/>
                    </a:cubicBezTo>
                    <a:cubicBezTo>
                      <a:pt x="2041" y="401"/>
                      <a:pt x="2489" y="709"/>
                      <a:pt x="2636" y="709"/>
                    </a:cubicBezTo>
                    <a:cubicBezTo>
                      <a:pt x="2650" y="709"/>
                      <a:pt x="2660" y="707"/>
                      <a:pt x="2669" y="701"/>
                    </a:cubicBezTo>
                    <a:cubicBezTo>
                      <a:pt x="2702" y="634"/>
                      <a:pt x="2635" y="501"/>
                      <a:pt x="2402" y="334"/>
                    </a:cubicBezTo>
                    <a:cubicBezTo>
                      <a:pt x="2102" y="101"/>
                      <a:pt x="1768" y="1"/>
                      <a:pt x="1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flipH="1">
                <a:off x="6619770" y="1215507"/>
                <a:ext cx="46357" cy="124088"/>
              </a:xfrm>
              <a:custGeom>
                <a:avLst/>
                <a:gdLst/>
                <a:ahLst/>
                <a:cxnLst/>
                <a:rect l="l" t="t" r="r" b="b"/>
                <a:pathLst>
                  <a:path w="2203" h="5897" extrusionOk="0">
                    <a:moveTo>
                      <a:pt x="70" y="0"/>
                    </a:moveTo>
                    <a:cubicBezTo>
                      <a:pt x="69" y="0"/>
                      <a:pt x="68" y="1"/>
                      <a:pt x="68" y="1"/>
                    </a:cubicBezTo>
                    <a:cubicBezTo>
                      <a:pt x="1" y="34"/>
                      <a:pt x="535" y="1635"/>
                      <a:pt x="1269" y="3570"/>
                    </a:cubicBezTo>
                    <a:lnTo>
                      <a:pt x="1802" y="4938"/>
                    </a:lnTo>
                    <a:cubicBezTo>
                      <a:pt x="1902" y="5105"/>
                      <a:pt x="1936" y="5305"/>
                      <a:pt x="1936" y="5471"/>
                    </a:cubicBezTo>
                    <a:cubicBezTo>
                      <a:pt x="1902" y="5605"/>
                      <a:pt x="1736" y="5672"/>
                      <a:pt x="1535" y="5672"/>
                    </a:cubicBezTo>
                    <a:cubicBezTo>
                      <a:pt x="1168" y="5672"/>
                      <a:pt x="768" y="5738"/>
                      <a:pt x="401" y="5872"/>
                    </a:cubicBezTo>
                    <a:cubicBezTo>
                      <a:pt x="585" y="5888"/>
                      <a:pt x="777" y="5897"/>
                      <a:pt x="972" y="5897"/>
                    </a:cubicBezTo>
                    <a:cubicBezTo>
                      <a:pt x="1168" y="5897"/>
                      <a:pt x="1369" y="5888"/>
                      <a:pt x="1569" y="5872"/>
                    </a:cubicBezTo>
                    <a:cubicBezTo>
                      <a:pt x="1669" y="5872"/>
                      <a:pt x="1769" y="5838"/>
                      <a:pt x="1869" y="5838"/>
                    </a:cubicBezTo>
                    <a:cubicBezTo>
                      <a:pt x="2002" y="5772"/>
                      <a:pt x="2102" y="5672"/>
                      <a:pt x="2169" y="5572"/>
                    </a:cubicBezTo>
                    <a:cubicBezTo>
                      <a:pt x="2203" y="5305"/>
                      <a:pt x="2169" y="5071"/>
                      <a:pt x="2069" y="4871"/>
                    </a:cubicBezTo>
                    <a:lnTo>
                      <a:pt x="1569" y="3470"/>
                    </a:lnTo>
                    <a:cubicBezTo>
                      <a:pt x="810" y="1556"/>
                      <a:pt x="148" y="0"/>
                      <a:pt x="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flipH="1">
                <a:off x="6647146" y="1476624"/>
                <a:ext cx="143910" cy="66305"/>
              </a:xfrm>
              <a:custGeom>
                <a:avLst/>
                <a:gdLst/>
                <a:ahLst/>
                <a:cxnLst/>
                <a:rect l="l" t="t" r="r" b="b"/>
                <a:pathLst>
                  <a:path w="6839" h="3151" extrusionOk="0">
                    <a:moveTo>
                      <a:pt x="0" y="1"/>
                    </a:moveTo>
                    <a:cubicBezTo>
                      <a:pt x="1" y="1"/>
                      <a:pt x="1517" y="3151"/>
                      <a:pt x="5887" y="3151"/>
                    </a:cubicBezTo>
                    <a:cubicBezTo>
                      <a:pt x="6190" y="3151"/>
                      <a:pt x="6507" y="3135"/>
                      <a:pt x="6839" y="3103"/>
                    </a:cubicBezTo>
                    <a:lnTo>
                      <a:pt x="6839" y="1802"/>
                    </a:lnTo>
                    <a:cubicBezTo>
                      <a:pt x="6778" y="1803"/>
                      <a:pt x="6718" y="1803"/>
                      <a:pt x="6658" y="1803"/>
                    </a:cubicBezTo>
                    <a:cubicBezTo>
                      <a:pt x="4318" y="1803"/>
                      <a:pt x="2017" y="1172"/>
                      <a:pt x="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flipH="1">
                <a:off x="6661876" y="1364762"/>
                <a:ext cx="47051" cy="32405"/>
              </a:xfrm>
              <a:custGeom>
                <a:avLst/>
                <a:gdLst/>
                <a:ahLst/>
                <a:cxnLst/>
                <a:rect l="l" t="t" r="r" b="b"/>
                <a:pathLst>
                  <a:path w="2236" h="1540" extrusionOk="0">
                    <a:moveTo>
                      <a:pt x="1169" y="0"/>
                    </a:moveTo>
                    <a:cubicBezTo>
                      <a:pt x="1113" y="0"/>
                      <a:pt x="1057" y="4"/>
                      <a:pt x="1001" y="13"/>
                    </a:cubicBezTo>
                    <a:cubicBezTo>
                      <a:pt x="701" y="46"/>
                      <a:pt x="400" y="180"/>
                      <a:pt x="200" y="413"/>
                    </a:cubicBezTo>
                    <a:cubicBezTo>
                      <a:pt x="0" y="680"/>
                      <a:pt x="0" y="980"/>
                      <a:pt x="134" y="1247"/>
                    </a:cubicBezTo>
                    <a:cubicBezTo>
                      <a:pt x="297" y="1434"/>
                      <a:pt x="527" y="1540"/>
                      <a:pt x="764" y="1540"/>
                    </a:cubicBezTo>
                    <a:cubicBezTo>
                      <a:pt x="866" y="1540"/>
                      <a:pt x="968" y="1520"/>
                      <a:pt x="1068" y="1481"/>
                    </a:cubicBezTo>
                    <a:cubicBezTo>
                      <a:pt x="1401" y="1381"/>
                      <a:pt x="1701" y="1180"/>
                      <a:pt x="1968" y="947"/>
                    </a:cubicBezTo>
                    <a:cubicBezTo>
                      <a:pt x="2035" y="880"/>
                      <a:pt x="2102" y="814"/>
                      <a:pt x="2168" y="747"/>
                    </a:cubicBezTo>
                    <a:cubicBezTo>
                      <a:pt x="2235" y="647"/>
                      <a:pt x="2235" y="547"/>
                      <a:pt x="2168" y="480"/>
                    </a:cubicBezTo>
                    <a:lnTo>
                      <a:pt x="2135" y="480"/>
                    </a:lnTo>
                    <a:cubicBezTo>
                      <a:pt x="1903" y="189"/>
                      <a:pt x="1544" y="0"/>
                      <a:pt x="116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flipH="1">
                <a:off x="6654153" y="1349590"/>
                <a:ext cx="49871" cy="42211"/>
              </a:xfrm>
              <a:custGeom>
                <a:avLst/>
                <a:gdLst/>
                <a:ahLst/>
                <a:cxnLst/>
                <a:rect l="l" t="t" r="r" b="b"/>
                <a:pathLst>
                  <a:path w="2370" h="2006" extrusionOk="0">
                    <a:moveTo>
                      <a:pt x="134" y="0"/>
                    </a:moveTo>
                    <a:cubicBezTo>
                      <a:pt x="67" y="0"/>
                      <a:pt x="1" y="167"/>
                      <a:pt x="34" y="500"/>
                    </a:cubicBezTo>
                    <a:cubicBezTo>
                      <a:pt x="67" y="934"/>
                      <a:pt x="268" y="1334"/>
                      <a:pt x="634" y="1601"/>
                    </a:cubicBezTo>
                    <a:cubicBezTo>
                      <a:pt x="940" y="1845"/>
                      <a:pt x="1329" y="2006"/>
                      <a:pt x="1725" y="2006"/>
                    </a:cubicBezTo>
                    <a:cubicBezTo>
                      <a:pt x="1761" y="2006"/>
                      <a:pt x="1798" y="2004"/>
                      <a:pt x="1835" y="2002"/>
                    </a:cubicBezTo>
                    <a:cubicBezTo>
                      <a:pt x="2202" y="2002"/>
                      <a:pt x="2369" y="1968"/>
                      <a:pt x="2369" y="1868"/>
                    </a:cubicBezTo>
                    <a:cubicBezTo>
                      <a:pt x="2369" y="1735"/>
                      <a:pt x="1535" y="1835"/>
                      <a:pt x="901" y="1301"/>
                    </a:cubicBezTo>
                    <a:cubicBezTo>
                      <a:pt x="234" y="734"/>
                      <a:pt x="2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flipH="1">
                <a:off x="6470957" y="1004725"/>
                <a:ext cx="336238" cy="215580"/>
              </a:xfrm>
              <a:custGeom>
                <a:avLst/>
                <a:gdLst/>
                <a:ahLst/>
                <a:cxnLst/>
                <a:rect l="l" t="t" r="r" b="b"/>
                <a:pathLst>
                  <a:path w="15979" h="10245" extrusionOk="0">
                    <a:moveTo>
                      <a:pt x="3328" y="0"/>
                    </a:moveTo>
                    <a:cubicBezTo>
                      <a:pt x="2222" y="0"/>
                      <a:pt x="1192" y="696"/>
                      <a:pt x="334" y="1490"/>
                    </a:cubicBezTo>
                    <a:lnTo>
                      <a:pt x="334" y="1490"/>
                    </a:lnTo>
                    <a:cubicBezTo>
                      <a:pt x="334" y="1486"/>
                      <a:pt x="334" y="1482"/>
                      <a:pt x="334" y="1478"/>
                    </a:cubicBezTo>
                    <a:lnTo>
                      <a:pt x="0" y="1812"/>
                    </a:lnTo>
                    <a:cubicBezTo>
                      <a:pt x="108" y="1704"/>
                      <a:pt x="219" y="1596"/>
                      <a:pt x="334" y="1490"/>
                    </a:cubicBezTo>
                    <a:lnTo>
                      <a:pt x="334" y="1490"/>
                    </a:lnTo>
                    <a:cubicBezTo>
                      <a:pt x="340" y="3477"/>
                      <a:pt x="1950" y="4999"/>
                      <a:pt x="3860" y="4999"/>
                    </a:cubicBezTo>
                    <a:cubicBezTo>
                      <a:pt x="4060" y="4999"/>
                      <a:pt x="4264" y="4982"/>
                      <a:pt x="4470" y="4948"/>
                    </a:cubicBezTo>
                    <a:cubicBezTo>
                      <a:pt x="4984" y="4836"/>
                      <a:pt x="5544" y="4619"/>
                      <a:pt x="6058" y="4619"/>
                    </a:cubicBezTo>
                    <a:cubicBezTo>
                      <a:pt x="6310" y="4619"/>
                      <a:pt x="6552" y="4671"/>
                      <a:pt x="6772" y="4814"/>
                    </a:cubicBezTo>
                    <a:cubicBezTo>
                      <a:pt x="7439" y="5214"/>
                      <a:pt x="7506" y="6315"/>
                      <a:pt x="8139" y="6882"/>
                    </a:cubicBezTo>
                    <a:cubicBezTo>
                      <a:pt x="8479" y="7172"/>
                      <a:pt x="8895" y="7248"/>
                      <a:pt x="9342" y="7248"/>
                    </a:cubicBezTo>
                    <a:cubicBezTo>
                      <a:pt x="9833" y="7248"/>
                      <a:pt x="10361" y="7156"/>
                      <a:pt x="10867" y="7156"/>
                    </a:cubicBezTo>
                    <a:cubicBezTo>
                      <a:pt x="11122" y="7156"/>
                      <a:pt x="11372" y="7180"/>
                      <a:pt x="11608" y="7249"/>
                    </a:cubicBezTo>
                    <a:cubicBezTo>
                      <a:pt x="12509" y="7516"/>
                      <a:pt x="13043" y="8350"/>
                      <a:pt x="13643" y="9084"/>
                    </a:cubicBezTo>
                    <a:cubicBezTo>
                      <a:pt x="14151" y="9676"/>
                      <a:pt x="14850" y="10245"/>
                      <a:pt x="15578" y="10245"/>
                    </a:cubicBezTo>
                    <a:cubicBezTo>
                      <a:pt x="15711" y="10245"/>
                      <a:pt x="15844" y="10226"/>
                      <a:pt x="15978" y="10185"/>
                    </a:cubicBezTo>
                    <a:cubicBezTo>
                      <a:pt x="15978" y="9384"/>
                      <a:pt x="15845" y="8617"/>
                      <a:pt x="15645" y="7850"/>
                    </a:cubicBezTo>
                    <a:cubicBezTo>
                      <a:pt x="15445" y="7049"/>
                      <a:pt x="14944" y="6382"/>
                      <a:pt x="14310" y="5915"/>
                    </a:cubicBezTo>
                    <a:cubicBezTo>
                      <a:pt x="13943" y="5681"/>
                      <a:pt x="13510" y="5548"/>
                      <a:pt x="13176" y="5248"/>
                    </a:cubicBezTo>
                    <a:cubicBezTo>
                      <a:pt x="12442" y="4681"/>
                      <a:pt x="12276" y="3647"/>
                      <a:pt x="11809" y="2813"/>
                    </a:cubicBezTo>
                    <a:cubicBezTo>
                      <a:pt x="11208" y="1745"/>
                      <a:pt x="10141" y="1011"/>
                      <a:pt x="8907" y="878"/>
                    </a:cubicBezTo>
                    <a:cubicBezTo>
                      <a:pt x="8755" y="863"/>
                      <a:pt x="8602" y="857"/>
                      <a:pt x="8448" y="857"/>
                    </a:cubicBezTo>
                    <a:cubicBezTo>
                      <a:pt x="7890" y="857"/>
                      <a:pt x="7324" y="936"/>
                      <a:pt x="6763" y="936"/>
                    </a:cubicBezTo>
                    <a:cubicBezTo>
                      <a:pt x="6464" y="936"/>
                      <a:pt x="6166" y="913"/>
                      <a:pt x="5871" y="845"/>
                    </a:cubicBezTo>
                    <a:cubicBezTo>
                      <a:pt x="5171" y="644"/>
                      <a:pt x="4537" y="177"/>
                      <a:pt x="3803" y="44"/>
                    </a:cubicBezTo>
                    <a:cubicBezTo>
                      <a:pt x="3643" y="14"/>
                      <a:pt x="3485" y="0"/>
                      <a:pt x="3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flipH="1">
                <a:off x="6397961" y="1511723"/>
                <a:ext cx="510323" cy="853547"/>
              </a:xfrm>
              <a:custGeom>
                <a:avLst/>
                <a:gdLst/>
                <a:ahLst/>
                <a:cxnLst/>
                <a:rect l="l" t="t" r="r" b="b"/>
                <a:pathLst>
                  <a:path w="24252" h="40563" extrusionOk="0">
                    <a:moveTo>
                      <a:pt x="1035" y="1"/>
                    </a:moveTo>
                    <a:lnTo>
                      <a:pt x="268" y="2602"/>
                    </a:lnTo>
                    <a:lnTo>
                      <a:pt x="1" y="17613"/>
                    </a:lnTo>
                    <a:lnTo>
                      <a:pt x="11376" y="37060"/>
                    </a:lnTo>
                    <a:lnTo>
                      <a:pt x="20882" y="40563"/>
                    </a:lnTo>
                    <a:lnTo>
                      <a:pt x="24251" y="20282"/>
                    </a:lnTo>
                    <a:lnTo>
                      <a:pt x="12410" y="5438"/>
                    </a:lnTo>
                    <a:lnTo>
                      <a:pt x="12510" y="1502"/>
                    </a:lnTo>
                    <a:lnTo>
                      <a:pt x="1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flipH="1">
                <a:off x="6389544" y="2626365"/>
                <a:ext cx="673150" cy="1040089"/>
              </a:xfrm>
              <a:custGeom>
                <a:avLst/>
                <a:gdLst/>
                <a:ahLst/>
                <a:cxnLst/>
                <a:rect l="l" t="t" r="r" b="b"/>
                <a:pathLst>
                  <a:path w="31990" h="49428" extrusionOk="0">
                    <a:moveTo>
                      <a:pt x="20415" y="1"/>
                    </a:moveTo>
                    <a:lnTo>
                      <a:pt x="0" y="8107"/>
                    </a:lnTo>
                    <a:lnTo>
                      <a:pt x="5571" y="48335"/>
                    </a:lnTo>
                    <a:cubicBezTo>
                      <a:pt x="5571" y="48335"/>
                      <a:pt x="9453" y="49427"/>
                      <a:pt x="14780" y="49427"/>
                    </a:cubicBezTo>
                    <a:cubicBezTo>
                      <a:pt x="18625" y="49427"/>
                      <a:pt x="23221" y="48859"/>
                      <a:pt x="27653" y="46901"/>
                    </a:cubicBezTo>
                    <a:lnTo>
                      <a:pt x="31990" y="8007"/>
                    </a:lnTo>
                    <a:lnTo>
                      <a:pt x="204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flipH="1">
                <a:off x="6452019" y="1555238"/>
                <a:ext cx="661218" cy="1298869"/>
              </a:xfrm>
              <a:custGeom>
                <a:avLst/>
                <a:gdLst/>
                <a:ahLst/>
                <a:cxnLst/>
                <a:rect l="l" t="t" r="r" b="b"/>
                <a:pathLst>
                  <a:path w="31423" h="61726" extrusionOk="0">
                    <a:moveTo>
                      <a:pt x="9841" y="1"/>
                    </a:moveTo>
                    <a:lnTo>
                      <a:pt x="7873" y="3236"/>
                    </a:lnTo>
                    <a:cubicBezTo>
                      <a:pt x="7873" y="3236"/>
                      <a:pt x="2402" y="5571"/>
                      <a:pt x="1201" y="8373"/>
                    </a:cubicBezTo>
                    <a:cubicBezTo>
                      <a:pt x="0" y="11175"/>
                      <a:pt x="9807" y="38762"/>
                      <a:pt x="9807" y="38762"/>
                    </a:cubicBezTo>
                    <a:cubicBezTo>
                      <a:pt x="9807" y="38762"/>
                      <a:pt x="2302" y="47835"/>
                      <a:pt x="2402" y="59010"/>
                    </a:cubicBezTo>
                    <a:cubicBezTo>
                      <a:pt x="2402" y="59010"/>
                      <a:pt x="10852" y="61726"/>
                      <a:pt x="21029" y="61726"/>
                    </a:cubicBezTo>
                    <a:cubicBezTo>
                      <a:pt x="24386" y="61726"/>
                      <a:pt x="27931" y="61430"/>
                      <a:pt x="31423" y="60644"/>
                    </a:cubicBezTo>
                    <a:lnTo>
                      <a:pt x="29121" y="28888"/>
                    </a:lnTo>
                    <a:cubicBezTo>
                      <a:pt x="29121" y="28888"/>
                      <a:pt x="28788" y="21516"/>
                      <a:pt x="26553" y="18714"/>
                    </a:cubicBezTo>
                    <a:cubicBezTo>
                      <a:pt x="24318" y="15879"/>
                      <a:pt x="9841" y="1"/>
                      <a:pt x="9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flipH="1">
                <a:off x="6366376" y="1579816"/>
                <a:ext cx="280791" cy="1252934"/>
              </a:xfrm>
              <a:custGeom>
                <a:avLst/>
                <a:gdLst/>
                <a:ahLst/>
                <a:cxnLst/>
                <a:rect l="l" t="t" r="r" b="b"/>
                <a:pathLst>
                  <a:path w="13344" h="59543" extrusionOk="0">
                    <a:moveTo>
                      <a:pt x="67" y="0"/>
                    </a:moveTo>
                    <a:lnTo>
                      <a:pt x="1" y="2235"/>
                    </a:lnTo>
                    <a:cubicBezTo>
                      <a:pt x="1" y="2235"/>
                      <a:pt x="7973" y="15044"/>
                      <a:pt x="8473" y="17680"/>
                    </a:cubicBezTo>
                    <a:cubicBezTo>
                      <a:pt x="9741" y="24084"/>
                      <a:pt x="7539" y="34725"/>
                      <a:pt x="7539" y="34725"/>
                    </a:cubicBezTo>
                    <a:lnTo>
                      <a:pt x="8473" y="59543"/>
                    </a:lnTo>
                    <a:lnTo>
                      <a:pt x="13043" y="57975"/>
                    </a:lnTo>
                    <a:lnTo>
                      <a:pt x="10241" y="33224"/>
                    </a:lnTo>
                    <a:lnTo>
                      <a:pt x="11275" y="27587"/>
                    </a:lnTo>
                    <a:cubicBezTo>
                      <a:pt x="11275" y="27587"/>
                      <a:pt x="13343" y="18313"/>
                      <a:pt x="12276" y="16179"/>
                    </a:cubicBezTo>
                    <a:cubicBezTo>
                      <a:pt x="11475" y="14577"/>
                      <a:pt x="9274" y="8206"/>
                      <a:pt x="7339" y="4804"/>
                    </a:cubicBezTo>
                    <a:cubicBezTo>
                      <a:pt x="6639" y="3603"/>
                      <a:pt x="5404" y="2802"/>
                      <a:pt x="4003" y="2702"/>
                    </a:cubicBezTo>
                    <a:lnTo>
                      <a:pt x="2236" y="2535"/>
                    </a:ln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flipH="1">
                <a:off x="6501848" y="1615609"/>
                <a:ext cx="442229" cy="507503"/>
              </a:xfrm>
              <a:custGeom>
                <a:avLst/>
                <a:gdLst/>
                <a:ahLst/>
                <a:cxnLst/>
                <a:rect l="l" t="t" r="r" b="b"/>
                <a:pathLst>
                  <a:path w="21016" h="24118" extrusionOk="0">
                    <a:moveTo>
                      <a:pt x="1" y="0"/>
                    </a:moveTo>
                    <a:lnTo>
                      <a:pt x="1" y="0"/>
                    </a:lnTo>
                    <a:cubicBezTo>
                      <a:pt x="34" y="67"/>
                      <a:pt x="101" y="134"/>
                      <a:pt x="134" y="167"/>
                    </a:cubicBezTo>
                    <a:cubicBezTo>
                      <a:pt x="234" y="301"/>
                      <a:pt x="401" y="467"/>
                      <a:pt x="568" y="668"/>
                    </a:cubicBezTo>
                    <a:lnTo>
                      <a:pt x="2135" y="2436"/>
                    </a:lnTo>
                    <a:lnTo>
                      <a:pt x="4537" y="5137"/>
                    </a:lnTo>
                    <a:cubicBezTo>
                      <a:pt x="5471" y="6172"/>
                      <a:pt x="6539" y="7306"/>
                      <a:pt x="7706" y="8507"/>
                    </a:cubicBezTo>
                    <a:lnTo>
                      <a:pt x="7739" y="8540"/>
                    </a:lnTo>
                    <a:lnTo>
                      <a:pt x="7806" y="8540"/>
                    </a:lnTo>
                    <a:lnTo>
                      <a:pt x="9963" y="8121"/>
                    </a:lnTo>
                    <a:lnTo>
                      <a:pt x="9963" y="8121"/>
                    </a:lnTo>
                    <a:cubicBezTo>
                      <a:pt x="10224" y="9097"/>
                      <a:pt x="10517" y="10103"/>
                      <a:pt x="10842" y="11108"/>
                    </a:cubicBezTo>
                    <a:lnTo>
                      <a:pt x="10842" y="11142"/>
                    </a:lnTo>
                    <a:cubicBezTo>
                      <a:pt x="12676" y="12610"/>
                      <a:pt x="14578" y="13810"/>
                      <a:pt x="16012" y="15245"/>
                    </a:cubicBezTo>
                    <a:cubicBezTo>
                      <a:pt x="17280" y="16512"/>
                      <a:pt x="18347" y="17947"/>
                      <a:pt x="19214" y="19514"/>
                    </a:cubicBezTo>
                    <a:cubicBezTo>
                      <a:pt x="19781" y="20582"/>
                      <a:pt x="20248" y="21683"/>
                      <a:pt x="20615" y="22850"/>
                    </a:cubicBezTo>
                    <a:cubicBezTo>
                      <a:pt x="20749" y="23250"/>
                      <a:pt x="20849" y="23584"/>
                      <a:pt x="20915" y="23784"/>
                    </a:cubicBezTo>
                    <a:cubicBezTo>
                      <a:pt x="20915" y="23884"/>
                      <a:pt x="20949" y="24018"/>
                      <a:pt x="21016" y="24118"/>
                    </a:cubicBezTo>
                    <a:cubicBezTo>
                      <a:pt x="20982" y="24018"/>
                      <a:pt x="20982" y="23884"/>
                      <a:pt x="20949" y="23784"/>
                    </a:cubicBezTo>
                    <a:cubicBezTo>
                      <a:pt x="20915" y="23584"/>
                      <a:pt x="20849" y="23250"/>
                      <a:pt x="20715" y="22850"/>
                    </a:cubicBezTo>
                    <a:cubicBezTo>
                      <a:pt x="20382" y="21683"/>
                      <a:pt x="19948" y="20549"/>
                      <a:pt x="19348" y="19481"/>
                    </a:cubicBezTo>
                    <a:cubicBezTo>
                      <a:pt x="18514" y="17880"/>
                      <a:pt x="17446" y="16412"/>
                      <a:pt x="16145" y="15145"/>
                    </a:cubicBezTo>
                    <a:cubicBezTo>
                      <a:pt x="14749" y="13682"/>
                      <a:pt x="12823" y="12484"/>
                      <a:pt x="11027" y="11024"/>
                    </a:cubicBezTo>
                    <a:lnTo>
                      <a:pt x="11027" y="11024"/>
                    </a:lnTo>
                    <a:cubicBezTo>
                      <a:pt x="10732" y="9975"/>
                      <a:pt x="10437" y="8958"/>
                      <a:pt x="10141" y="8006"/>
                    </a:cubicBezTo>
                    <a:lnTo>
                      <a:pt x="10108" y="7906"/>
                    </a:lnTo>
                    <a:lnTo>
                      <a:pt x="10008" y="7906"/>
                    </a:lnTo>
                    <a:lnTo>
                      <a:pt x="7803" y="8301"/>
                    </a:lnTo>
                    <a:lnTo>
                      <a:pt x="7803" y="8301"/>
                    </a:lnTo>
                    <a:cubicBezTo>
                      <a:pt x="6682" y="7115"/>
                      <a:pt x="5594" y="6027"/>
                      <a:pt x="4671" y="5004"/>
                    </a:cubicBezTo>
                    <a:lnTo>
                      <a:pt x="2235" y="2335"/>
                    </a:lnTo>
                    <a:cubicBezTo>
                      <a:pt x="1568" y="1602"/>
                      <a:pt x="1001" y="1001"/>
                      <a:pt x="601" y="601"/>
                    </a:cubicBezTo>
                    <a:lnTo>
                      <a:pt x="167" y="167"/>
                    </a:lnTo>
                    <a:cubicBezTo>
                      <a:pt x="134" y="101"/>
                      <a:pt x="67" y="6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flipH="1">
                <a:off x="6428851" y="1633159"/>
                <a:ext cx="170592" cy="489954"/>
              </a:xfrm>
              <a:custGeom>
                <a:avLst/>
                <a:gdLst/>
                <a:ahLst/>
                <a:cxnLst/>
                <a:rect l="l" t="t" r="r" b="b"/>
                <a:pathLst>
                  <a:path w="8107" h="23284" extrusionOk="0">
                    <a:moveTo>
                      <a:pt x="1" y="0"/>
                    </a:moveTo>
                    <a:lnTo>
                      <a:pt x="1" y="0"/>
                    </a:lnTo>
                    <a:cubicBezTo>
                      <a:pt x="101" y="100"/>
                      <a:pt x="201" y="234"/>
                      <a:pt x="334" y="334"/>
                    </a:cubicBezTo>
                    <a:cubicBezTo>
                      <a:pt x="568" y="567"/>
                      <a:pt x="868" y="868"/>
                      <a:pt x="1235" y="1268"/>
                    </a:cubicBezTo>
                    <a:cubicBezTo>
                      <a:pt x="2027" y="2027"/>
                      <a:pt x="3112" y="3209"/>
                      <a:pt x="4587" y="4429"/>
                    </a:cubicBezTo>
                    <a:lnTo>
                      <a:pt x="4587" y="4429"/>
                    </a:lnTo>
                    <a:cubicBezTo>
                      <a:pt x="4460" y="4876"/>
                      <a:pt x="4332" y="5325"/>
                      <a:pt x="4204" y="5805"/>
                    </a:cubicBezTo>
                    <a:lnTo>
                      <a:pt x="4171" y="5905"/>
                    </a:lnTo>
                    <a:lnTo>
                      <a:pt x="4271" y="5905"/>
                    </a:lnTo>
                    <a:lnTo>
                      <a:pt x="6658" y="6624"/>
                    </a:lnTo>
                    <a:lnTo>
                      <a:pt x="6658" y="6624"/>
                    </a:lnTo>
                    <a:cubicBezTo>
                      <a:pt x="6887" y="7632"/>
                      <a:pt x="7146" y="8671"/>
                      <a:pt x="7373" y="9774"/>
                    </a:cubicBezTo>
                    <a:cubicBezTo>
                      <a:pt x="7540" y="10675"/>
                      <a:pt x="7740" y="11575"/>
                      <a:pt x="7840" y="12476"/>
                    </a:cubicBezTo>
                    <a:cubicBezTo>
                      <a:pt x="7873" y="12910"/>
                      <a:pt x="7907" y="13343"/>
                      <a:pt x="7873" y="13777"/>
                    </a:cubicBezTo>
                    <a:cubicBezTo>
                      <a:pt x="7840" y="14177"/>
                      <a:pt x="7806" y="14611"/>
                      <a:pt x="7773" y="15011"/>
                    </a:cubicBezTo>
                    <a:cubicBezTo>
                      <a:pt x="7606" y="16646"/>
                      <a:pt x="7373" y="18113"/>
                      <a:pt x="7173" y="19314"/>
                    </a:cubicBezTo>
                    <a:cubicBezTo>
                      <a:pt x="6939" y="20515"/>
                      <a:pt x="6772" y="21516"/>
                      <a:pt x="6672" y="22216"/>
                    </a:cubicBezTo>
                    <a:cubicBezTo>
                      <a:pt x="6606" y="22550"/>
                      <a:pt x="6572" y="22817"/>
                      <a:pt x="6539" y="23017"/>
                    </a:cubicBezTo>
                    <a:cubicBezTo>
                      <a:pt x="6506" y="23084"/>
                      <a:pt x="6506" y="23184"/>
                      <a:pt x="6506" y="23284"/>
                    </a:cubicBezTo>
                    <a:cubicBezTo>
                      <a:pt x="6539" y="23184"/>
                      <a:pt x="6539" y="23084"/>
                      <a:pt x="6572" y="22984"/>
                    </a:cubicBezTo>
                    <a:cubicBezTo>
                      <a:pt x="6606" y="22783"/>
                      <a:pt x="6672" y="22517"/>
                      <a:pt x="6739" y="22216"/>
                    </a:cubicBezTo>
                    <a:cubicBezTo>
                      <a:pt x="6906" y="21516"/>
                      <a:pt x="7106" y="20548"/>
                      <a:pt x="7306" y="19314"/>
                    </a:cubicBezTo>
                    <a:cubicBezTo>
                      <a:pt x="7540" y="18113"/>
                      <a:pt x="7773" y="16646"/>
                      <a:pt x="7973" y="15011"/>
                    </a:cubicBezTo>
                    <a:cubicBezTo>
                      <a:pt x="8007" y="14578"/>
                      <a:pt x="8040" y="14177"/>
                      <a:pt x="8073" y="13744"/>
                    </a:cubicBezTo>
                    <a:cubicBezTo>
                      <a:pt x="8107" y="13310"/>
                      <a:pt x="8107" y="12876"/>
                      <a:pt x="8040" y="12443"/>
                    </a:cubicBezTo>
                    <a:cubicBezTo>
                      <a:pt x="7940" y="11542"/>
                      <a:pt x="7740" y="10641"/>
                      <a:pt x="7573" y="9707"/>
                    </a:cubicBezTo>
                    <a:cubicBezTo>
                      <a:pt x="7339" y="8573"/>
                      <a:pt x="7073" y="7506"/>
                      <a:pt x="6839" y="6472"/>
                    </a:cubicBezTo>
                    <a:lnTo>
                      <a:pt x="6839" y="6438"/>
                    </a:lnTo>
                    <a:lnTo>
                      <a:pt x="6772" y="6438"/>
                    </a:lnTo>
                    <a:lnTo>
                      <a:pt x="4425" y="5763"/>
                    </a:lnTo>
                    <a:lnTo>
                      <a:pt x="4425" y="5763"/>
                    </a:lnTo>
                    <a:cubicBezTo>
                      <a:pt x="4552" y="5318"/>
                      <a:pt x="4676" y="4848"/>
                      <a:pt x="4771" y="4437"/>
                    </a:cubicBezTo>
                    <a:lnTo>
                      <a:pt x="4771" y="4370"/>
                    </a:lnTo>
                    <a:lnTo>
                      <a:pt x="4738" y="4337"/>
                    </a:lnTo>
                    <a:cubicBezTo>
                      <a:pt x="3237" y="3103"/>
                      <a:pt x="2136" y="1935"/>
                      <a:pt x="1302" y="1168"/>
                    </a:cubicBezTo>
                    <a:cubicBezTo>
                      <a:pt x="902" y="801"/>
                      <a:pt x="601" y="501"/>
                      <a:pt x="368" y="301"/>
                    </a:cubicBezTo>
                    <a:cubicBezTo>
                      <a:pt x="268" y="167"/>
                      <a:pt x="134" y="6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flipH="1">
                <a:off x="6467443" y="2198192"/>
                <a:ext cx="29502" cy="633863"/>
              </a:xfrm>
              <a:custGeom>
                <a:avLst/>
                <a:gdLst/>
                <a:ahLst/>
                <a:cxnLst/>
                <a:rect l="l" t="t" r="r" b="b"/>
                <a:pathLst>
                  <a:path w="1402" h="30123" extrusionOk="0">
                    <a:moveTo>
                      <a:pt x="67" y="1"/>
                    </a:moveTo>
                    <a:cubicBezTo>
                      <a:pt x="0" y="1"/>
                      <a:pt x="234" y="6739"/>
                      <a:pt x="600" y="15078"/>
                    </a:cubicBezTo>
                    <a:cubicBezTo>
                      <a:pt x="934" y="23384"/>
                      <a:pt x="1268" y="30123"/>
                      <a:pt x="1334" y="30123"/>
                    </a:cubicBezTo>
                    <a:cubicBezTo>
                      <a:pt x="1401" y="30123"/>
                      <a:pt x="1168" y="23384"/>
                      <a:pt x="801" y="15078"/>
                    </a:cubicBezTo>
                    <a:cubicBezTo>
                      <a:pt x="467" y="6739"/>
                      <a:pt x="133" y="1"/>
                      <a:pt x="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flipH="1">
                <a:off x="6355855" y="1707733"/>
                <a:ext cx="795280" cy="772702"/>
              </a:xfrm>
              <a:custGeom>
                <a:avLst/>
                <a:gdLst/>
                <a:ahLst/>
                <a:cxnLst/>
                <a:rect l="l" t="t" r="r" b="b"/>
                <a:pathLst>
                  <a:path w="37794" h="36721" extrusionOk="0">
                    <a:moveTo>
                      <a:pt x="7224" y="1"/>
                    </a:moveTo>
                    <a:cubicBezTo>
                      <a:pt x="6016" y="1"/>
                      <a:pt x="4607" y="307"/>
                      <a:pt x="3002" y="1126"/>
                    </a:cubicBezTo>
                    <a:cubicBezTo>
                      <a:pt x="3002" y="1126"/>
                      <a:pt x="0" y="6263"/>
                      <a:pt x="3836" y="13135"/>
                    </a:cubicBezTo>
                    <a:cubicBezTo>
                      <a:pt x="7672" y="20040"/>
                      <a:pt x="18847" y="35618"/>
                      <a:pt x="18847" y="35618"/>
                    </a:cubicBezTo>
                    <a:cubicBezTo>
                      <a:pt x="20281" y="36218"/>
                      <a:pt x="21782" y="36552"/>
                      <a:pt x="23317" y="36719"/>
                    </a:cubicBezTo>
                    <a:cubicBezTo>
                      <a:pt x="23335" y="36720"/>
                      <a:pt x="23354" y="36720"/>
                      <a:pt x="23374" y="36720"/>
                    </a:cubicBezTo>
                    <a:cubicBezTo>
                      <a:pt x="25364" y="36720"/>
                      <a:pt x="34320" y="31799"/>
                      <a:pt x="37227" y="30181"/>
                    </a:cubicBezTo>
                    <a:lnTo>
                      <a:pt x="37794" y="28313"/>
                    </a:lnTo>
                    <a:lnTo>
                      <a:pt x="36026" y="25110"/>
                    </a:lnTo>
                    <a:lnTo>
                      <a:pt x="34158" y="21674"/>
                    </a:lnTo>
                    <a:lnTo>
                      <a:pt x="23717" y="24710"/>
                    </a:lnTo>
                    <a:lnTo>
                      <a:pt x="12609" y="2661"/>
                    </a:lnTo>
                    <a:cubicBezTo>
                      <a:pt x="12609" y="2661"/>
                      <a:pt x="10786" y="1"/>
                      <a:pt x="7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flipH="1">
                <a:off x="6352341" y="1838113"/>
                <a:ext cx="645079" cy="645458"/>
              </a:xfrm>
              <a:custGeom>
                <a:avLst/>
                <a:gdLst/>
                <a:ahLst/>
                <a:cxnLst/>
                <a:rect l="l" t="t" r="r" b="b"/>
                <a:pathLst>
                  <a:path w="30656" h="30674" extrusionOk="0">
                    <a:moveTo>
                      <a:pt x="7105" y="1"/>
                    </a:moveTo>
                    <a:lnTo>
                      <a:pt x="7139" y="101"/>
                    </a:lnTo>
                    <a:cubicBezTo>
                      <a:pt x="7172" y="167"/>
                      <a:pt x="7206" y="234"/>
                      <a:pt x="7272" y="368"/>
                    </a:cubicBezTo>
                    <a:lnTo>
                      <a:pt x="7773" y="1368"/>
                    </a:lnTo>
                    <a:lnTo>
                      <a:pt x="9641" y="5138"/>
                    </a:lnTo>
                    <a:cubicBezTo>
                      <a:pt x="11275" y="8373"/>
                      <a:pt x="13610" y="13010"/>
                      <a:pt x="16379" y="18581"/>
                    </a:cubicBezTo>
                    <a:lnTo>
                      <a:pt x="16412" y="18647"/>
                    </a:lnTo>
                    <a:lnTo>
                      <a:pt x="16512" y="18614"/>
                    </a:lnTo>
                    <a:lnTo>
                      <a:pt x="26821" y="15607"/>
                    </a:lnTo>
                    <a:lnTo>
                      <a:pt x="26821" y="15607"/>
                    </a:lnTo>
                    <a:lnTo>
                      <a:pt x="30435" y="22147"/>
                    </a:lnTo>
                    <a:lnTo>
                      <a:pt x="30435" y="22147"/>
                    </a:lnTo>
                    <a:cubicBezTo>
                      <a:pt x="30275" y="22657"/>
                      <a:pt x="30115" y="23139"/>
                      <a:pt x="29955" y="23651"/>
                    </a:cubicBezTo>
                    <a:lnTo>
                      <a:pt x="29868" y="23911"/>
                    </a:lnTo>
                    <a:lnTo>
                      <a:pt x="29868" y="23911"/>
                    </a:lnTo>
                    <a:lnTo>
                      <a:pt x="22583" y="27520"/>
                    </a:lnTo>
                    <a:lnTo>
                      <a:pt x="19114" y="29222"/>
                    </a:lnTo>
                    <a:cubicBezTo>
                      <a:pt x="18547" y="29522"/>
                      <a:pt x="17980" y="29789"/>
                      <a:pt x="17413" y="30022"/>
                    </a:cubicBezTo>
                    <a:cubicBezTo>
                      <a:pt x="17279" y="30089"/>
                      <a:pt x="17146" y="30156"/>
                      <a:pt x="16979" y="30222"/>
                    </a:cubicBezTo>
                    <a:cubicBezTo>
                      <a:pt x="16846" y="30289"/>
                      <a:pt x="16679" y="30356"/>
                      <a:pt x="16579" y="30389"/>
                    </a:cubicBezTo>
                    <a:cubicBezTo>
                      <a:pt x="16279" y="30422"/>
                      <a:pt x="15978" y="30489"/>
                      <a:pt x="15678" y="30489"/>
                    </a:cubicBezTo>
                    <a:cubicBezTo>
                      <a:pt x="15532" y="30502"/>
                      <a:pt x="15385" y="30508"/>
                      <a:pt x="15239" y="30508"/>
                    </a:cubicBezTo>
                    <a:cubicBezTo>
                      <a:pt x="14221" y="30508"/>
                      <a:pt x="13222" y="30205"/>
                      <a:pt x="12376" y="29622"/>
                    </a:cubicBezTo>
                    <a:cubicBezTo>
                      <a:pt x="11909" y="29322"/>
                      <a:pt x="11475" y="28955"/>
                      <a:pt x="11108" y="28521"/>
                    </a:cubicBezTo>
                    <a:cubicBezTo>
                      <a:pt x="10942" y="28321"/>
                      <a:pt x="10775" y="28121"/>
                      <a:pt x="10608" y="27887"/>
                    </a:cubicBezTo>
                    <a:lnTo>
                      <a:pt x="10141" y="27220"/>
                    </a:lnTo>
                    <a:lnTo>
                      <a:pt x="6739" y="22283"/>
                    </a:lnTo>
                    <a:lnTo>
                      <a:pt x="1835" y="15145"/>
                    </a:lnTo>
                    <a:lnTo>
                      <a:pt x="467" y="13210"/>
                    </a:lnTo>
                    <a:lnTo>
                      <a:pt x="134" y="12710"/>
                    </a:lnTo>
                    <a:cubicBezTo>
                      <a:pt x="34" y="12610"/>
                      <a:pt x="1" y="12544"/>
                      <a:pt x="0" y="12543"/>
                    </a:cubicBezTo>
                    <a:lnTo>
                      <a:pt x="0" y="12543"/>
                    </a:lnTo>
                    <a:cubicBezTo>
                      <a:pt x="1" y="12544"/>
                      <a:pt x="34" y="12611"/>
                      <a:pt x="100" y="12743"/>
                    </a:cubicBezTo>
                    <a:lnTo>
                      <a:pt x="434" y="13244"/>
                    </a:lnTo>
                    <a:lnTo>
                      <a:pt x="1768" y="15212"/>
                    </a:lnTo>
                    <a:lnTo>
                      <a:pt x="6672" y="22350"/>
                    </a:lnTo>
                    <a:cubicBezTo>
                      <a:pt x="7706" y="23851"/>
                      <a:pt x="8840" y="25519"/>
                      <a:pt x="10041" y="27287"/>
                    </a:cubicBezTo>
                    <a:lnTo>
                      <a:pt x="10508" y="27987"/>
                    </a:lnTo>
                    <a:cubicBezTo>
                      <a:pt x="10675" y="28188"/>
                      <a:pt x="10841" y="28421"/>
                      <a:pt x="11042" y="28621"/>
                    </a:cubicBezTo>
                    <a:cubicBezTo>
                      <a:pt x="11409" y="29055"/>
                      <a:pt x="11842" y="29455"/>
                      <a:pt x="12309" y="29755"/>
                    </a:cubicBezTo>
                    <a:cubicBezTo>
                      <a:pt x="13193" y="30344"/>
                      <a:pt x="14259" y="30673"/>
                      <a:pt x="15323" y="30673"/>
                    </a:cubicBezTo>
                    <a:cubicBezTo>
                      <a:pt x="15464" y="30673"/>
                      <a:pt x="15605" y="30668"/>
                      <a:pt x="15745" y="30656"/>
                    </a:cubicBezTo>
                    <a:cubicBezTo>
                      <a:pt x="16045" y="30656"/>
                      <a:pt x="16345" y="30623"/>
                      <a:pt x="16646" y="30556"/>
                    </a:cubicBezTo>
                    <a:cubicBezTo>
                      <a:pt x="16812" y="30523"/>
                      <a:pt x="16946" y="30456"/>
                      <a:pt x="17113" y="30389"/>
                    </a:cubicBezTo>
                    <a:lnTo>
                      <a:pt x="17513" y="30189"/>
                    </a:lnTo>
                    <a:cubicBezTo>
                      <a:pt x="18080" y="29955"/>
                      <a:pt x="18647" y="29655"/>
                      <a:pt x="19214" y="29388"/>
                    </a:cubicBezTo>
                    <a:lnTo>
                      <a:pt x="22717" y="27687"/>
                    </a:lnTo>
                    <a:lnTo>
                      <a:pt x="30022" y="24051"/>
                    </a:lnTo>
                    <a:lnTo>
                      <a:pt x="30089" y="24051"/>
                    </a:lnTo>
                    <a:lnTo>
                      <a:pt x="30089" y="24018"/>
                    </a:lnTo>
                    <a:lnTo>
                      <a:pt x="30155" y="23718"/>
                    </a:lnTo>
                    <a:cubicBezTo>
                      <a:pt x="30322" y="23184"/>
                      <a:pt x="30489" y="22684"/>
                      <a:pt x="30656" y="22150"/>
                    </a:cubicBezTo>
                    <a:lnTo>
                      <a:pt x="30656" y="22117"/>
                    </a:lnTo>
                    <a:lnTo>
                      <a:pt x="30622" y="22083"/>
                    </a:lnTo>
                    <a:cubicBezTo>
                      <a:pt x="29388" y="19782"/>
                      <a:pt x="28154" y="17580"/>
                      <a:pt x="26986" y="15445"/>
                    </a:cubicBezTo>
                    <a:lnTo>
                      <a:pt x="26953" y="15345"/>
                    </a:lnTo>
                    <a:lnTo>
                      <a:pt x="26853" y="15378"/>
                    </a:lnTo>
                    <a:lnTo>
                      <a:pt x="16503" y="18397"/>
                    </a:lnTo>
                    <a:lnTo>
                      <a:pt x="16503" y="18397"/>
                    </a:lnTo>
                    <a:lnTo>
                      <a:pt x="9741" y="5071"/>
                    </a:lnTo>
                    <a:cubicBezTo>
                      <a:pt x="8907" y="3470"/>
                      <a:pt x="8273" y="2202"/>
                      <a:pt x="7806" y="1335"/>
                    </a:cubicBezTo>
                    <a:lnTo>
                      <a:pt x="7306" y="334"/>
                    </a:lnTo>
                    <a:lnTo>
                      <a:pt x="7172" y="101"/>
                    </a:lnTo>
                    <a:cubicBezTo>
                      <a:pt x="7139" y="67"/>
                      <a:pt x="7139" y="34"/>
                      <a:pt x="71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flipH="1">
                <a:off x="6650660" y="2227673"/>
                <a:ext cx="35814" cy="102519"/>
              </a:xfrm>
              <a:custGeom>
                <a:avLst/>
                <a:gdLst/>
                <a:ahLst/>
                <a:cxnLst/>
                <a:rect l="l" t="t" r="r" b="b"/>
                <a:pathLst>
                  <a:path w="1702" h="4872" extrusionOk="0">
                    <a:moveTo>
                      <a:pt x="1702" y="1"/>
                    </a:moveTo>
                    <a:lnTo>
                      <a:pt x="1702" y="1"/>
                    </a:lnTo>
                    <a:cubicBezTo>
                      <a:pt x="1635" y="1"/>
                      <a:pt x="1368" y="1102"/>
                      <a:pt x="935" y="2436"/>
                    </a:cubicBezTo>
                    <a:cubicBezTo>
                      <a:pt x="468" y="3804"/>
                      <a:pt x="1" y="4838"/>
                      <a:pt x="67" y="4871"/>
                    </a:cubicBezTo>
                    <a:cubicBezTo>
                      <a:pt x="534" y="4137"/>
                      <a:pt x="901" y="3337"/>
                      <a:pt x="1135" y="2503"/>
                    </a:cubicBezTo>
                    <a:cubicBezTo>
                      <a:pt x="1435" y="1702"/>
                      <a:pt x="1635" y="868"/>
                      <a:pt x="1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flipH="1">
                <a:off x="6810688" y="2365206"/>
                <a:ext cx="97595" cy="92734"/>
              </a:xfrm>
              <a:custGeom>
                <a:avLst/>
                <a:gdLst/>
                <a:ahLst/>
                <a:cxnLst/>
                <a:rect l="l" t="t" r="r" b="b"/>
                <a:pathLst>
                  <a:path w="4638" h="4407" extrusionOk="0">
                    <a:moveTo>
                      <a:pt x="6" y="0"/>
                    </a:moveTo>
                    <a:cubicBezTo>
                      <a:pt x="3" y="0"/>
                      <a:pt x="2" y="1"/>
                      <a:pt x="1" y="3"/>
                    </a:cubicBezTo>
                    <a:cubicBezTo>
                      <a:pt x="134" y="270"/>
                      <a:pt x="301" y="537"/>
                      <a:pt x="534" y="770"/>
                    </a:cubicBezTo>
                    <a:cubicBezTo>
                      <a:pt x="1001" y="1371"/>
                      <a:pt x="1502" y="1938"/>
                      <a:pt x="2036" y="2471"/>
                    </a:cubicBezTo>
                    <a:cubicBezTo>
                      <a:pt x="2569" y="3038"/>
                      <a:pt x="3170" y="3505"/>
                      <a:pt x="3803" y="3972"/>
                    </a:cubicBezTo>
                    <a:cubicBezTo>
                      <a:pt x="4070" y="4139"/>
                      <a:pt x="4337" y="4306"/>
                      <a:pt x="4637" y="4406"/>
                    </a:cubicBezTo>
                    <a:cubicBezTo>
                      <a:pt x="4404" y="4206"/>
                      <a:pt x="4137" y="4006"/>
                      <a:pt x="3870" y="3839"/>
                    </a:cubicBezTo>
                    <a:cubicBezTo>
                      <a:pt x="3270" y="3372"/>
                      <a:pt x="2736" y="2872"/>
                      <a:pt x="2202" y="2338"/>
                    </a:cubicBezTo>
                    <a:cubicBezTo>
                      <a:pt x="970" y="1106"/>
                      <a:pt x="85" y="0"/>
                      <a:pt x="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flipH="1">
                <a:off x="6697795" y="1012658"/>
                <a:ext cx="289103" cy="496982"/>
              </a:xfrm>
              <a:custGeom>
                <a:avLst/>
                <a:gdLst/>
                <a:ahLst/>
                <a:cxnLst/>
                <a:rect l="l" t="t" r="r" b="b"/>
                <a:pathLst>
                  <a:path w="13739" h="23618" extrusionOk="0">
                    <a:moveTo>
                      <a:pt x="7773" y="1"/>
                    </a:moveTo>
                    <a:cubicBezTo>
                      <a:pt x="6339" y="134"/>
                      <a:pt x="5138" y="1168"/>
                      <a:pt x="4838" y="2569"/>
                    </a:cubicBezTo>
                    <a:cubicBezTo>
                      <a:pt x="3136" y="2636"/>
                      <a:pt x="1602" y="3603"/>
                      <a:pt x="835" y="5138"/>
                    </a:cubicBezTo>
                    <a:cubicBezTo>
                      <a:pt x="67" y="6739"/>
                      <a:pt x="134" y="8607"/>
                      <a:pt x="1001" y="10141"/>
                    </a:cubicBezTo>
                    <a:cubicBezTo>
                      <a:pt x="1268" y="10508"/>
                      <a:pt x="1435" y="10942"/>
                      <a:pt x="1502" y="11409"/>
                    </a:cubicBezTo>
                    <a:cubicBezTo>
                      <a:pt x="1502" y="11976"/>
                      <a:pt x="1102" y="12410"/>
                      <a:pt x="801" y="12877"/>
                    </a:cubicBezTo>
                    <a:cubicBezTo>
                      <a:pt x="1" y="14177"/>
                      <a:pt x="67" y="15912"/>
                      <a:pt x="668" y="17313"/>
                    </a:cubicBezTo>
                    <a:cubicBezTo>
                      <a:pt x="1302" y="18714"/>
                      <a:pt x="1735" y="19214"/>
                      <a:pt x="2636" y="19481"/>
                    </a:cubicBezTo>
                    <a:cubicBezTo>
                      <a:pt x="4371" y="20048"/>
                      <a:pt x="2369" y="23618"/>
                      <a:pt x="5271" y="23618"/>
                    </a:cubicBezTo>
                    <a:lnTo>
                      <a:pt x="6126" y="13152"/>
                    </a:lnTo>
                    <a:lnTo>
                      <a:pt x="6126" y="13152"/>
                    </a:lnTo>
                    <a:cubicBezTo>
                      <a:pt x="6203" y="13204"/>
                      <a:pt x="6297" y="13237"/>
                      <a:pt x="6405" y="13243"/>
                    </a:cubicBezTo>
                    <a:cubicBezTo>
                      <a:pt x="6502" y="13266"/>
                      <a:pt x="6594" y="13276"/>
                      <a:pt x="6681" y="13276"/>
                    </a:cubicBezTo>
                    <a:cubicBezTo>
                      <a:pt x="8160" y="13276"/>
                      <a:pt x="8320" y="10223"/>
                      <a:pt x="7973" y="9341"/>
                    </a:cubicBezTo>
                    <a:cubicBezTo>
                      <a:pt x="8607" y="8807"/>
                      <a:pt x="9207" y="8173"/>
                      <a:pt x="9708" y="7506"/>
                    </a:cubicBezTo>
                    <a:cubicBezTo>
                      <a:pt x="10241" y="6439"/>
                      <a:pt x="10508" y="5238"/>
                      <a:pt x="10475" y="4037"/>
                    </a:cubicBezTo>
                    <a:lnTo>
                      <a:pt x="10475" y="4037"/>
                    </a:lnTo>
                    <a:cubicBezTo>
                      <a:pt x="10487" y="4037"/>
                      <a:pt x="10500" y="4038"/>
                      <a:pt x="10513" y="4038"/>
                    </a:cubicBezTo>
                    <a:cubicBezTo>
                      <a:pt x="11207" y="4038"/>
                      <a:pt x="13738" y="3202"/>
                      <a:pt x="13444" y="3136"/>
                    </a:cubicBezTo>
                    <a:cubicBezTo>
                      <a:pt x="12810" y="2936"/>
                      <a:pt x="11509" y="2536"/>
                      <a:pt x="11175" y="1969"/>
                    </a:cubicBezTo>
                    <a:cubicBezTo>
                      <a:pt x="10442" y="768"/>
                      <a:pt x="9174" y="1"/>
                      <a:pt x="7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flipH="1">
                <a:off x="6852100" y="1268114"/>
                <a:ext cx="68115" cy="96922"/>
              </a:xfrm>
              <a:custGeom>
                <a:avLst/>
                <a:gdLst/>
                <a:ahLst/>
                <a:cxnLst/>
                <a:rect l="l" t="t" r="r" b="b"/>
                <a:pathLst>
                  <a:path w="3237" h="4606" extrusionOk="0">
                    <a:moveTo>
                      <a:pt x="1603" y="1"/>
                    </a:moveTo>
                    <a:cubicBezTo>
                      <a:pt x="1379" y="1"/>
                      <a:pt x="1150" y="54"/>
                      <a:pt x="935" y="169"/>
                    </a:cubicBezTo>
                    <a:cubicBezTo>
                      <a:pt x="401" y="470"/>
                      <a:pt x="1" y="1070"/>
                      <a:pt x="67" y="2238"/>
                    </a:cubicBezTo>
                    <a:cubicBezTo>
                      <a:pt x="132" y="4230"/>
                      <a:pt x="1449" y="4606"/>
                      <a:pt x="2364" y="4606"/>
                    </a:cubicBezTo>
                    <a:cubicBezTo>
                      <a:pt x="2859" y="4606"/>
                      <a:pt x="3236" y="4496"/>
                      <a:pt x="3236" y="4473"/>
                    </a:cubicBezTo>
                    <a:cubicBezTo>
                      <a:pt x="3236" y="4372"/>
                      <a:pt x="3170" y="2705"/>
                      <a:pt x="3103" y="1437"/>
                    </a:cubicBezTo>
                    <a:cubicBezTo>
                      <a:pt x="3052" y="591"/>
                      <a:pt x="2349" y="1"/>
                      <a:pt x="1603"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flipH="1">
                <a:off x="6872469" y="1287536"/>
                <a:ext cx="30890" cy="56310"/>
              </a:xfrm>
              <a:custGeom>
                <a:avLst/>
                <a:gdLst/>
                <a:ahLst/>
                <a:cxnLst/>
                <a:rect l="l" t="t" r="r" b="b"/>
                <a:pathLst>
                  <a:path w="1468" h="2676" extrusionOk="0">
                    <a:moveTo>
                      <a:pt x="786" y="1"/>
                    </a:moveTo>
                    <a:cubicBezTo>
                      <a:pt x="757" y="1"/>
                      <a:pt x="728" y="5"/>
                      <a:pt x="701" y="14"/>
                    </a:cubicBezTo>
                    <a:cubicBezTo>
                      <a:pt x="467" y="47"/>
                      <a:pt x="234" y="247"/>
                      <a:pt x="167" y="514"/>
                    </a:cubicBezTo>
                    <a:cubicBezTo>
                      <a:pt x="34" y="781"/>
                      <a:pt x="0" y="1081"/>
                      <a:pt x="34" y="1348"/>
                    </a:cubicBezTo>
                    <a:cubicBezTo>
                      <a:pt x="67" y="1982"/>
                      <a:pt x="401" y="2549"/>
                      <a:pt x="868" y="2649"/>
                    </a:cubicBezTo>
                    <a:cubicBezTo>
                      <a:pt x="914" y="2668"/>
                      <a:pt x="961" y="2676"/>
                      <a:pt x="1007" y="2676"/>
                    </a:cubicBezTo>
                    <a:cubicBezTo>
                      <a:pt x="1125" y="2676"/>
                      <a:pt x="1238" y="2621"/>
                      <a:pt x="1335" y="2549"/>
                    </a:cubicBezTo>
                    <a:cubicBezTo>
                      <a:pt x="1468" y="2482"/>
                      <a:pt x="1468" y="2415"/>
                      <a:pt x="1468" y="2415"/>
                    </a:cubicBezTo>
                    <a:lnTo>
                      <a:pt x="1468" y="2415"/>
                    </a:lnTo>
                    <a:cubicBezTo>
                      <a:pt x="1468" y="2415"/>
                      <a:pt x="1401" y="2449"/>
                      <a:pt x="1301" y="2482"/>
                    </a:cubicBezTo>
                    <a:cubicBezTo>
                      <a:pt x="1223" y="2521"/>
                      <a:pt x="1145" y="2537"/>
                      <a:pt x="1067" y="2537"/>
                    </a:cubicBezTo>
                    <a:cubicBezTo>
                      <a:pt x="1011" y="2537"/>
                      <a:pt x="956" y="2529"/>
                      <a:pt x="901" y="2515"/>
                    </a:cubicBezTo>
                    <a:cubicBezTo>
                      <a:pt x="467" y="2282"/>
                      <a:pt x="234" y="1815"/>
                      <a:pt x="234" y="1348"/>
                    </a:cubicBezTo>
                    <a:cubicBezTo>
                      <a:pt x="200" y="1081"/>
                      <a:pt x="267" y="814"/>
                      <a:pt x="367" y="581"/>
                    </a:cubicBezTo>
                    <a:cubicBezTo>
                      <a:pt x="401" y="381"/>
                      <a:pt x="534" y="214"/>
                      <a:pt x="734" y="147"/>
                    </a:cubicBezTo>
                    <a:cubicBezTo>
                      <a:pt x="758" y="141"/>
                      <a:pt x="781" y="138"/>
                      <a:pt x="805" y="138"/>
                    </a:cubicBezTo>
                    <a:cubicBezTo>
                      <a:pt x="913" y="138"/>
                      <a:pt x="1013" y="198"/>
                      <a:pt x="1068" y="281"/>
                    </a:cubicBezTo>
                    <a:cubicBezTo>
                      <a:pt x="1101" y="381"/>
                      <a:pt x="1101" y="414"/>
                      <a:pt x="1101" y="447"/>
                    </a:cubicBezTo>
                    <a:cubicBezTo>
                      <a:pt x="1134" y="447"/>
                      <a:pt x="1168" y="381"/>
                      <a:pt x="1134" y="247"/>
                    </a:cubicBezTo>
                    <a:cubicBezTo>
                      <a:pt x="1134" y="180"/>
                      <a:pt x="1068" y="114"/>
                      <a:pt x="1001" y="80"/>
                    </a:cubicBezTo>
                    <a:cubicBezTo>
                      <a:pt x="952" y="32"/>
                      <a:pt x="868" y="1"/>
                      <a:pt x="786"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flipH="1">
                <a:off x="6364966" y="977748"/>
                <a:ext cx="431708" cy="362036"/>
              </a:xfrm>
              <a:custGeom>
                <a:avLst/>
                <a:gdLst/>
                <a:ahLst/>
                <a:cxnLst/>
                <a:rect l="l" t="t" r="r" b="b"/>
                <a:pathLst>
                  <a:path w="20516" h="17205" extrusionOk="0">
                    <a:moveTo>
                      <a:pt x="3760" y="0"/>
                    </a:moveTo>
                    <a:cubicBezTo>
                      <a:pt x="3563" y="0"/>
                      <a:pt x="3365" y="19"/>
                      <a:pt x="3169" y="58"/>
                    </a:cubicBezTo>
                    <a:cubicBezTo>
                      <a:pt x="2469" y="159"/>
                      <a:pt x="1835" y="492"/>
                      <a:pt x="1335" y="959"/>
                    </a:cubicBezTo>
                    <a:cubicBezTo>
                      <a:pt x="935" y="1326"/>
                      <a:pt x="634" y="1726"/>
                      <a:pt x="401" y="2227"/>
                    </a:cubicBezTo>
                    <a:cubicBezTo>
                      <a:pt x="234" y="2494"/>
                      <a:pt x="134" y="2794"/>
                      <a:pt x="34" y="3127"/>
                    </a:cubicBezTo>
                    <a:cubicBezTo>
                      <a:pt x="34" y="3194"/>
                      <a:pt x="1" y="3294"/>
                      <a:pt x="1" y="3394"/>
                    </a:cubicBezTo>
                    <a:lnTo>
                      <a:pt x="1" y="3461"/>
                    </a:lnTo>
                    <a:cubicBezTo>
                      <a:pt x="101" y="3061"/>
                      <a:pt x="267" y="2627"/>
                      <a:pt x="468" y="2260"/>
                    </a:cubicBezTo>
                    <a:cubicBezTo>
                      <a:pt x="701" y="1793"/>
                      <a:pt x="1035" y="1393"/>
                      <a:pt x="1402" y="1059"/>
                    </a:cubicBezTo>
                    <a:cubicBezTo>
                      <a:pt x="1902" y="626"/>
                      <a:pt x="2536" y="325"/>
                      <a:pt x="3203" y="225"/>
                    </a:cubicBezTo>
                    <a:cubicBezTo>
                      <a:pt x="3381" y="196"/>
                      <a:pt x="3559" y="181"/>
                      <a:pt x="3735" y="181"/>
                    </a:cubicBezTo>
                    <a:cubicBezTo>
                      <a:pt x="4354" y="181"/>
                      <a:pt x="4960" y="362"/>
                      <a:pt x="5504" y="726"/>
                    </a:cubicBezTo>
                    <a:cubicBezTo>
                      <a:pt x="5871" y="959"/>
                      <a:pt x="6172" y="1293"/>
                      <a:pt x="6405" y="1693"/>
                    </a:cubicBezTo>
                    <a:cubicBezTo>
                      <a:pt x="6605" y="2160"/>
                      <a:pt x="6905" y="2560"/>
                      <a:pt x="7239" y="2961"/>
                    </a:cubicBezTo>
                    <a:cubicBezTo>
                      <a:pt x="7606" y="3297"/>
                      <a:pt x="8085" y="3465"/>
                      <a:pt x="8573" y="3465"/>
                    </a:cubicBezTo>
                    <a:cubicBezTo>
                      <a:pt x="8618" y="3465"/>
                      <a:pt x="8662" y="3464"/>
                      <a:pt x="8707" y="3461"/>
                    </a:cubicBezTo>
                    <a:cubicBezTo>
                      <a:pt x="9240" y="3428"/>
                      <a:pt x="9774" y="3361"/>
                      <a:pt x="10308" y="3261"/>
                    </a:cubicBezTo>
                    <a:cubicBezTo>
                      <a:pt x="10653" y="3196"/>
                      <a:pt x="11011" y="3159"/>
                      <a:pt x="11366" y="3159"/>
                    </a:cubicBezTo>
                    <a:cubicBezTo>
                      <a:pt x="11560" y="3159"/>
                      <a:pt x="11753" y="3170"/>
                      <a:pt x="11942" y="3194"/>
                    </a:cubicBezTo>
                    <a:cubicBezTo>
                      <a:pt x="12509" y="3261"/>
                      <a:pt x="13010" y="3461"/>
                      <a:pt x="13443" y="3828"/>
                    </a:cubicBezTo>
                    <a:cubicBezTo>
                      <a:pt x="13877" y="4195"/>
                      <a:pt x="14177" y="4662"/>
                      <a:pt x="14377" y="5162"/>
                    </a:cubicBezTo>
                    <a:cubicBezTo>
                      <a:pt x="14544" y="5696"/>
                      <a:pt x="14644" y="6230"/>
                      <a:pt x="14678" y="6763"/>
                    </a:cubicBezTo>
                    <a:cubicBezTo>
                      <a:pt x="14778" y="7831"/>
                      <a:pt x="14678" y="8898"/>
                      <a:pt x="14844" y="9899"/>
                    </a:cubicBezTo>
                    <a:cubicBezTo>
                      <a:pt x="14978" y="10900"/>
                      <a:pt x="15445" y="11767"/>
                      <a:pt x="16179" y="12401"/>
                    </a:cubicBezTo>
                    <a:cubicBezTo>
                      <a:pt x="16913" y="12968"/>
                      <a:pt x="17780" y="13135"/>
                      <a:pt x="18480" y="13435"/>
                    </a:cubicBezTo>
                    <a:cubicBezTo>
                      <a:pt x="19114" y="13602"/>
                      <a:pt x="19681" y="14002"/>
                      <a:pt x="20048" y="14569"/>
                    </a:cubicBezTo>
                    <a:cubicBezTo>
                      <a:pt x="20482" y="15269"/>
                      <a:pt x="20515" y="16170"/>
                      <a:pt x="20115" y="16937"/>
                    </a:cubicBezTo>
                    <a:cubicBezTo>
                      <a:pt x="20015" y="17137"/>
                      <a:pt x="19948" y="17204"/>
                      <a:pt x="19948" y="17204"/>
                    </a:cubicBezTo>
                    <a:cubicBezTo>
                      <a:pt x="20015" y="17137"/>
                      <a:pt x="20082" y="17037"/>
                      <a:pt x="20148" y="16937"/>
                    </a:cubicBezTo>
                    <a:cubicBezTo>
                      <a:pt x="20315" y="16637"/>
                      <a:pt x="20415" y="16337"/>
                      <a:pt x="20448" y="16003"/>
                    </a:cubicBezTo>
                    <a:cubicBezTo>
                      <a:pt x="20515" y="15470"/>
                      <a:pt x="20415" y="14936"/>
                      <a:pt x="20148" y="14502"/>
                    </a:cubicBezTo>
                    <a:cubicBezTo>
                      <a:pt x="19748" y="13902"/>
                      <a:pt x="19181" y="13468"/>
                      <a:pt x="18514" y="13268"/>
                    </a:cubicBezTo>
                    <a:cubicBezTo>
                      <a:pt x="17813" y="12968"/>
                      <a:pt x="16979" y="12801"/>
                      <a:pt x="16279" y="12267"/>
                    </a:cubicBezTo>
                    <a:cubicBezTo>
                      <a:pt x="15578" y="11633"/>
                      <a:pt x="15111" y="10800"/>
                      <a:pt x="15045" y="9866"/>
                    </a:cubicBezTo>
                    <a:cubicBezTo>
                      <a:pt x="14878" y="8865"/>
                      <a:pt x="14978" y="7831"/>
                      <a:pt x="14878" y="6730"/>
                    </a:cubicBezTo>
                    <a:cubicBezTo>
                      <a:pt x="14844" y="6163"/>
                      <a:pt x="14744" y="5596"/>
                      <a:pt x="14544" y="5062"/>
                    </a:cubicBezTo>
                    <a:cubicBezTo>
                      <a:pt x="14344" y="4495"/>
                      <a:pt x="14011" y="3995"/>
                      <a:pt x="13577" y="3594"/>
                    </a:cubicBezTo>
                    <a:cubicBezTo>
                      <a:pt x="13110" y="3227"/>
                      <a:pt x="12543" y="2994"/>
                      <a:pt x="11942" y="2927"/>
                    </a:cubicBezTo>
                    <a:cubicBezTo>
                      <a:pt x="11735" y="2915"/>
                      <a:pt x="11532" y="2907"/>
                      <a:pt x="11330" y="2907"/>
                    </a:cubicBezTo>
                    <a:cubicBezTo>
                      <a:pt x="10980" y="2907"/>
                      <a:pt x="10634" y="2930"/>
                      <a:pt x="10275" y="2994"/>
                    </a:cubicBezTo>
                    <a:cubicBezTo>
                      <a:pt x="9774" y="3094"/>
                      <a:pt x="9240" y="3194"/>
                      <a:pt x="8707" y="3227"/>
                    </a:cubicBezTo>
                    <a:cubicBezTo>
                      <a:pt x="8665" y="3230"/>
                      <a:pt x="8623" y="3232"/>
                      <a:pt x="8582" y="3232"/>
                    </a:cubicBezTo>
                    <a:cubicBezTo>
                      <a:pt x="8129" y="3232"/>
                      <a:pt x="7709" y="3066"/>
                      <a:pt x="7372" y="2760"/>
                    </a:cubicBezTo>
                    <a:cubicBezTo>
                      <a:pt x="7039" y="2393"/>
                      <a:pt x="6772" y="1993"/>
                      <a:pt x="6539" y="1593"/>
                    </a:cubicBezTo>
                    <a:cubicBezTo>
                      <a:pt x="6305" y="1159"/>
                      <a:pt x="6005" y="792"/>
                      <a:pt x="5605" y="559"/>
                    </a:cubicBezTo>
                    <a:cubicBezTo>
                      <a:pt x="5043" y="201"/>
                      <a:pt x="4403" y="0"/>
                      <a:pt x="3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flipH="1">
                <a:off x="6393752" y="1174811"/>
                <a:ext cx="153737" cy="299729"/>
              </a:xfrm>
              <a:custGeom>
                <a:avLst/>
                <a:gdLst/>
                <a:ahLst/>
                <a:cxnLst/>
                <a:rect l="l" t="t" r="r" b="b"/>
                <a:pathLst>
                  <a:path w="7306" h="14244" extrusionOk="0">
                    <a:moveTo>
                      <a:pt x="100" y="0"/>
                    </a:moveTo>
                    <a:cubicBezTo>
                      <a:pt x="67" y="67"/>
                      <a:pt x="34" y="134"/>
                      <a:pt x="0" y="200"/>
                    </a:cubicBezTo>
                    <a:cubicBezTo>
                      <a:pt x="0" y="367"/>
                      <a:pt x="0" y="534"/>
                      <a:pt x="0" y="701"/>
                    </a:cubicBezTo>
                    <a:cubicBezTo>
                      <a:pt x="34" y="1368"/>
                      <a:pt x="200" y="1968"/>
                      <a:pt x="501" y="2569"/>
                    </a:cubicBezTo>
                    <a:cubicBezTo>
                      <a:pt x="701" y="2969"/>
                      <a:pt x="968" y="3336"/>
                      <a:pt x="1268" y="3669"/>
                    </a:cubicBezTo>
                    <a:cubicBezTo>
                      <a:pt x="1601" y="4036"/>
                      <a:pt x="2002" y="4337"/>
                      <a:pt x="2435" y="4603"/>
                    </a:cubicBezTo>
                    <a:cubicBezTo>
                      <a:pt x="2902" y="4870"/>
                      <a:pt x="3269" y="5304"/>
                      <a:pt x="3436" y="5804"/>
                    </a:cubicBezTo>
                    <a:cubicBezTo>
                      <a:pt x="3503" y="6405"/>
                      <a:pt x="3503" y="6972"/>
                      <a:pt x="3436" y="7572"/>
                    </a:cubicBezTo>
                    <a:cubicBezTo>
                      <a:pt x="3403" y="7872"/>
                      <a:pt x="3403" y="8173"/>
                      <a:pt x="3469" y="8506"/>
                    </a:cubicBezTo>
                    <a:cubicBezTo>
                      <a:pt x="3536" y="8806"/>
                      <a:pt x="3670" y="9073"/>
                      <a:pt x="3870" y="9340"/>
                    </a:cubicBezTo>
                    <a:cubicBezTo>
                      <a:pt x="4270" y="9740"/>
                      <a:pt x="4770" y="10041"/>
                      <a:pt x="5304" y="10274"/>
                    </a:cubicBezTo>
                    <a:cubicBezTo>
                      <a:pt x="5738" y="10441"/>
                      <a:pt x="6171" y="10708"/>
                      <a:pt x="6538" y="11008"/>
                    </a:cubicBezTo>
                    <a:cubicBezTo>
                      <a:pt x="6872" y="11308"/>
                      <a:pt x="7039" y="11675"/>
                      <a:pt x="7105" y="12109"/>
                    </a:cubicBezTo>
                    <a:cubicBezTo>
                      <a:pt x="7172" y="12743"/>
                      <a:pt x="6972" y="13343"/>
                      <a:pt x="6538" y="13810"/>
                    </a:cubicBezTo>
                    <a:cubicBezTo>
                      <a:pt x="6372" y="13977"/>
                      <a:pt x="6205" y="14110"/>
                      <a:pt x="6005" y="14244"/>
                    </a:cubicBezTo>
                    <a:cubicBezTo>
                      <a:pt x="6005" y="14244"/>
                      <a:pt x="6071" y="14210"/>
                      <a:pt x="6171" y="14177"/>
                    </a:cubicBezTo>
                    <a:cubicBezTo>
                      <a:pt x="6338" y="14110"/>
                      <a:pt x="6472" y="14010"/>
                      <a:pt x="6605" y="13877"/>
                    </a:cubicBezTo>
                    <a:cubicBezTo>
                      <a:pt x="7072" y="13410"/>
                      <a:pt x="7306" y="12743"/>
                      <a:pt x="7239" y="12109"/>
                    </a:cubicBezTo>
                    <a:cubicBezTo>
                      <a:pt x="7239" y="11875"/>
                      <a:pt x="7172" y="11675"/>
                      <a:pt x="7105" y="11475"/>
                    </a:cubicBezTo>
                    <a:cubicBezTo>
                      <a:pt x="6972" y="11242"/>
                      <a:pt x="6839" y="11041"/>
                      <a:pt x="6672" y="10875"/>
                    </a:cubicBezTo>
                    <a:cubicBezTo>
                      <a:pt x="6271" y="10541"/>
                      <a:pt x="5838" y="10274"/>
                      <a:pt x="5371" y="10074"/>
                    </a:cubicBezTo>
                    <a:cubicBezTo>
                      <a:pt x="4870" y="9874"/>
                      <a:pt x="4403" y="9574"/>
                      <a:pt x="4037" y="9207"/>
                    </a:cubicBezTo>
                    <a:cubicBezTo>
                      <a:pt x="3703" y="8740"/>
                      <a:pt x="3570" y="8139"/>
                      <a:pt x="3636" y="7572"/>
                    </a:cubicBezTo>
                    <a:cubicBezTo>
                      <a:pt x="3736" y="6972"/>
                      <a:pt x="3736" y="6371"/>
                      <a:pt x="3636" y="5771"/>
                    </a:cubicBezTo>
                    <a:cubicBezTo>
                      <a:pt x="3570" y="5471"/>
                      <a:pt x="3436" y="5204"/>
                      <a:pt x="3236" y="4970"/>
                    </a:cubicBezTo>
                    <a:cubicBezTo>
                      <a:pt x="3036" y="4770"/>
                      <a:pt x="2836" y="4603"/>
                      <a:pt x="2602" y="4437"/>
                    </a:cubicBezTo>
                    <a:cubicBezTo>
                      <a:pt x="2169" y="4203"/>
                      <a:pt x="1768" y="3903"/>
                      <a:pt x="1435" y="3536"/>
                    </a:cubicBezTo>
                    <a:cubicBezTo>
                      <a:pt x="1134" y="3236"/>
                      <a:pt x="868" y="2869"/>
                      <a:pt x="667" y="2502"/>
                    </a:cubicBezTo>
                    <a:cubicBezTo>
                      <a:pt x="367" y="1935"/>
                      <a:pt x="200" y="1334"/>
                      <a:pt x="134" y="701"/>
                    </a:cubicBezTo>
                    <a:cubicBezTo>
                      <a:pt x="100" y="267"/>
                      <a:pt x="100" y="0"/>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flipH="1">
                <a:off x="6798757" y="1046599"/>
                <a:ext cx="243588" cy="399871"/>
              </a:xfrm>
              <a:custGeom>
                <a:avLst/>
                <a:gdLst/>
                <a:ahLst/>
                <a:cxnLst/>
                <a:rect l="l" t="t" r="r" b="b"/>
                <a:pathLst>
                  <a:path w="11576" h="19003" extrusionOk="0">
                    <a:moveTo>
                      <a:pt x="11039" y="0"/>
                    </a:moveTo>
                    <a:cubicBezTo>
                      <a:pt x="10893" y="0"/>
                      <a:pt x="10745" y="16"/>
                      <a:pt x="10608" y="55"/>
                    </a:cubicBezTo>
                    <a:cubicBezTo>
                      <a:pt x="10241" y="156"/>
                      <a:pt x="9908" y="322"/>
                      <a:pt x="9607" y="589"/>
                    </a:cubicBezTo>
                    <a:cubicBezTo>
                      <a:pt x="9224" y="940"/>
                      <a:pt x="8964" y="1383"/>
                      <a:pt x="8883" y="1888"/>
                    </a:cubicBezTo>
                    <a:lnTo>
                      <a:pt x="8883" y="1888"/>
                    </a:lnTo>
                    <a:cubicBezTo>
                      <a:pt x="8830" y="1886"/>
                      <a:pt x="8776" y="1885"/>
                      <a:pt x="8723" y="1885"/>
                    </a:cubicBezTo>
                    <a:cubicBezTo>
                      <a:pt x="8068" y="1885"/>
                      <a:pt x="7443" y="2023"/>
                      <a:pt x="6872" y="2324"/>
                    </a:cubicBezTo>
                    <a:cubicBezTo>
                      <a:pt x="6105" y="2691"/>
                      <a:pt x="5471" y="3291"/>
                      <a:pt x="5071" y="4058"/>
                    </a:cubicBezTo>
                    <a:cubicBezTo>
                      <a:pt x="4637" y="4926"/>
                      <a:pt x="4537" y="5893"/>
                      <a:pt x="4737" y="6827"/>
                    </a:cubicBezTo>
                    <a:cubicBezTo>
                      <a:pt x="4837" y="7327"/>
                      <a:pt x="5037" y="7761"/>
                      <a:pt x="5138" y="8228"/>
                    </a:cubicBezTo>
                    <a:cubicBezTo>
                      <a:pt x="5304" y="8695"/>
                      <a:pt x="5271" y="9195"/>
                      <a:pt x="5071" y="9662"/>
                    </a:cubicBezTo>
                    <a:cubicBezTo>
                      <a:pt x="4904" y="9929"/>
                      <a:pt x="4604" y="10129"/>
                      <a:pt x="4304" y="10163"/>
                    </a:cubicBezTo>
                    <a:cubicBezTo>
                      <a:pt x="4214" y="10172"/>
                      <a:pt x="4125" y="10176"/>
                      <a:pt x="4035" y="10176"/>
                    </a:cubicBezTo>
                    <a:cubicBezTo>
                      <a:pt x="3791" y="10176"/>
                      <a:pt x="3547" y="10145"/>
                      <a:pt x="3303" y="10096"/>
                    </a:cubicBezTo>
                    <a:cubicBezTo>
                      <a:pt x="3181" y="10084"/>
                      <a:pt x="3054" y="10076"/>
                      <a:pt x="2926" y="10076"/>
                    </a:cubicBezTo>
                    <a:cubicBezTo>
                      <a:pt x="2705" y="10076"/>
                      <a:pt x="2480" y="10099"/>
                      <a:pt x="2269" y="10163"/>
                    </a:cubicBezTo>
                    <a:cubicBezTo>
                      <a:pt x="1935" y="10296"/>
                      <a:pt x="1635" y="10496"/>
                      <a:pt x="1435" y="10797"/>
                    </a:cubicBezTo>
                    <a:cubicBezTo>
                      <a:pt x="1068" y="11330"/>
                      <a:pt x="968" y="12031"/>
                      <a:pt x="1135" y="12631"/>
                    </a:cubicBezTo>
                    <a:cubicBezTo>
                      <a:pt x="1288" y="13182"/>
                      <a:pt x="1553" y="13649"/>
                      <a:pt x="1880" y="14083"/>
                    </a:cubicBezTo>
                    <a:lnTo>
                      <a:pt x="1880" y="14083"/>
                    </a:lnTo>
                    <a:cubicBezTo>
                      <a:pt x="1058" y="14382"/>
                      <a:pt x="450" y="15050"/>
                      <a:pt x="167" y="15867"/>
                    </a:cubicBezTo>
                    <a:cubicBezTo>
                      <a:pt x="1" y="16534"/>
                      <a:pt x="67" y="17268"/>
                      <a:pt x="434" y="17868"/>
                    </a:cubicBezTo>
                    <a:cubicBezTo>
                      <a:pt x="634" y="18235"/>
                      <a:pt x="968" y="18569"/>
                      <a:pt x="1335" y="18802"/>
                    </a:cubicBezTo>
                    <a:cubicBezTo>
                      <a:pt x="1435" y="18869"/>
                      <a:pt x="1535" y="18902"/>
                      <a:pt x="1635" y="18969"/>
                    </a:cubicBezTo>
                    <a:cubicBezTo>
                      <a:pt x="1668" y="18969"/>
                      <a:pt x="1702" y="18969"/>
                      <a:pt x="1735" y="19002"/>
                    </a:cubicBezTo>
                    <a:cubicBezTo>
                      <a:pt x="1768" y="18969"/>
                      <a:pt x="1602" y="18936"/>
                      <a:pt x="1368" y="18702"/>
                    </a:cubicBezTo>
                    <a:cubicBezTo>
                      <a:pt x="1035" y="18469"/>
                      <a:pt x="734" y="18135"/>
                      <a:pt x="534" y="17768"/>
                    </a:cubicBezTo>
                    <a:cubicBezTo>
                      <a:pt x="234" y="17201"/>
                      <a:pt x="134" y="16501"/>
                      <a:pt x="334" y="15867"/>
                    </a:cubicBezTo>
                    <a:cubicBezTo>
                      <a:pt x="601" y="15066"/>
                      <a:pt x="1268" y="14432"/>
                      <a:pt x="2102" y="14166"/>
                    </a:cubicBezTo>
                    <a:lnTo>
                      <a:pt x="2202" y="14132"/>
                    </a:lnTo>
                    <a:lnTo>
                      <a:pt x="2135" y="14032"/>
                    </a:lnTo>
                    <a:cubicBezTo>
                      <a:pt x="1768" y="13599"/>
                      <a:pt x="1535" y="13098"/>
                      <a:pt x="1368" y="12564"/>
                    </a:cubicBezTo>
                    <a:cubicBezTo>
                      <a:pt x="1201" y="11997"/>
                      <a:pt x="1301" y="11364"/>
                      <a:pt x="1668" y="10897"/>
                    </a:cubicBezTo>
                    <a:cubicBezTo>
                      <a:pt x="1835" y="10630"/>
                      <a:pt x="2069" y="10463"/>
                      <a:pt x="2369" y="10363"/>
                    </a:cubicBezTo>
                    <a:cubicBezTo>
                      <a:pt x="2559" y="10299"/>
                      <a:pt x="2763" y="10276"/>
                      <a:pt x="2963" y="10276"/>
                    </a:cubicBezTo>
                    <a:cubicBezTo>
                      <a:pt x="3079" y="10276"/>
                      <a:pt x="3193" y="10284"/>
                      <a:pt x="3303" y="10296"/>
                    </a:cubicBezTo>
                    <a:cubicBezTo>
                      <a:pt x="3571" y="10345"/>
                      <a:pt x="3822" y="10376"/>
                      <a:pt x="4081" y="10376"/>
                    </a:cubicBezTo>
                    <a:cubicBezTo>
                      <a:pt x="4176" y="10376"/>
                      <a:pt x="4272" y="10372"/>
                      <a:pt x="4370" y="10363"/>
                    </a:cubicBezTo>
                    <a:cubicBezTo>
                      <a:pt x="4737" y="10296"/>
                      <a:pt x="5071" y="10063"/>
                      <a:pt x="5271" y="9729"/>
                    </a:cubicBezTo>
                    <a:cubicBezTo>
                      <a:pt x="5504" y="9229"/>
                      <a:pt x="5538" y="8662"/>
                      <a:pt x="5371" y="8161"/>
                    </a:cubicBezTo>
                    <a:cubicBezTo>
                      <a:pt x="5238" y="7661"/>
                      <a:pt x="5037" y="7194"/>
                      <a:pt x="4937" y="6727"/>
                    </a:cubicBezTo>
                    <a:cubicBezTo>
                      <a:pt x="4737" y="5860"/>
                      <a:pt x="4837" y="4926"/>
                      <a:pt x="5271" y="4125"/>
                    </a:cubicBezTo>
                    <a:cubicBezTo>
                      <a:pt x="5638" y="3391"/>
                      <a:pt x="6205" y="2791"/>
                      <a:pt x="6939" y="2457"/>
                    </a:cubicBezTo>
                    <a:cubicBezTo>
                      <a:pt x="7480" y="2157"/>
                      <a:pt x="8102" y="2019"/>
                      <a:pt x="8708" y="2019"/>
                    </a:cubicBezTo>
                    <a:cubicBezTo>
                      <a:pt x="8774" y="2019"/>
                      <a:pt x="8841" y="2020"/>
                      <a:pt x="8907" y="2024"/>
                    </a:cubicBezTo>
                    <a:lnTo>
                      <a:pt x="8974" y="2024"/>
                    </a:lnTo>
                    <a:lnTo>
                      <a:pt x="8974" y="1957"/>
                    </a:lnTo>
                    <a:cubicBezTo>
                      <a:pt x="9040" y="1456"/>
                      <a:pt x="9274" y="989"/>
                      <a:pt x="9674" y="689"/>
                    </a:cubicBezTo>
                    <a:cubicBezTo>
                      <a:pt x="9941" y="422"/>
                      <a:pt x="10275" y="222"/>
                      <a:pt x="10641" y="122"/>
                    </a:cubicBezTo>
                    <a:cubicBezTo>
                      <a:pt x="10817" y="83"/>
                      <a:pt x="11005" y="67"/>
                      <a:pt x="11190" y="67"/>
                    </a:cubicBezTo>
                    <a:cubicBezTo>
                      <a:pt x="11321" y="67"/>
                      <a:pt x="11451" y="75"/>
                      <a:pt x="11575" y="89"/>
                    </a:cubicBezTo>
                    <a:cubicBezTo>
                      <a:pt x="11509" y="55"/>
                      <a:pt x="11409" y="22"/>
                      <a:pt x="11342" y="22"/>
                    </a:cubicBezTo>
                    <a:cubicBezTo>
                      <a:pt x="11245" y="8"/>
                      <a:pt x="11143" y="0"/>
                      <a:pt x="110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flipH="1">
                <a:off x="6793139" y="1061097"/>
                <a:ext cx="154452" cy="316584"/>
              </a:xfrm>
              <a:custGeom>
                <a:avLst/>
                <a:gdLst/>
                <a:ahLst/>
                <a:cxnLst/>
                <a:rect l="l" t="t" r="r" b="b"/>
                <a:pathLst>
                  <a:path w="7340" h="15045" extrusionOk="0">
                    <a:moveTo>
                      <a:pt x="7339" y="0"/>
                    </a:moveTo>
                    <a:lnTo>
                      <a:pt x="7339" y="0"/>
                    </a:lnTo>
                    <a:cubicBezTo>
                      <a:pt x="7273" y="34"/>
                      <a:pt x="7206" y="67"/>
                      <a:pt x="7139" y="100"/>
                    </a:cubicBezTo>
                    <a:cubicBezTo>
                      <a:pt x="6939" y="167"/>
                      <a:pt x="6806" y="300"/>
                      <a:pt x="6672" y="501"/>
                    </a:cubicBezTo>
                    <a:cubicBezTo>
                      <a:pt x="6321" y="916"/>
                      <a:pt x="6184" y="1698"/>
                      <a:pt x="6348" y="2583"/>
                    </a:cubicBezTo>
                    <a:lnTo>
                      <a:pt x="6348" y="2583"/>
                    </a:lnTo>
                    <a:cubicBezTo>
                      <a:pt x="5408" y="2829"/>
                      <a:pt x="4663" y="3488"/>
                      <a:pt x="4270" y="4403"/>
                    </a:cubicBezTo>
                    <a:cubicBezTo>
                      <a:pt x="4170" y="4637"/>
                      <a:pt x="4104" y="4937"/>
                      <a:pt x="4104" y="5237"/>
                    </a:cubicBezTo>
                    <a:cubicBezTo>
                      <a:pt x="4104" y="5504"/>
                      <a:pt x="4137" y="5804"/>
                      <a:pt x="4204" y="6071"/>
                    </a:cubicBezTo>
                    <a:cubicBezTo>
                      <a:pt x="4270" y="6638"/>
                      <a:pt x="4437" y="7239"/>
                      <a:pt x="4104" y="7706"/>
                    </a:cubicBezTo>
                    <a:cubicBezTo>
                      <a:pt x="3703" y="8206"/>
                      <a:pt x="3236" y="8573"/>
                      <a:pt x="2669" y="8807"/>
                    </a:cubicBezTo>
                    <a:cubicBezTo>
                      <a:pt x="2102" y="9040"/>
                      <a:pt x="1602" y="9374"/>
                      <a:pt x="1202" y="9807"/>
                    </a:cubicBezTo>
                    <a:cubicBezTo>
                      <a:pt x="468" y="10508"/>
                      <a:pt x="34" y="11475"/>
                      <a:pt x="34" y="12509"/>
                    </a:cubicBezTo>
                    <a:cubicBezTo>
                      <a:pt x="1" y="13176"/>
                      <a:pt x="168" y="13844"/>
                      <a:pt x="501" y="14444"/>
                    </a:cubicBezTo>
                    <a:cubicBezTo>
                      <a:pt x="601" y="14611"/>
                      <a:pt x="701" y="14744"/>
                      <a:pt x="801" y="14878"/>
                    </a:cubicBezTo>
                    <a:cubicBezTo>
                      <a:pt x="835" y="14944"/>
                      <a:pt x="901" y="14978"/>
                      <a:pt x="935" y="15044"/>
                    </a:cubicBezTo>
                    <a:cubicBezTo>
                      <a:pt x="968" y="15011"/>
                      <a:pt x="768" y="14811"/>
                      <a:pt x="568" y="14411"/>
                    </a:cubicBezTo>
                    <a:cubicBezTo>
                      <a:pt x="301" y="13810"/>
                      <a:pt x="134" y="13143"/>
                      <a:pt x="168" y="12509"/>
                    </a:cubicBezTo>
                    <a:cubicBezTo>
                      <a:pt x="201" y="11542"/>
                      <a:pt x="601" y="10608"/>
                      <a:pt x="1302" y="9907"/>
                    </a:cubicBezTo>
                    <a:cubicBezTo>
                      <a:pt x="1735" y="9540"/>
                      <a:pt x="2202" y="9207"/>
                      <a:pt x="2736" y="8973"/>
                    </a:cubicBezTo>
                    <a:cubicBezTo>
                      <a:pt x="3336" y="8740"/>
                      <a:pt x="3870" y="8340"/>
                      <a:pt x="4270" y="7839"/>
                    </a:cubicBezTo>
                    <a:cubicBezTo>
                      <a:pt x="4437" y="7572"/>
                      <a:pt x="4537" y="7239"/>
                      <a:pt x="4504" y="6939"/>
                    </a:cubicBezTo>
                    <a:cubicBezTo>
                      <a:pt x="4504" y="6638"/>
                      <a:pt x="4437" y="6338"/>
                      <a:pt x="4404" y="6071"/>
                    </a:cubicBezTo>
                    <a:cubicBezTo>
                      <a:pt x="4337" y="5771"/>
                      <a:pt x="4304" y="5504"/>
                      <a:pt x="4304" y="5237"/>
                    </a:cubicBezTo>
                    <a:cubicBezTo>
                      <a:pt x="4304" y="4971"/>
                      <a:pt x="4371" y="4704"/>
                      <a:pt x="4471" y="4470"/>
                    </a:cubicBezTo>
                    <a:cubicBezTo>
                      <a:pt x="4804" y="3603"/>
                      <a:pt x="5538" y="2969"/>
                      <a:pt x="6439" y="2736"/>
                    </a:cubicBezTo>
                    <a:lnTo>
                      <a:pt x="6505" y="2736"/>
                    </a:lnTo>
                    <a:lnTo>
                      <a:pt x="6505" y="2635"/>
                    </a:lnTo>
                    <a:cubicBezTo>
                      <a:pt x="6305" y="1935"/>
                      <a:pt x="6372" y="1168"/>
                      <a:pt x="6739" y="534"/>
                    </a:cubicBezTo>
                    <a:cubicBezTo>
                      <a:pt x="6906" y="300"/>
                      <a:pt x="7106" y="134"/>
                      <a:pt x="7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flipH="1">
                <a:off x="6876678" y="1699316"/>
                <a:ext cx="149528" cy="97406"/>
              </a:xfrm>
              <a:custGeom>
                <a:avLst/>
                <a:gdLst/>
                <a:ahLst/>
                <a:cxnLst/>
                <a:rect l="l" t="t" r="r" b="b"/>
                <a:pathLst>
                  <a:path w="7106" h="4629" extrusionOk="0">
                    <a:moveTo>
                      <a:pt x="155" y="0"/>
                    </a:moveTo>
                    <a:cubicBezTo>
                      <a:pt x="101" y="0"/>
                      <a:pt x="51" y="9"/>
                      <a:pt x="1" y="25"/>
                    </a:cubicBezTo>
                    <a:cubicBezTo>
                      <a:pt x="1" y="59"/>
                      <a:pt x="468" y="125"/>
                      <a:pt x="1235" y="326"/>
                    </a:cubicBezTo>
                    <a:cubicBezTo>
                      <a:pt x="3203" y="893"/>
                      <a:pt x="4971" y="2027"/>
                      <a:pt x="6305" y="3628"/>
                    </a:cubicBezTo>
                    <a:cubicBezTo>
                      <a:pt x="6806" y="4228"/>
                      <a:pt x="7039" y="4629"/>
                      <a:pt x="7072" y="4629"/>
                    </a:cubicBezTo>
                    <a:cubicBezTo>
                      <a:pt x="7106" y="4629"/>
                      <a:pt x="7039" y="4495"/>
                      <a:pt x="6906" y="4295"/>
                    </a:cubicBezTo>
                    <a:cubicBezTo>
                      <a:pt x="6772" y="4028"/>
                      <a:pt x="6605" y="3761"/>
                      <a:pt x="6405" y="3528"/>
                    </a:cubicBezTo>
                    <a:cubicBezTo>
                      <a:pt x="5138" y="1827"/>
                      <a:pt x="3303" y="659"/>
                      <a:pt x="1268" y="192"/>
                    </a:cubicBezTo>
                    <a:cubicBezTo>
                      <a:pt x="968" y="92"/>
                      <a:pt x="635" y="59"/>
                      <a:pt x="334" y="25"/>
                    </a:cubicBezTo>
                    <a:cubicBezTo>
                      <a:pt x="268" y="9"/>
                      <a:pt x="209" y="0"/>
                      <a:pt x="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flipH="1">
                <a:off x="5992261" y="1972175"/>
                <a:ext cx="135493" cy="204281"/>
              </a:xfrm>
              <a:custGeom>
                <a:avLst/>
                <a:gdLst/>
                <a:ahLst/>
                <a:cxnLst/>
                <a:rect l="l" t="t" r="r" b="b"/>
                <a:pathLst>
                  <a:path w="6439" h="9708" extrusionOk="0">
                    <a:moveTo>
                      <a:pt x="6439" y="1"/>
                    </a:moveTo>
                    <a:lnTo>
                      <a:pt x="1502" y="5872"/>
                    </a:lnTo>
                    <a:lnTo>
                      <a:pt x="1" y="9708"/>
                    </a:lnTo>
                    <a:cubicBezTo>
                      <a:pt x="1" y="9708"/>
                      <a:pt x="3904" y="8540"/>
                      <a:pt x="6439"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flipH="1">
                <a:off x="5937509" y="1703357"/>
                <a:ext cx="419756" cy="614904"/>
              </a:xfrm>
              <a:custGeom>
                <a:avLst/>
                <a:gdLst/>
                <a:ahLst/>
                <a:cxnLst/>
                <a:rect l="l" t="t" r="r" b="b"/>
                <a:pathLst>
                  <a:path w="19948" h="29222" extrusionOk="0">
                    <a:moveTo>
                      <a:pt x="18747" y="0"/>
                    </a:moveTo>
                    <a:cubicBezTo>
                      <a:pt x="18747" y="0"/>
                      <a:pt x="8740" y="6672"/>
                      <a:pt x="8540" y="6705"/>
                    </a:cubicBezTo>
                    <a:cubicBezTo>
                      <a:pt x="8339" y="6738"/>
                      <a:pt x="0" y="28654"/>
                      <a:pt x="0" y="28654"/>
                    </a:cubicBezTo>
                    <a:lnTo>
                      <a:pt x="1034" y="29221"/>
                    </a:lnTo>
                    <a:lnTo>
                      <a:pt x="9907" y="7639"/>
                    </a:lnTo>
                    <a:lnTo>
                      <a:pt x="19948" y="267"/>
                    </a:lnTo>
                    <a:lnTo>
                      <a:pt x="187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flipH="1">
                <a:off x="5933995" y="1708954"/>
                <a:ext cx="407130" cy="622627"/>
              </a:xfrm>
              <a:custGeom>
                <a:avLst/>
                <a:gdLst/>
                <a:ahLst/>
                <a:cxnLst/>
                <a:rect l="l" t="t" r="r" b="b"/>
                <a:pathLst>
                  <a:path w="19348" h="29589" extrusionOk="0">
                    <a:moveTo>
                      <a:pt x="19181" y="1"/>
                    </a:moveTo>
                    <a:lnTo>
                      <a:pt x="9174" y="7340"/>
                    </a:lnTo>
                    <a:lnTo>
                      <a:pt x="0" y="29589"/>
                    </a:lnTo>
                    <a:lnTo>
                      <a:pt x="0" y="29589"/>
                    </a:lnTo>
                    <a:lnTo>
                      <a:pt x="10007" y="22517"/>
                    </a:lnTo>
                    <a:cubicBezTo>
                      <a:pt x="10007" y="22517"/>
                      <a:pt x="19347" y="1"/>
                      <a:pt x="19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flipH="1">
                <a:off x="6125629" y="1972175"/>
                <a:ext cx="303938" cy="317300"/>
              </a:xfrm>
              <a:custGeom>
                <a:avLst/>
                <a:gdLst/>
                <a:ahLst/>
                <a:cxnLst/>
                <a:rect l="l" t="t" r="r" b="b"/>
                <a:pathLst>
                  <a:path w="14444" h="15079" extrusionOk="0">
                    <a:moveTo>
                      <a:pt x="14277" y="1"/>
                    </a:moveTo>
                    <a:lnTo>
                      <a:pt x="8206" y="3604"/>
                    </a:lnTo>
                    <a:lnTo>
                      <a:pt x="8206" y="3604"/>
                    </a:lnTo>
                    <a:lnTo>
                      <a:pt x="9274" y="568"/>
                    </a:lnTo>
                    <a:cubicBezTo>
                      <a:pt x="9274" y="568"/>
                      <a:pt x="9178" y="523"/>
                      <a:pt x="9040" y="523"/>
                    </a:cubicBezTo>
                    <a:cubicBezTo>
                      <a:pt x="8842" y="523"/>
                      <a:pt x="8556" y="616"/>
                      <a:pt x="8340" y="1068"/>
                    </a:cubicBezTo>
                    <a:cubicBezTo>
                      <a:pt x="7806" y="2236"/>
                      <a:pt x="6138" y="3503"/>
                      <a:pt x="5337" y="4004"/>
                    </a:cubicBezTo>
                    <a:cubicBezTo>
                      <a:pt x="4637" y="4437"/>
                      <a:pt x="3303" y="7473"/>
                      <a:pt x="3303" y="7473"/>
                    </a:cubicBezTo>
                    <a:lnTo>
                      <a:pt x="0" y="9208"/>
                    </a:lnTo>
                    <a:lnTo>
                      <a:pt x="3136" y="15078"/>
                    </a:lnTo>
                    <a:lnTo>
                      <a:pt x="11542" y="11076"/>
                    </a:lnTo>
                    <a:cubicBezTo>
                      <a:pt x="11542" y="11076"/>
                      <a:pt x="13210" y="9308"/>
                      <a:pt x="13377" y="8374"/>
                    </a:cubicBezTo>
                    <a:cubicBezTo>
                      <a:pt x="13477" y="7840"/>
                      <a:pt x="13443" y="7273"/>
                      <a:pt x="13276" y="6772"/>
                    </a:cubicBezTo>
                    <a:cubicBezTo>
                      <a:pt x="13543" y="6005"/>
                      <a:pt x="12843" y="5171"/>
                      <a:pt x="12843" y="5171"/>
                    </a:cubicBezTo>
                    <a:cubicBezTo>
                      <a:pt x="13210" y="4704"/>
                      <a:pt x="13543" y="4237"/>
                      <a:pt x="13844" y="3737"/>
                    </a:cubicBezTo>
                    <a:cubicBezTo>
                      <a:pt x="14210" y="3070"/>
                      <a:pt x="13477" y="2636"/>
                      <a:pt x="13477" y="2636"/>
                    </a:cubicBezTo>
                    <a:cubicBezTo>
                      <a:pt x="13477" y="2636"/>
                      <a:pt x="13469" y="2639"/>
                      <a:pt x="13461" y="2639"/>
                    </a:cubicBezTo>
                    <a:cubicBezTo>
                      <a:pt x="13423" y="2639"/>
                      <a:pt x="13367" y="2571"/>
                      <a:pt x="13944" y="1802"/>
                    </a:cubicBezTo>
                    <a:cubicBezTo>
                      <a:pt x="14311" y="1302"/>
                      <a:pt x="14444" y="601"/>
                      <a:pt x="14277"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flipH="1">
                <a:off x="6214070" y="2022719"/>
                <a:ext cx="76511" cy="47051"/>
              </a:xfrm>
              <a:custGeom>
                <a:avLst/>
                <a:gdLst/>
                <a:ahLst/>
                <a:cxnLst/>
                <a:rect l="l" t="t" r="r" b="b"/>
                <a:pathLst>
                  <a:path w="3636" h="2236" extrusionOk="0">
                    <a:moveTo>
                      <a:pt x="3636" y="1"/>
                    </a:moveTo>
                    <a:cubicBezTo>
                      <a:pt x="2969" y="268"/>
                      <a:pt x="2335" y="634"/>
                      <a:pt x="1768" y="1035"/>
                    </a:cubicBezTo>
                    <a:cubicBezTo>
                      <a:pt x="1134" y="1368"/>
                      <a:pt x="534" y="1769"/>
                      <a:pt x="0" y="2236"/>
                    </a:cubicBezTo>
                    <a:cubicBezTo>
                      <a:pt x="667" y="1935"/>
                      <a:pt x="1301" y="1602"/>
                      <a:pt x="1868" y="1202"/>
                    </a:cubicBezTo>
                    <a:cubicBezTo>
                      <a:pt x="2502" y="868"/>
                      <a:pt x="3069" y="468"/>
                      <a:pt x="3636"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flipH="1">
                <a:off x="6143873" y="2020614"/>
                <a:ext cx="68809" cy="67399"/>
              </a:xfrm>
              <a:custGeom>
                <a:avLst/>
                <a:gdLst/>
                <a:ahLst/>
                <a:cxnLst/>
                <a:rect l="l" t="t" r="r" b="b"/>
                <a:pathLst>
                  <a:path w="3270" h="3203" extrusionOk="0">
                    <a:moveTo>
                      <a:pt x="3270" y="1"/>
                    </a:moveTo>
                    <a:lnTo>
                      <a:pt x="3270" y="1"/>
                    </a:lnTo>
                    <a:cubicBezTo>
                      <a:pt x="2669" y="434"/>
                      <a:pt x="2102" y="968"/>
                      <a:pt x="1568" y="1502"/>
                    </a:cubicBezTo>
                    <a:cubicBezTo>
                      <a:pt x="1001" y="2035"/>
                      <a:pt x="468" y="2602"/>
                      <a:pt x="1" y="3203"/>
                    </a:cubicBezTo>
                    <a:cubicBezTo>
                      <a:pt x="634" y="2736"/>
                      <a:pt x="1202" y="2236"/>
                      <a:pt x="1735" y="1668"/>
                    </a:cubicBezTo>
                    <a:cubicBezTo>
                      <a:pt x="2302" y="1168"/>
                      <a:pt x="2803" y="601"/>
                      <a:pt x="327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flipH="1">
                <a:off x="6152984" y="2074673"/>
                <a:ext cx="34426" cy="40717"/>
              </a:xfrm>
              <a:custGeom>
                <a:avLst/>
                <a:gdLst/>
                <a:ahLst/>
                <a:cxnLst/>
                <a:rect l="l" t="t" r="r" b="b"/>
                <a:pathLst>
                  <a:path w="1636" h="1935" extrusionOk="0">
                    <a:moveTo>
                      <a:pt x="1635" y="0"/>
                    </a:moveTo>
                    <a:lnTo>
                      <a:pt x="1635" y="0"/>
                    </a:lnTo>
                    <a:cubicBezTo>
                      <a:pt x="1301" y="267"/>
                      <a:pt x="1001" y="567"/>
                      <a:pt x="734" y="901"/>
                    </a:cubicBezTo>
                    <a:cubicBezTo>
                      <a:pt x="434" y="1201"/>
                      <a:pt x="201" y="1535"/>
                      <a:pt x="1" y="1935"/>
                    </a:cubicBezTo>
                    <a:cubicBezTo>
                      <a:pt x="334" y="1668"/>
                      <a:pt x="668" y="1368"/>
                      <a:pt x="901" y="1034"/>
                    </a:cubicBezTo>
                    <a:cubicBezTo>
                      <a:pt x="1201" y="734"/>
                      <a:pt x="1435" y="400"/>
                      <a:pt x="1635"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flipH="1">
                <a:off x="6148775" y="2111792"/>
                <a:ext cx="21085" cy="26135"/>
              </a:xfrm>
              <a:custGeom>
                <a:avLst/>
                <a:gdLst/>
                <a:ahLst/>
                <a:cxnLst/>
                <a:rect l="l" t="t" r="r" b="b"/>
                <a:pathLst>
                  <a:path w="1002" h="1242" extrusionOk="0">
                    <a:moveTo>
                      <a:pt x="950" y="0"/>
                    </a:moveTo>
                    <a:cubicBezTo>
                      <a:pt x="863" y="0"/>
                      <a:pt x="617" y="197"/>
                      <a:pt x="401" y="538"/>
                    </a:cubicBezTo>
                    <a:cubicBezTo>
                      <a:pt x="167" y="871"/>
                      <a:pt x="0" y="1205"/>
                      <a:pt x="67" y="1238"/>
                    </a:cubicBezTo>
                    <a:cubicBezTo>
                      <a:pt x="73" y="1240"/>
                      <a:pt x="79" y="1241"/>
                      <a:pt x="85" y="1241"/>
                    </a:cubicBezTo>
                    <a:cubicBezTo>
                      <a:pt x="186" y="1241"/>
                      <a:pt x="347" y="986"/>
                      <a:pt x="568" y="671"/>
                    </a:cubicBezTo>
                    <a:cubicBezTo>
                      <a:pt x="801" y="304"/>
                      <a:pt x="1001" y="37"/>
                      <a:pt x="968" y="4"/>
                    </a:cubicBezTo>
                    <a:cubicBezTo>
                      <a:pt x="963" y="2"/>
                      <a:pt x="957" y="0"/>
                      <a:pt x="95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flipH="1">
                <a:off x="5981719" y="1823383"/>
                <a:ext cx="141805" cy="283590"/>
              </a:xfrm>
              <a:custGeom>
                <a:avLst/>
                <a:gdLst/>
                <a:ahLst/>
                <a:cxnLst/>
                <a:rect l="l" t="t" r="r" b="b"/>
                <a:pathLst>
                  <a:path w="6739" h="13477" extrusionOk="0">
                    <a:moveTo>
                      <a:pt x="5971" y="0"/>
                    </a:moveTo>
                    <a:cubicBezTo>
                      <a:pt x="4904" y="100"/>
                      <a:pt x="4737" y="867"/>
                      <a:pt x="4770" y="1802"/>
                    </a:cubicBezTo>
                    <a:cubicBezTo>
                      <a:pt x="4803" y="2235"/>
                      <a:pt x="5137" y="3736"/>
                      <a:pt x="5137" y="3736"/>
                    </a:cubicBezTo>
                    <a:lnTo>
                      <a:pt x="4803" y="5471"/>
                    </a:lnTo>
                    <a:cubicBezTo>
                      <a:pt x="4737" y="4604"/>
                      <a:pt x="4537" y="3736"/>
                      <a:pt x="4136" y="2936"/>
                    </a:cubicBezTo>
                    <a:cubicBezTo>
                      <a:pt x="4048" y="2784"/>
                      <a:pt x="3916" y="2728"/>
                      <a:pt x="3774" y="2728"/>
                    </a:cubicBezTo>
                    <a:cubicBezTo>
                      <a:pt x="3541" y="2728"/>
                      <a:pt x="3281" y="2878"/>
                      <a:pt x="3136" y="3002"/>
                    </a:cubicBezTo>
                    <a:cubicBezTo>
                      <a:pt x="2735" y="3403"/>
                      <a:pt x="2935" y="3903"/>
                      <a:pt x="3102" y="5204"/>
                    </a:cubicBezTo>
                    <a:cubicBezTo>
                      <a:pt x="3369" y="7672"/>
                      <a:pt x="3269" y="8039"/>
                      <a:pt x="3269" y="8039"/>
                    </a:cubicBezTo>
                    <a:cubicBezTo>
                      <a:pt x="3236" y="7139"/>
                      <a:pt x="3002" y="6205"/>
                      <a:pt x="2569" y="5404"/>
                    </a:cubicBezTo>
                    <a:cubicBezTo>
                      <a:pt x="2386" y="5039"/>
                      <a:pt x="2163" y="4817"/>
                      <a:pt x="1931" y="4817"/>
                    </a:cubicBezTo>
                    <a:cubicBezTo>
                      <a:pt x="1866" y="4817"/>
                      <a:pt x="1800" y="4834"/>
                      <a:pt x="1735" y="4870"/>
                    </a:cubicBezTo>
                    <a:cubicBezTo>
                      <a:pt x="1468" y="5004"/>
                      <a:pt x="1101" y="5604"/>
                      <a:pt x="1368" y="6538"/>
                    </a:cubicBezTo>
                    <a:cubicBezTo>
                      <a:pt x="1901" y="8273"/>
                      <a:pt x="2035" y="9374"/>
                      <a:pt x="1968" y="9874"/>
                    </a:cubicBezTo>
                    <a:cubicBezTo>
                      <a:pt x="1635" y="9407"/>
                      <a:pt x="1334" y="8907"/>
                      <a:pt x="1101" y="8406"/>
                    </a:cubicBezTo>
                    <a:cubicBezTo>
                      <a:pt x="1034" y="8189"/>
                      <a:pt x="859" y="8081"/>
                      <a:pt x="680" y="8081"/>
                    </a:cubicBezTo>
                    <a:cubicBezTo>
                      <a:pt x="500" y="8081"/>
                      <a:pt x="317" y="8189"/>
                      <a:pt x="234" y="8406"/>
                    </a:cubicBezTo>
                    <a:cubicBezTo>
                      <a:pt x="0" y="9007"/>
                      <a:pt x="100" y="9207"/>
                      <a:pt x="567" y="10908"/>
                    </a:cubicBezTo>
                    <a:cubicBezTo>
                      <a:pt x="801" y="11775"/>
                      <a:pt x="1168" y="13477"/>
                      <a:pt x="1168" y="13477"/>
                    </a:cubicBezTo>
                    <a:cubicBezTo>
                      <a:pt x="1168" y="13477"/>
                      <a:pt x="4303" y="11041"/>
                      <a:pt x="4737" y="9941"/>
                    </a:cubicBezTo>
                    <a:cubicBezTo>
                      <a:pt x="4803" y="9707"/>
                      <a:pt x="6738" y="6672"/>
                      <a:pt x="6738" y="5471"/>
                    </a:cubicBezTo>
                    <a:lnTo>
                      <a:pt x="6738" y="3269"/>
                    </a:lnTo>
                    <a:lnTo>
                      <a:pt x="5971"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flipH="1">
                <a:off x="6008401" y="1939201"/>
                <a:ext cx="19675" cy="100457"/>
              </a:xfrm>
              <a:custGeom>
                <a:avLst/>
                <a:gdLst/>
                <a:ahLst/>
                <a:cxnLst/>
                <a:rect l="l" t="t" r="r" b="b"/>
                <a:pathLst>
                  <a:path w="935" h="4774" extrusionOk="0">
                    <a:moveTo>
                      <a:pt x="234" y="0"/>
                    </a:moveTo>
                    <a:cubicBezTo>
                      <a:pt x="334" y="834"/>
                      <a:pt x="468" y="1668"/>
                      <a:pt x="634" y="2502"/>
                    </a:cubicBezTo>
                    <a:cubicBezTo>
                      <a:pt x="668" y="2669"/>
                      <a:pt x="701" y="2836"/>
                      <a:pt x="701" y="2969"/>
                    </a:cubicBezTo>
                    <a:cubicBezTo>
                      <a:pt x="701" y="3136"/>
                      <a:pt x="701" y="3269"/>
                      <a:pt x="668" y="3403"/>
                    </a:cubicBezTo>
                    <a:cubicBezTo>
                      <a:pt x="568" y="3636"/>
                      <a:pt x="468" y="3903"/>
                      <a:pt x="334" y="4136"/>
                    </a:cubicBezTo>
                    <a:cubicBezTo>
                      <a:pt x="201" y="4337"/>
                      <a:pt x="101" y="4537"/>
                      <a:pt x="1" y="4770"/>
                    </a:cubicBezTo>
                    <a:cubicBezTo>
                      <a:pt x="3" y="4773"/>
                      <a:pt x="6" y="4774"/>
                      <a:pt x="10" y="4774"/>
                    </a:cubicBezTo>
                    <a:cubicBezTo>
                      <a:pt x="63" y="4774"/>
                      <a:pt x="251" y="4577"/>
                      <a:pt x="468" y="4237"/>
                    </a:cubicBezTo>
                    <a:cubicBezTo>
                      <a:pt x="634" y="4003"/>
                      <a:pt x="768" y="3736"/>
                      <a:pt x="835" y="3469"/>
                    </a:cubicBezTo>
                    <a:cubicBezTo>
                      <a:pt x="901" y="3303"/>
                      <a:pt x="935" y="3136"/>
                      <a:pt x="935" y="2969"/>
                    </a:cubicBezTo>
                    <a:cubicBezTo>
                      <a:pt x="901" y="2802"/>
                      <a:pt x="868" y="2635"/>
                      <a:pt x="868" y="2469"/>
                    </a:cubicBezTo>
                    <a:cubicBezTo>
                      <a:pt x="734" y="1601"/>
                      <a:pt x="534" y="767"/>
                      <a:pt x="234"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flipH="1">
                <a:off x="6036472" y="1934277"/>
                <a:ext cx="35814" cy="116533"/>
              </a:xfrm>
              <a:custGeom>
                <a:avLst/>
                <a:gdLst/>
                <a:ahLst/>
                <a:cxnLst/>
                <a:rect l="l" t="t" r="r" b="b"/>
                <a:pathLst>
                  <a:path w="1702" h="5538" extrusionOk="0">
                    <a:moveTo>
                      <a:pt x="33" y="1"/>
                    </a:moveTo>
                    <a:cubicBezTo>
                      <a:pt x="0" y="1"/>
                      <a:pt x="434" y="1202"/>
                      <a:pt x="901" y="2736"/>
                    </a:cubicBezTo>
                    <a:cubicBezTo>
                      <a:pt x="1134" y="3503"/>
                      <a:pt x="1334" y="4204"/>
                      <a:pt x="1468" y="4704"/>
                    </a:cubicBezTo>
                    <a:cubicBezTo>
                      <a:pt x="1535" y="4971"/>
                      <a:pt x="1601" y="5238"/>
                      <a:pt x="1701" y="5538"/>
                    </a:cubicBezTo>
                    <a:cubicBezTo>
                      <a:pt x="1701" y="5238"/>
                      <a:pt x="1701" y="4971"/>
                      <a:pt x="1601" y="4704"/>
                    </a:cubicBezTo>
                    <a:cubicBezTo>
                      <a:pt x="1535" y="4170"/>
                      <a:pt x="1334" y="3470"/>
                      <a:pt x="1101" y="2703"/>
                    </a:cubicBezTo>
                    <a:cubicBezTo>
                      <a:pt x="867" y="1769"/>
                      <a:pt x="500" y="835"/>
                      <a:pt x="3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flipH="1">
                <a:off x="6065952" y="2000961"/>
                <a:ext cx="34426" cy="84254"/>
              </a:xfrm>
              <a:custGeom>
                <a:avLst/>
                <a:gdLst/>
                <a:ahLst/>
                <a:cxnLst/>
                <a:rect l="l" t="t" r="r" b="b"/>
                <a:pathLst>
                  <a:path w="1636" h="4004" extrusionOk="0">
                    <a:moveTo>
                      <a:pt x="1" y="1"/>
                    </a:moveTo>
                    <a:cubicBezTo>
                      <a:pt x="34" y="234"/>
                      <a:pt x="101" y="434"/>
                      <a:pt x="201" y="634"/>
                    </a:cubicBezTo>
                    <a:cubicBezTo>
                      <a:pt x="368" y="968"/>
                      <a:pt x="668" y="1435"/>
                      <a:pt x="935" y="1969"/>
                    </a:cubicBezTo>
                    <a:cubicBezTo>
                      <a:pt x="1168" y="2402"/>
                      <a:pt x="1368" y="2869"/>
                      <a:pt x="1469" y="3370"/>
                    </a:cubicBezTo>
                    <a:cubicBezTo>
                      <a:pt x="1469" y="3570"/>
                      <a:pt x="1502" y="3770"/>
                      <a:pt x="1535" y="4003"/>
                    </a:cubicBezTo>
                    <a:cubicBezTo>
                      <a:pt x="1635" y="3770"/>
                      <a:pt x="1635" y="3570"/>
                      <a:pt x="1602" y="3336"/>
                    </a:cubicBezTo>
                    <a:cubicBezTo>
                      <a:pt x="1535" y="2836"/>
                      <a:pt x="1402" y="2302"/>
                      <a:pt x="1135" y="1869"/>
                    </a:cubicBezTo>
                    <a:cubicBezTo>
                      <a:pt x="835" y="1335"/>
                      <a:pt x="535" y="868"/>
                      <a:pt x="334" y="534"/>
                    </a:cubicBezTo>
                    <a:cubicBezTo>
                      <a:pt x="134" y="201"/>
                      <a:pt x="34" y="1"/>
                      <a:pt x="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flipH="1">
                <a:off x="6480784" y="4484354"/>
                <a:ext cx="414158" cy="120047"/>
              </a:xfrm>
              <a:custGeom>
                <a:avLst/>
                <a:gdLst/>
                <a:ahLst/>
                <a:cxnLst/>
                <a:rect l="l" t="t" r="r" b="b"/>
                <a:pathLst>
                  <a:path w="19682" h="5705" extrusionOk="0">
                    <a:moveTo>
                      <a:pt x="9407" y="0"/>
                    </a:moveTo>
                    <a:cubicBezTo>
                      <a:pt x="7671" y="691"/>
                      <a:pt x="5830" y="1040"/>
                      <a:pt x="3991" y="1040"/>
                    </a:cubicBezTo>
                    <a:cubicBezTo>
                      <a:pt x="2897" y="1040"/>
                      <a:pt x="1804" y="916"/>
                      <a:pt x="734" y="668"/>
                    </a:cubicBezTo>
                    <a:lnTo>
                      <a:pt x="1" y="467"/>
                    </a:lnTo>
                    <a:lnTo>
                      <a:pt x="1" y="5638"/>
                    </a:lnTo>
                    <a:lnTo>
                      <a:pt x="19681" y="5704"/>
                    </a:lnTo>
                    <a:cubicBezTo>
                      <a:pt x="19581" y="3836"/>
                      <a:pt x="9407" y="0"/>
                      <a:pt x="9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p:cNvSpPr/>
          <p:nvPr/>
        </p:nvSpPr>
        <p:spPr>
          <a:xfrm>
            <a:off x="541314" y="1192084"/>
            <a:ext cx="4435278" cy="1384995"/>
          </a:xfrm>
          <a:prstGeom prst="rect">
            <a:avLst/>
          </a:prstGeom>
        </p:spPr>
        <p:txBody>
          <a:bodyPr wrap="square">
            <a:spAutoFit/>
          </a:bodyPr>
          <a:lstStyle/>
          <a:p>
            <a:pPr marL="285750" indent="-285750">
              <a:buFont typeface="Arial" pitchFamily="34" charset="0"/>
              <a:buChar char="•"/>
            </a:pPr>
            <a:r>
              <a:rPr lang="en-US" dirty="0" smtClean="0">
                <a:solidFill>
                  <a:srgbClr val="002060"/>
                </a:solidFill>
                <a:latin typeface="Times New Roman" pitchFamily="18" charset="0"/>
                <a:cs typeface="Times New Roman" pitchFamily="18" charset="0"/>
              </a:rPr>
              <a:t>English </a:t>
            </a:r>
            <a:r>
              <a:rPr lang="en-US" dirty="0">
                <a:solidFill>
                  <a:srgbClr val="002060"/>
                </a:solidFill>
                <a:latin typeface="Times New Roman" pitchFamily="18" charset="0"/>
                <a:cs typeface="Times New Roman" pitchFamily="18" charset="0"/>
              </a:rPr>
              <a:t>knowledge </a:t>
            </a:r>
            <a:r>
              <a:rPr lang="mn-MN" dirty="0" smtClean="0">
                <a:solidFill>
                  <a:srgbClr val="002060"/>
                </a:solidFill>
                <a:latin typeface="Times New Roman" pitchFamily="18" charset="0"/>
                <a:cs typeface="Times New Roman" pitchFamily="18" charset="0"/>
              </a:rPr>
              <a:t>сайжруулах</a:t>
            </a:r>
          </a:p>
          <a:p>
            <a:r>
              <a:rPr lang="mn-MN" dirty="0">
                <a:solidFill>
                  <a:srgbClr val="002060"/>
                </a:solidFill>
                <a:latin typeface="Times New Roman" pitchFamily="18" charset="0"/>
                <a:cs typeface="Times New Roman" pitchFamily="18" charset="0"/>
              </a:rPr>
              <a:t>	</a:t>
            </a:r>
            <a:r>
              <a:rPr lang="en-US" dirty="0" smtClean="0">
                <a:solidFill>
                  <a:srgbClr val="002060"/>
                </a:solidFill>
                <a:latin typeface="Times New Roman" pitchFamily="18" charset="0"/>
                <a:cs typeface="Times New Roman" pitchFamily="18" charset="0"/>
              </a:rPr>
              <a:t>/2</a:t>
            </a:r>
            <a:r>
              <a:rPr lang="mn-MN" dirty="0" smtClean="0">
                <a:solidFill>
                  <a:srgbClr val="002060"/>
                </a:solidFill>
                <a:latin typeface="Times New Roman" pitchFamily="18" charset="0"/>
                <a:cs typeface="Times New Roman" pitchFamily="18" charset="0"/>
              </a:rPr>
              <a:t>сарын хугацаанд түвшин ахих</a:t>
            </a:r>
            <a:r>
              <a:rPr lang="en-US" dirty="0" smtClean="0">
                <a:solidFill>
                  <a:srgbClr val="002060"/>
                </a:solidFill>
                <a:latin typeface="Times New Roman" pitchFamily="18" charset="0"/>
                <a:cs typeface="Times New Roman" pitchFamily="18" charset="0"/>
              </a:rPr>
              <a:t>/</a:t>
            </a:r>
            <a:r>
              <a:rPr lang="mn-MN" dirty="0" smtClean="0">
                <a:solidFill>
                  <a:srgbClr val="002060"/>
                </a:solidFill>
                <a:latin typeface="Times New Roman" pitchFamily="18" charset="0"/>
                <a:cs typeface="Times New Roman" pitchFamily="18" charset="0"/>
              </a:rPr>
              <a:t> </a:t>
            </a:r>
          </a:p>
          <a:p>
            <a:pPr marL="285750" indent="-285750">
              <a:buFont typeface="Arial" pitchFamily="34" charset="0"/>
              <a:buChar char="•"/>
            </a:pPr>
            <a:r>
              <a:rPr lang="en-US" dirty="0" smtClean="0">
                <a:solidFill>
                  <a:srgbClr val="002060"/>
                </a:solidFill>
                <a:latin typeface="Times New Roman" pitchFamily="18" charset="0"/>
                <a:cs typeface="Times New Roman" pitchFamily="18" charset="0"/>
              </a:rPr>
              <a:t>Onsite </a:t>
            </a:r>
            <a:r>
              <a:rPr lang="mn-MN" dirty="0">
                <a:solidFill>
                  <a:srgbClr val="002060"/>
                </a:solidFill>
                <a:latin typeface="Times New Roman" pitchFamily="18" charset="0"/>
                <a:cs typeface="Times New Roman" pitchFamily="18" charset="0"/>
              </a:rPr>
              <a:t>ажил дээр илүү </a:t>
            </a:r>
            <a:r>
              <a:rPr lang="mn-MN" dirty="0" smtClean="0">
                <a:solidFill>
                  <a:srgbClr val="002060"/>
                </a:solidFill>
                <a:latin typeface="Times New Roman" pitchFamily="18" charset="0"/>
                <a:cs typeface="Times New Roman" pitchFamily="18" charset="0"/>
              </a:rPr>
              <a:t>суралцах</a:t>
            </a:r>
            <a:r>
              <a:rPr lang="mn-MN" dirty="0">
                <a:solidFill>
                  <a:srgbClr val="002060"/>
                </a:solidFill>
                <a:latin typeface="Times New Roman" pitchFamily="18" charset="0"/>
                <a:cs typeface="Times New Roman" pitchFamily="18" charset="0"/>
              </a:rPr>
              <a:t>. </a:t>
            </a:r>
            <a:endParaRPr lang="mn-MN" dirty="0" smtClean="0">
              <a:solidFill>
                <a:srgbClr val="002060"/>
              </a:solidFill>
              <a:latin typeface="Times New Roman" pitchFamily="18" charset="0"/>
              <a:cs typeface="Times New Roman" pitchFamily="18" charset="0"/>
            </a:endParaRPr>
          </a:p>
          <a:p>
            <a:r>
              <a:rPr lang="mn-MN" dirty="0">
                <a:solidFill>
                  <a:srgbClr val="002060"/>
                </a:solidFill>
                <a:latin typeface="Times New Roman" pitchFamily="18" charset="0"/>
                <a:cs typeface="Times New Roman" pitchFamily="18" charset="0"/>
              </a:rPr>
              <a:t>	</a:t>
            </a:r>
            <a:r>
              <a:rPr lang="en-US" dirty="0" smtClean="0">
                <a:solidFill>
                  <a:srgbClr val="002060"/>
                </a:solidFill>
                <a:latin typeface="Times New Roman" pitchFamily="18" charset="0"/>
                <a:cs typeface="Times New Roman" pitchFamily="18" charset="0"/>
              </a:rPr>
              <a:t>/2024-02-01</a:t>
            </a:r>
            <a:r>
              <a:rPr lang="mn-MN" dirty="0" smtClean="0">
                <a:solidFill>
                  <a:srgbClr val="002060"/>
                </a:solidFill>
                <a:latin typeface="Times New Roman" pitchFamily="18" charset="0"/>
                <a:cs typeface="Times New Roman" pitchFamily="18" charset="0"/>
              </a:rPr>
              <a:t>ны дотор</a:t>
            </a:r>
            <a:r>
              <a:rPr lang="en-US" dirty="0" smtClean="0">
                <a:solidFill>
                  <a:srgbClr val="002060"/>
                </a:solidFill>
                <a:latin typeface="Times New Roman" pitchFamily="18" charset="0"/>
                <a:cs typeface="Times New Roman" pitchFamily="18" charset="0"/>
              </a:rPr>
              <a:t>/</a:t>
            </a:r>
            <a:endParaRPr lang="mn-MN" dirty="0">
              <a:solidFill>
                <a:srgbClr val="002060"/>
              </a:solidFill>
              <a:latin typeface="Times New Roman" pitchFamily="18" charset="0"/>
              <a:cs typeface="Times New Roman" pitchFamily="18" charset="0"/>
            </a:endParaRPr>
          </a:p>
          <a:p>
            <a:pPr marL="285750" indent="-285750">
              <a:buFont typeface="Arial" pitchFamily="34" charset="0"/>
              <a:buChar char="•"/>
            </a:pPr>
            <a:r>
              <a:rPr lang="en-US" dirty="0" err="1" smtClean="0">
                <a:solidFill>
                  <a:srgbClr val="002060"/>
                </a:solidFill>
                <a:latin typeface="Times New Roman" pitchFamily="18" charset="0"/>
                <a:cs typeface="Times New Roman" pitchFamily="18" charset="0"/>
              </a:rPr>
              <a:t>PowerBI</a:t>
            </a:r>
            <a:r>
              <a:rPr lang="en-US" dirty="0" smtClean="0">
                <a:solidFill>
                  <a:srgbClr val="002060"/>
                </a:solidFill>
                <a:latin typeface="Times New Roman" pitchFamily="18" charset="0"/>
                <a:cs typeface="Times New Roman" pitchFamily="18" charset="0"/>
              </a:rPr>
              <a:t> </a:t>
            </a:r>
            <a:r>
              <a:rPr lang="mn-MN" dirty="0" smtClean="0">
                <a:solidFill>
                  <a:srgbClr val="002060"/>
                </a:solidFill>
                <a:latin typeface="Times New Roman" pitchFamily="18" charset="0"/>
                <a:cs typeface="Times New Roman" pitchFamily="18" charset="0"/>
              </a:rPr>
              <a:t>ашиглаж сурах</a:t>
            </a:r>
          </a:p>
          <a:p>
            <a:r>
              <a:rPr lang="mn-MN" dirty="0">
                <a:solidFill>
                  <a:srgbClr val="002060"/>
                </a:solidFill>
                <a:latin typeface="Times New Roman" pitchFamily="18" charset="0"/>
                <a:cs typeface="Times New Roman" pitchFamily="18" charset="0"/>
              </a:rPr>
              <a:t>	</a:t>
            </a:r>
            <a:r>
              <a:rPr lang="en-US" dirty="0" smtClean="0">
                <a:solidFill>
                  <a:srgbClr val="002060"/>
                </a:solidFill>
                <a:latin typeface="Times New Roman" pitchFamily="18" charset="0"/>
                <a:cs typeface="Times New Roman" pitchFamily="18" charset="0"/>
              </a:rPr>
              <a:t>/2024-01-15/</a:t>
            </a:r>
            <a:endParaRPr lang="mn-MN" dirty="0">
              <a:solidFill>
                <a:srgbClr val="002060"/>
              </a:solidFill>
              <a:latin typeface="Times New Roman" pitchFamily="18" charset="0"/>
              <a:cs typeface="Times New Roman" pitchFamily="18" charset="0"/>
            </a:endParaRPr>
          </a:p>
        </p:txBody>
      </p:sp>
      <p:sp>
        <p:nvSpPr>
          <p:cNvPr id="4" name="Rectangle 3"/>
          <p:cNvSpPr/>
          <p:nvPr/>
        </p:nvSpPr>
        <p:spPr>
          <a:xfrm>
            <a:off x="552158" y="106062"/>
            <a:ext cx="7473520" cy="646331"/>
          </a:xfrm>
          <a:prstGeom prst="rect">
            <a:avLst/>
          </a:prstGeom>
        </p:spPr>
        <p:txBody>
          <a:bodyPr wrap="none">
            <a:spAutoFit/>
          </a:bodyPr>
          <a:lstStyle/>
          <a:p>
            <a:pPr algn="ctr"/>
            <a:r>
              <a:rPr lang="mn-MN" sz="3600" b="1" cap="all" dirty="0">
                <a:ln/>
                <a:solidFill>
                  <a:schemeClr val="accent3">
                    <a:lumMod val="75000"/>
                    <a:lumOff val="2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itchFamily="18" charset="0"/>
                <a:cs typeface="Times New Roman" pitchFamily="18" charset="0"/>
              </a:rPr>
              <a:t>Цаашид сурч мэдэх зүйлс </a:t>
            </a:r>
            <a:endParaRPr lang="en-US" sz="3600" b="1" cap="all" dirty="0">
              <a:ln/>
              <a:solidFill>
                <a:schemeClr val="accent3">
                  <a:lumMod val="75000"/>
                  <a:lumOff val="2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DCEBF5"/>
            </a:gs>
            <a:gs pos="8000">
              <a:srgbClr val="83A7C3"/>
            </a:gs>
            <a:gs pos="13000">
              <a:srgbClr val="768FB9"/>
            </a:gs>
            <a:gs pos="21001">
              <a:srgbClr val="83A7C3"/>
            </a:gs>
            <a:gs pos="52000">
              <a:srgbClr val="FFFFFF"/>
            </a:gs>
            <a:gs pos="71000">
              <a:srgbClr val="9C6563"/>
            </a:gs>
            <a:gs pos="76000">
              <a:srgbClr val="80302D"/>
            </a:gs>
            <a:gs pos="83000">
              <a:srgbClr val="C0524E"/>
            </a:gs>
            <a:gs pos="94000">
              <a:srgbClr val="EBDAD4"/>
            </a:gs>
            <a:gs pos="100000">
              <a:srgbClr val="55261C"/>
            </a:gs>
          </a:gsLst>
          <a:lin ang="5400000" scaled="0"/>
        </a:gra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lgn="just">
              <a:buNone/>
            </a:pPr>
            <a:r>
              <a:rPr lang="mn-MN" sz="1600" dirty="0" smtClean="0">
                <a:latin typeface="Times New Roman" pitchFamily="18" charset="0"/>
                <a:cs typeface="Times New Roman" pitchFamily="18" charset="0"/>
              </a:rPr>
              <a:t>Энэ тайлангийнхаа танилцуулга хэсэгт хувийн танилцуулга болон </a:t>
            </a:r>
            <a:r>
              <a:rPr lang="en-US" sz="1600" dirty="0" smtClean="0">
                <a:latin typeface="Times New Roman" pitchFamily="18" charset="0"/>
                <a:cs typeface="Times New Roman" pitchFamily="18" charset="0"/>
              </a:rPr>
              <a:t>NOC</a:t>
            </a:r>
            <a:r>
              <a:rPr lang="mn-MN" sz="1600" dirty="0" smtClean="0">
                <a:latin typeface="Times New Roman" pitchFamily="18" charset="0"/>
                <a:cs typeface="Times New Roman" pitchFamily="18" charset="0"/>
              </a:rPr>
              <a:t>-н хэсгийнхэн өөрийн хэсгийн ажлын танилцуулга хүргэнэ. Үүний дараагаар тайлангынхаа гол сэдэв болох </a:t>
            </a:r>
            <a:r>
              <a:rPr lang="en-US" sz="1600" dirty="0" smtClean="0">
                <a:latin typeface="Times New Roman" pitchFamily="18" charset="0"/>
                <a:cs typeface="Times New Roman" pitchFamily="18" charset="0"/>
              </a:rPr>
              <a:t>CSFB </a:t>
            </a:r>
            <a:r>
              <a:rPr lang="mn-MN" sz="1600" dirty="0" smtClean="0">
                <a:latin typeface="Times New Roman" pitchFamily="18" charset="0"/>
                <a:cs typeface="Times New Roman" pitchFamily="18" charset="0"/>
              </a:rPr>
              <a:t>руу орохын тулд хөдөлгөөнт холбооны үүслийг дурьдна. Манай хэсгийн ажлын ихэнх цаг зарцуулагддаг гомдол тэр дундаа ярианы гомдол дотор </a:t>
            </a:r>
            <a:r>
              <a:rPr lang="en-US" sz="1600" dirty="0" smtClean="0">
                <a:latin typeface="Times New Roman" pitchFamily="18" charset="0"/>
                <a:cs typeface="Times New Roman" pitchFamily="18" charset="0"/>
              </a:rPr>
              <a:t>CSFB-</a:t>
            </a:r>
            <a:r>
              <a:rPr lang="mn-MN" sz="1600" dirty="0" smtClean="0">
                <a:latin typeface="Times New Roman" pitchFamily="18" charset="0"/>
                <a:cs typeface="Times New Roman" pitchFamily="18" charset="0"/>
              </a:rPr>
              <a:t>тай холбоотойгоор </a:t>
            </a:r>
            <a:r>
              <a:rPr lang="en-US" sz="1600" dirty="0" smtClean="0">
                <a:latin typeface="Times New Roman" pitchFamily="18" charset="0"/>
                <a:cs typeface="Times New Roman" pitchFamily="18" charset="0"/>
              </a:rPr>
              <a:t>failure </a:t>
            </a:r>
            <a:r>
              <a:rPr lang="mn-MN" sz="1600" dirty="0" smtClean="0">
                <a:latin typeface="Times New Roman" pitchFamily="18" charset="0"/>
                <a:cs typeface="Times New Roman" pitchFamily="18" charset="0"/>
              </a:rPr>
              <a:t>үүсэж хэрэглэгчид гомдох нь их байдаг тул энэхүү сэдвийг сонгон судаллаа. </a:t>
            </a:r>
            <a:r>
              <a:rPr lang="en-US" sz="1600" dirty="0" smtClean="0">
                <a:latin typeface="Times New Roman" pitchFamily="18" charset="0"/>
                <a:cs typeface="Times New Roman" pitchFamily="18" charset="0"/>
              </a:rPr>
              <a:t>CSFB</a:t>
            </a:r>
            <a:r>
              <a:rPr lang="mn-MN" sz="1600" dirty="0" smtClean="0">
                <a:latin typeface="Times New Roman" pitchFamily="18" charset="0"/>
                <a:cs typeface="Times New Roman" pitchFamily="18" charset="0"/>
              </a:rPr>
              <a:t>-н архитектур, ерөнхий процедур, </a:t>
            </a:r>
            <a:r>
              <a:rPr lang="en-US" sz="1600" dirty="0" smtClean="0">
                <a:latin typeface="Times New Roman" pitchFamily="18" charset="0"/>
                <a:cs typeface="Times New Roman" pitchFamily="18" charset="0"/>
              </a:rPr>
              <a:t>protocol</a:t>
            </a:r>
            <a:r>
              <a:rPr lang="mn-MN" sz="1600" dirty="0" smtClean="0">
                <a:latin typeface="Times New Roman" pitchFamily="18" charset="0"/>
                <a:cs typeface="Times New Roman" pitchFamily="18" charset="0"/>
              </a:rPr>
              <a:t>-н төвшинд судласан зүйлсээ танилцуулах болно. Мөн 4сарын хугацаанд сурсан зүйлсээ жагсаан гаргаж хийсэн ажлаа танилцуулахаар бэлтгэлээ. </a:t>
            </a:r>
            <a:endParaRPr lang="en-US" sz="1600" dirty="0">
              <a:latin typeface="Times New Roman" pitchFamily="18" charset="0"/>
              <a:cs typeface="Times New Roman" pitchFamily="18" charset="0"/>
            </a:endParaRPr>
          </a:p>
        </p:txBody>
      </p:sp>
      <p:sp>
        <p:nvSpPr>
          <p:cNvPr id="3" name="Title 2"/>
          <p:cNvSpPr>
            <a:spLocks noGrp="1"/>
          </p:cNvSpPr>
          <p:nvPr>
            <p:ph type="title"/>
          </p:nvPr>
        </p:nvSpPr>
        <p:spPr>
          <a:xfrm>
            <a:off x="609600" y="0"/>
            <a:ext cx="7704000" cy="612600"/>
          </a:xfrm>
        </p:spPr>
        <p:txBody>
          <a:bodyPr/>
          <a:lstStyle/>
          <a:p>
            <a:pPr algn="ctr"/>
            <a:r>
              <a:rPr lang="mn-MN" sz="4400" dirty="0" smtClean="0">
                <a:solidFill>
                  <a:srgbClr val="002060"/>
                </a:solidFill>
                <a:latin typeface="Times New Roman" pitchFamily="18" charset="0"/>
                <a:cs typeface="Times New Roman" pitchFamily="18" charset="0"/>
              </a:rPr>
              <a:t>Оршил</a:t>
            </a:r>
            <a:endParaRPr lang="en-US" sz="4400" dirty="0">
              <a:solidFill>
                <a:srgbClr val="002060"/>
              </a:solidFill>
              <a:latin typeface="Times New Roman" pitchFamily="18" charset="0"/>
              <a:cs typeface="Times New Roman" pitchFamily="18" charset="0"/>
            </a:endParaRPr>
          </a:p>
        </p:txBody>
      </p:sp>
      <p:pic>
        <p:nvPicPr>
          <p:cNvPr id="4098" name="Picture 2" descr="C:\Users\Ayza\Downloads\ajil zurag\Pict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30993"/>
            <a:ext cx="949656" cy="52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4526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grpSp>
        <p:nvGrpSpPr>
          <p:cNvPr id="1472" name="Google Shape;1472;p50"/>
          <p:cNvGrpSpPr/>
          <p:nvPr/>
        </p:nvGrpSpPr>
        <p:grpSpPr>
          <a:xfrm>
            <a:off x="2715529" y="1477898"/>
            <a:ext cx="3712942" cy="3122039"/>
            <a:chOff x="2715529" y="1477898"/>
            <a:chExt cx="3712942" cy="3122039"/>
          </a:xfrm>
        </p:grpSpPr>
        <p:grpSp>
          <p:nvGrpSpPr>
            <p:cNvPr id="1473" name="Google Shape;1473;p50"/>
            <p:cNvGrpSpPr/>
            <p:nvPr/>
          </p:nvGrpSpPr>
          <p:grpSpPr>
            <a:xfrm>
              <a:off x="2715529" y="1477898"/>
              <a:ext cx="3712942" cy="2479603"/>
              <a:chOff x="2612250" y="1416138"/>
              <a:chExt cx="3919500" cy="2617548"/>
            </a:xfrm>
          </p:grpSpPr>
          <p:grpSp>
            <p:nvGrpSpPr>
              <p:cNvPr id="1474" name="Google Shape;1474;p50"/>
              <p:cNvGrpSpPr/>
              <p:nvPr/>
            </p:nvGrpSpPr>
            <p:grpSpPr>
              <a:xfrm>
                <a:off x="2911724" y="1416138"/>
                <a:ext cx="3320551" cy="2617548"/>
                <a:chOff x="2828782" y="1262662"/>
                <a:chExt cx="3515299" cy="2771065"/>
              </a:xfrm>
            </p:grpSpPr>
            <p:sp>
              <p:nvSpPr>
                <p:cNvPr id="1475" name="Google Shape;1475;p50"/>
                <p:cNvSpPr/>
                <p:nvPr/>
              </p:nvSpPr>
              <p:spPr>
                <a:xfrm>
                  <a:off x="4850754" y="2870152"/>
                  <a:ext cx="878682" cy="1158678"/>
                </a:xfrm>
                <a:custGeom>
                  <a:avLst/>
                  <a:gdLst/>
                  <a:ahLst/>
                  <a:cxnLst/>
                  <a:rect l="l" t="t" r="r" b="b"/>
                  <a:pathLst>
                    <a:path w="47735" h="62946" extrusionOk="0">
                      <a:moveTo>
                        <a:pt x="0" y="0"/>
                      </a:moveTo>
                      <a:lnTo>
                        <a:pt x="0" y="62945"/>
                      </a:lnTo>
                      <a:lnTo>
                        <a:pt x="47734" y="62945"/>
                      </a:lnTo>
                      <a:lnTo>
                        <a:pt x="4773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0"/>
                <p:cNvSpPr/>
                <p:nvPr/>
              </p:nvSpPr>
              <p:spPr>
                <a:xfrm>
                  <a:off x="5229599" y="1845959"/>
                  <a:ext cx="529915" cy="1388312"/>
                </a:xfrm>
                <a:custGeom>
                  <a:avLst/>
                  <a:gdLst/>
                  <a:ahLst/>
                  <a:cxnLst/>
                  <a:rect l="l" t="t" r="r" b="b"/>
                  <a:pathLst>
                    <a:path w="28788" h="75421" extrusionOk="0">
                      <a:moveTo>
                        <a:pt x="1" y="0"/>
                      </a:moveTo>
                      <a:lnTo>
                        <a:pt x="1" y="75421"/>
                      </a:lnTo>
                      <a:lnTo>
                        <a:pt x="28788" y="75421"/>
                      </a:lnTo>
                      <a:lnTo>
                        <a:pt x="287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0"/>
                <p:cNvSpPr/>
                <p:nvPr/>
              </p:nvSpPr>
              <p:spPr>
                <a:xfrm>
                  <a:off x="5494869" y="1845959"/>
                  <a:ext cx="264645" cy="1388312"/>
                </a:xfrm>
                <a:custGeom>
                  <a:avLst/>
                  <a:gdLst/>
                  <a:ahLst/>
                  <a:cxnLst/>
                  <a:rect l="l" t="t" r="r" b="b"/>
                  <a:pathLst>
                    <a:path w="14377" h="75421" extrusionOk="0">
                      <a:moveTo>
                        <a:pt x="0" y="0"/>
                      </a:moveTo>
                      <a:lnTo>
                        <a:pt x="0" y="75421"/>
                      </a:lnTo>
                      <a:lnTo>
                        <a:pt x="14377" y="75421"/>
                      </a:lnTo>
                      <a:lnTo>
                        <a:pt x="14377"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5289773" y="1680788"/>
                  <a:ext cx="187296" cy="165189"/>
                </a:xfrm>
                <a:custGeom>
                  <a:avLst/>
                  <a:gdLst/>
                  <a:ahLst/>
                  <a:cxnLst/>
                  <a:rect l="l" t="t" r="r" b="b"/>
                  <a:pathLst>
                    <a:path w="10175" h="8974" extrusionOk="0">
                      <a:moveTo>
                        <a:pt x="1" y="0"/>
                      </a:moveTo>
                      <a:lnTo>
                        <a:pt x="1" y="8973"/>
                      </a:lnTo>
                      <a:lnTo>
                        <a:pt x="10175" y="8973"/>
                      </a:lnTo>
                      <a:lnTo>
                        <a:pt x="1017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5432228" y="1680788"/>
                  <a:ext cx="44841" cy="165189"/>
                </a:xfrm>
                <a:custGeom>
                  <a:avLst/>
                  <a:gdLst/>
                  <a:ahLst/>
                  <a:cxnLst/>
                  <a:rect l="l" t="t" r="r" b="b"/>
                  <a:pathLst>
                    <a:path w="2436" h="8974" extrusionOk="0">
                      <a:moveTo>
                        <a:pt x="1" y="0"/>
                      </a:moveTo>
                      <a:lnTo>
                        <a:pt x="1" y="8973"/>
                      </a:lnTo>
                      <a:lnTo>
                        <a:pt x="2436" y="8973"/>
                      </a:lnTo>
                      <a:lnTo>
                        <a:pt x="243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0"/>
                <p:cNvSpPr/>
                <p:nvPr/>
              </p:nvSpPr>
              <p:spPr>
                <a:xfrm>
                  <a:off x="5185402" y="1836129"/>
                  <a:ext cx="590089" cy="9848"/>
                </a:xfrm>
                <a:custGeom>
                  <a:avLst/>
                  <a:gdLst/>
                  <a:ahLst/>
                  <a:cxnLst/>
                  <a:rect l="l" t="t" r="r" b="b"/>
                  <a:pathLst>
                    <a:path w="32057" h="535" extrusionOk="0">
                      <a:moveTo>
                        <a:pt x="0" y="1"/>
                      </a:moveTo>
                      <a:lnTo>
                        <a:pt x="0" y="534"/>
                      </a:lnTo>
                      <a:lnTo>
                        <a:pt x="32056" y="534"/>
                      </a:lnTo>
                      <a:lnTo>
                        <a:pt x="3205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0"/>
                <p:cNvSpPr/>
                <p:nvPr/>
              </p:nvSpPr>
              <p:spPr>
                <a:xfrm>
                  <a:off x="5333988" y="1917803"/>
                  <a:ext cx="44841" cy="95185"/>
                </a:xfrm>
                <a:custGeom>
                  <a:avLst/>
                  <a:gdLst/>
                  <a:ahLst/>
                  <a:cxnLst/>
                  <a:rect l="l" t="t" r="r" b="b"/>
                  <a:pathLst>
                    <a:path w="2436" h="5171" extrusionOk="0">
                      <a:moveTo>
                        <a:pt x="0" y="0"/>
                      </a:moveTo>
                      <a:lnTo>
                        <a:pt x="0" y="5170"/>
                      </a:lnTo>
                      <a:lnTo>
                        <a:pt x="2436" y="5170"/>
                      </a:lnTo>
                      <a:lnTo>
                        <a:pt x="2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0"/>
                <p:cNvSpPr/>
                <p:nvPr/>
              </p:nvSpPr>
              <p:spPr>
                <a:xfrm>
                  <a:off x="5228991" y="2047963"/>
                  <a:ext cx="265270" cy="3700"/>
                </a:xfrm>
                <a:custGeom>
                  <a:avLst/>
                  <a:gdLst/>
                  <a:ahLst/>
                  <a:cxnLst/>
                  <a:rect l="l" t="t" r="r" b="b"/>
                  <a:pathLst>
                    <a:path w="14411" h="201" extrusionOk="0">
                      <a:moveTo>
                        <a:pt x="7206" y="1"/>
                      </a:moveTo>
                      <a:cubicBezTo>
                        <a:pt x="3236" y="1"/>
                        <a:pt x="0" y="67"/>
                        <a:pt x="0" y="101"/>
                      </a:cubicBezTo>
                      <a:cubicBezTo>
                        <a:pt x="0" y="168"/>
                        <a:pt x="3236" y="201"/>
                        <a:pt x="7206" y="201"/>
                      </a:cubicBezTo>
                      <a:cubicBezTo>
                        <a:pt x="11175" y="201"/>
                        <a:pt x="14411" y="168"/>
                        <a:pt x="14411" y="101"/>
                      </a:cubicBezTo>
                      <a:cubicBezTo>
                        <a:pt x="14411" y="67"/>
                        <a:pt x="11175" y="1"/>
                        <a:pt x="72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0"/>
                <p:cNvSpPr/>
                <p:nvPr/>
              </p:nvSpPr>
              <p:spPr>
                <a:xfrm>
                  <a:off x="5601706" y="1917803"/>
                  <a:ext cx="44841" cy="95185"/>
                </a:xfrm>
                <a:custGeom>
                  <a:avLst/>
                  <a:gdLst/>
                  <a:ahLst/>
                  <a:cxnLst/>
                  <a:rect l="l" t="t" r="r" b="b"/>
                  <a:pathLst>
                    <a:path w="2436" h="5171" extrusionOk="0">
                      <a:moveTo>
                        <a:pt x="0" y="0"/>
                      </a:moveTo>
                      <a:lnTo>
                        <a:pt x="0" y="5170"/>
                      </a:lnTo>
                      <a:lnTo>
                        <a:pt x="2435" y="5170"/>
                      </a:lnTo>
                      <a:lnTo>
                        <a:pt x="24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0"/>
                <p:cNvSpPr/>
                <p:nvPr/>
              </p:nvSpPr>
              <p:spPr>
                <a:xfrm>
                  <a:off x="5496710" y="2047963"/>
                  <a:ext cx="265270" cy="3700"/>
                </a:xfrm>
                <a:custGeom>
                  <a:avLst/>
                  <a:gdLst/>
                  <a:ahLst/>
                  <a:cxnLst/>
                  <a:rect l="l" t="t" r="r" b="b"/>
                  <a:pathLst>
                    <a:path w="14411" h="201" extrusionOk="0">
                      <a:moveTo>
                        <a:pt x="7205" y="1"/>
                      </a:moveTo>
                      <a:cubicBezTo>
                        <a:pt x="3236" y="1"/>
                        <a:pt x="0" y="67"/>
                        <a:pt x="0" y="101"/>
                      </a:cubicBezTo>
                      <a:cubicBezTo>
                        <a:pt x="0" y="168"/>
                        <a:pt x="3236" y="201"/>
                        <a:pt x="7205" y="201"/>
                      </a:cubicBezTo>
                      <a:cubicBezTo>
                        <a:pt x="11175" y="201"/>
                        <a:pt x="14410" y="168"/>
                        <a:pt x="14410" y="101"/>
                      </a:cubicBezTo>
                      <a:cubicBezTo>
                        <a:pt x="14410" y="67"/>
                        <a:pt x="11175" y="1"/>
                        <a:pt x="720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5601706" y="2106296"/>
                  <a:ext cx="44841" cy="94578"/>
                </a:xfrm>
                <a:custGeom>
                  <a:avLst/>
                  <a:gdLst/>
                  <a:ahLst/>
                  <a:cxnLst/>
                  <a:rect l="l" t="t" r="r" b="b"/>
                  <a:pathLst>
                    <a:path w="2436" h="5138" extrusionOk="0">
                      <a:moveTo>
                        <a:pt x="0" y="1"/>
                      </a:moveTo>
                      <a:lnTo>
                        <a:pt x="0" y="5138"/>
                      </a:lnTo>
                      <a:lnTo>
                        <a:pt x="2435" y="5138"/>
                      </a:lnTo>
                      <a:lnTo>
                        <a:pt x="243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5496710" y="2235867"/>
                  <a:ext cx="265270" cy="3700"/>
                </a:xfrm>
                <a:custGeom>
                  <a:avLst/>
                  <a:gdLst/>
                  <a:ahLst/>
                  <a:cxnLst/>
                  <a:rect l="l" t="t" r="r" b="b"/>
                  <a:pathLst>
                    <a:path w="14411" h="201" extrusionOk="0">
                      <a:moveTo>
                        <a:pt x="7205" y="0"/>
                      </a:moveTo>
                      <a:cubicBezTo>
                        <a:pt x="3236" y="0"/>
                        <a:pt x="0" y="67"/>
                        <a:pt x="0" y="100"/>
                      </a:cubicBezTo>
                      <a:cubicBezTo>
                        <a:pt x="0" y="167"/>
                        <a:pt x="3236" y="200"/>
                        <a:pt x="7205" y="200"/>
                      </a:cubicBezTo>
                      <a:cubicBezTo>
                        <a:pt x="11175" y="200"/>
                        <a:pt x="14410" y="167"/>
                        <a:pt x="14410" y="100"/>
                      </a:cubicBezTo>
                      <a:cubicBezTo>
                        <a:pt x="14410" y="33"/>
                        <a:pt x="11175" y="0"/>
                        <a:pt x="720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5601706" y="2299722"/>
                  <a:ext cx="44841" cy="94578"/>
                </a:xfrm>
                <a:custGeom>
                  <a:avLst/>
                  <a:gdLst/>
                  <a:ahLst/>
                  <a:cxnLst/>
                  <a:rect l="l" t="t" r="r" b="b"/>
                  <a:pathLst>
                    <a:path w="2436" h="5138" extrusionOk="0">
                      <a:moveTo>
                        <a:pt x="0" y="0"/>
                      </a:moveTo>
                      <a:lnTo>
                        <a:pt x="0" y="5137"/>
                      </a:lnTo>
                      <a:lnTo>
                        <a:pt x="2435" y="5137"/>
                      </a:lnTo>
                      <a:lnTo>
                        <a:pt x="24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5496710" y="2429882"/>
                  <a:ext cx="265270" cy="3092"/>
                </a:xfrm>
                <a:custGeom>
                  <a:avLst/>
                  <a:gdLst/>
                  <a:ahLst/>
                  <a:cxnLst/>
                  <a:rect l="l" t="t" r="r" b="b"/>
                  <a:pathLst>
                    <a:path w="14411" h="168" extrusionOk="0">
                      <a:moveTo>
                        <a:pt x="7205" y="1"/>
                      </a:moveTo>
                      <a:cubicBezTo>
                        <a:pt x="3236" y="1"/>
                        <a:pt x="0" y="34"/>
                        <a:pt x="0" y="101"/>
                      </a:cubicBezTo>
                      <a:cubicBezTo>
                        <a:pt x="0" y="134"/>
                        <a:pt x="3236" y="168"/>
                        <a:pt x="7205" y="168"/>
                      </a:cubicBezTo>
                      <a:cubicBezTo>
                        <a:pt x="11175" y="168"/>
                        <a:pt x="14410" y="134"/>
                        <a:pt x="14410" y="101"/>
                      </a:cubicBezTo>
                      <a:cubicBezTo>
                        <a:pt x="14410" y="34"/>
                        <a:pt x="11175" y="1"/>
                        <a:pt x="720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0"/>
                <p:cNvSpPr/>
                <p:nvPr/>
              </p:nvSpPr>
              <p:spPr>
                <a:xfrm>
                  <a:off x="5601706" y="2493130"/>
                  <a:ext cx="44841" cy="94578"/>
                </a:xfrm>
                <a:custGeom>
                  <a:avLst/>
                  <a:gdLst/>
                  <a:ahLst/>
                  <a:cxnLst/>
                  <a:rect l="l" t="t" r="r" b="b"/>
                  <a:pathLst>
                    <a:path w="2436" h="5138" extrusionOk="0">
                      <a:moveTo>
                        <a:pt x="0" y="1"/>
                      </a:moveTo>
                      <a:lnTo>
                        <a:pt x="0" y="5138"/>
                      </a:lnTo>
                      <a:lnTo>
                        <a:pt x="2435" y="5138"/>
                      </a:lnTo>
                      <a:lnTo>
                        <a:pt x="243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0"/>
                <p:cNvSpPr/>
                <p:nvPr/>
              </p:nvSpPr>
              <p:spPr>
                <a:xfrm>
                  <a:off x="5496710" y="2623308"/>
                  <a:ext cx="265270" cy="3700"/>
                </a:xfrm>
                <a:custGeom>
                  <a:avLst/>
                  <a:gdLst/>
                  <a:ahLst/>
                  <a:cxnLst/>
                  <a:rect l="l" t="t" r="r" b="b"/>
                  <a:pathLst>
                    <a:path w="14411" h="201" extrusionOk="0">
                      <a:moveTo>
                        <a:pt x="7205" y="0"/>
                      </a:moveTo>
                      <a:cubicBezTo>
                        <a:pt x="3236" y="0"/>
                        <a:pt x="0" y="34"/>
                        <a:pt x="0" y="101"/>
                      </a:cubicBezTo>
                      <a:cubicBezTo>
                        <a:pt x="0" y="134"/>
                        <a:pt x="3236" y="201"/>
                        <a:pt x="7205" y="201"/>
                      </a:cubicBezTo>
                      <a:cubicBezTo>
                        <a:pt x="11175" y="201"/>
                        <a:pt x="14410" y="134"/>
                        <a:pt x="14410" y="101"/>
                      </a:cubicBezTo>
                      <a:cubicBezTo>
                        <a:pt x="14410" y="34"/>
                        <a:pt x="11175" y="0"/>
                        <a:pt x="720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0"/>
                <p:cNvSpPr/>
                <p:nvPr/>
              </p:nvSpPr>
              <p:spPr>
                <a:xfrm>
                  <a:off x="5601706" y="2681034"/>
                  <a:ext cx="44841" cy="94578"/>
                </a:xfrm>
                <a:custGeom>
                  <a:avLst/>
                  <a:gdLst/>
                  <a:ahLst/>
                  <a:cxnLst/>
                  <a:rect l="l" t="t" r="r" b="b"/>
                  <a:pathLst>
                    <a:path w="2436" h="5138" extrusionOk="0">
                      <a:moveTo>
                        <a:pt x="0" y="0"/>
                      </a:moveTo>
                      <a:lnTo>
                        <a:pt x="0" y="5137"/>
                      </a:lnTo>
                      <a:lnTo>
                        <a:pt x="2435" y="5137"/>
                      </a:lnTo>
                      <a:lnTo>
                        <a:pt x="24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0"/>
                <p:cNvSpPr/>
                <p:nvPr/>
              </p:nvSpPr>
              <p:spPr>
                <a:xfrm>
                  <a:off x="5496710" y="2811193"/>
                  <a:ext cx="265270" cy="3700"/>
                </a:xfrm>
                <a:custGeom>
                  <a:avLst/>
                  <a:gdLst/>
                  <a:ahLst/>
                  <a:cxnLst/>
                  <a:rect l="l" t="t" r="r" b="b"/>
                  <a:pathLst>
                    <a:path w="14411" h="201" extrusionOk="0">
                      <a:moveTo>
                        <a:pt x="7205" y="1"/>
                      </a:moveTo>
                      <a:cubicBezTo>
                        <a:pt x="3236" y="1"/>
                        <a:pt x="0" y="67"/>
                        <a:pt x="0" y="101"/>
                      </a:cubicBezTo>
                      <a:cubicBezTo>
                        <a:pt x="0" y="168"/>
                        <a:pt x="3236" y="201"/>
                        <a:pt x="7205" y="201"/>
                      </a:cubicBezTo>
                      <a:cubicBezTo>
                        <a:pt x="11175" y="201"/>
                        <a:pt x="14410" y="168"/>
                        <a:pt x="14410" y="101"/>
                      </a:cubicBezTo>
                      <a:cubicBezTo>
                        <a:pt x="14410" y="67"/>
                        <a:pt x="11175" y="1"/>
                        <a:pt x="720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0"/>
                <p:cNvSpPr/>
                <p:nvPr/>
              </p:nvSpPr>
              <p:spPr>
                <a:xfrm>
                  <a:off x="5601706" y="2870152"/>
                  <a:ext cx="44841" cy="94578"/>
                </a:xfrm>
                <a:custGeom>
                  <a:avLst/>
                  <a:gdLst/>
                  <a:ahLst/>
                  <a:cxnLst/>
                  <a:rect l="l" t="t" r="r" b="b"/>
                  <a:pathLst>
                    <a:path w="2436" h="5138" extrusionOk="0">
                      <a:moveTo>
                        <a:pt x="0" y="0"/>
                      </a:moveTo>
                      <a:lnTo>
                        <a:pt x="0" y="5137"/>
                      </a:lnTo>
                      <a:lnTo>
                        <a:pt x="2435" y="5137"/>
                      </a:lnTo>
                      <a:lnTo>
                        <a:pt x="24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0"/>
                <p:cNvSpPr/>
                <p:nvPr/>
              </p:nvSpPr>
              <p:spPr>
                <a:xfrm>
                  <a:off x="5601706" y="3061719"/>
                  <a:ext cx="44841" cy="94578"/>
                </a:xfrm>
                <a:custGeom>
                  <a:avLst/>
                  <a:gdLst/>
                  <a:ahLst/>
                  <a:cxnLst/>
                  <a:rect l="l" t="t" r="r" b="b"/>
                  <a:pathLst>
                    <a:path w="2436" h="5138" extrusionOk="0">
                      <a:moveTo>
                        <a:pt x="0" y="1"/>
                      </a:moveTo>
                      <a:lnTo>
                        <a:pt x="0" y="5138"/>
                      </a:lnTo>
                      <a:lnTo>
                        <a:pt x="2435" y="5138"/>
                      </a:lnTo>
                      <a:lnTo>
                        <a:pt x="243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0"/>
                <p:cNvSpPr/>
                <p:nvPr/>
              </p:nvSpPr>
              <p:spPr>
                <a:xfrm>
                  <a:off x="5496710" y="3000312"/>
                  <a:ext cx="265270" cy="3700"/>
                </a:xfrm>
                <a:custGeom>
                  <a:avLst/>
                  <a:gdLst/>
                  <a:ahLst/>
                  <a:cxnLst/>
                  <a:rect l="l" t="t" r="r" b="b"/>
                  <a:pathLst>
                    <a:path w="14411" h="201" extrusionOk="0">
                      <a:moveTo>
                        <a:pt x="7205" y="1"/>
                      </a:moveTo>
                      <a:cubicBezTo>
                        <a:pt x="3236" y="1"/>
                        <a:pt x="0" y="34"/>
                        <a:pt x="0" y="101"/>
                      </a:cubicBezTo>
                      <a:cubicBezTo>
                        <a:pt x="0" y="134"/>
                        <a:pt x="3236" y="201"/>
                        <a:pt x="7205" y="201"/>
                      </a:cubicBezTo>
                      <a:cubicBezTo>
                        <a:pt x="11175" y="201"/>
                        <a:pt x="14410" y="134"/>
                        <a:pt x="14410" y="101"/>
                      </a:cubicBezTo>
                      <a:cubicBezTo>
                        <a:pt x="14410" y="34"/>
                        <a:pt x="11175" y="1"/>
                        <a:pt x="720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0"/>
                <p:cNvSpPr/>
                <p:nvPr/>
              </p:nvSpPr>
              <p:spPr>
                <a:xfrm>
                  <a:off x="5333988" y="2108763"/>
                  <a:ext cx="44841" cy="94578"/>
                </a:xfrm>
                <a:custGeom>
                  <a:avLst/>
                  <a:gdLst/>
                  <a:ahLst/>
                  <a:cxnLst/>
                  <a:rect l="l" t="t" r="r" b="b"/>
                  <a:pathLst>
                    <a:path w="2436" h="5138" extrusionOk="0">
                      <a:moveTo>
                        <a:pt x="0" y="0"/>
                      </a:moveTo>
                      <a:lnTo>
                        <a:pt x="0" y="5137"/>
                      </a:lnTo>
                      <a:lnTo>
                        <a:pt x="2436" y="5137"/>
                      </a:lnTo>
                      <a:lnTo>
                        <a:pt x="2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0"/>
                <p:cNvSpPr/>
                <p:nvPr/>
              </p:nvSpPr>
              <p:spPr>
                <a:xfrm>
                  <a:off x="5228991" y="2238922"/>
                  <a:ext cx="265270" cy="3700"/>
                </a:xfrm>
                <a:custGeom>
                  <a:avLst/>
                  <a:gdLst/>
                  <a:ahLst/>
                  <a:cxnLst/>
                  <a:rect l="l" t="t" r="r" b="b"/>
                  <a:pathLst>
                    <a:path w="14411" h="201" extrusionOk="0">
                      <a:moveTo>
                        <a:pt x="7206" y="1"/>
                      </a:moveTo>
                      <a:cubicBezTo>
                        <a:pt x="3236" y="1"/>
                        <a:pt x="0" y="34"/>
                        <a:pt x="0" y="101"/>
                      </a:cubicBezTo>
                      <a:cubicBezTo>
                        <a:pt x="0" y="168"/>
                        <a:pt x="3236" y="201"/>
                        <a:pt x="7206" y="201"/>
                      </a:cubicBezTo>
                      <a:cubicBezTo>
                        <a:pt x="11175" y="201"/>
                        <a:pt x="14411" y="168"/>
                        <a:pt x="14411" y="101"/>
                      </a:cubicBezTo>
                      <a:cubicBezTo>
                        <a:pt x="14411" y="34"/>
                        <a:pt x="11175" y="1"/>
                        <a:pt x="72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0"/>
                <p:cNvSpPr/>
                <p:nvPr/>
              </p:nvSpPr>
              <p:spPr>
                <a:xfrm>
                  <a:off x="5333988" y="2299722"/>
                  <a:ext cx="44841" cy="94578"/>
                </a:xfrm>
                <a:custGeom>
                  <a:avLst/>
                  <a:gdLst/>
                  <a:ahLst/>
                  <a:cxnLst/>
                  <a:rect l="l" t="t" r="r" b="b"/>
                  <a:pathLst>
                    <a:path w="2436" h="5138" extrusionOk="0">
                      <a:moveTo>
                        <a:pt x="0" y="0"/>
                      </a:moveTo>
                      <a:lnTo>
                        <a:pt x="0" y="5137"/>
                      </a:lnTo>
                      <a:lnTo>
                        <a:pt x="2436" y="5137"/>
                      </a:lnTo>
                      <a:lnTo>
                        <a:pt x="2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0"/>
                <p:cNvSpPr/>
                <p:nvPr/>
              </p:nvSpPr>
              <p:spPr>
                <a:xfrm>
                  <a:off x="5228991" y="2429882"/>
                  <a:ext cx="265270" cy="3718"/>
                </a:xfrm>
                <a:custGeom>
                  <a:avLst/>
                  <a:gdLst/>
                  <a:ahLst/>
                  <a:cxnLst/>
                  <a:rect l="l" t="t" r="r" b="b"/>
                  <a:pathLst>
                    <a:path w="14411" h="202" extrusionOk="0">
                      <a:moveTo>
                        <a:pt x="7206" y="1"/>
                      </a:moveTo>
                      <a:cubicBezTo>
                        <a:pt x="3236" y="1"/>
                        <a:pt x="0" y="34"/>
                        <a:pt x="0" y="101"/>
                      </a:cubicBezTo>
                      <a:cubicBezTo>
                        <a:pt x="0" y="134"/>
                        <a:pt x="3236" y="201"/>
                        <a:pt x="7206" y="201"/>
                      </a:cubicBezTo>
                      <a:cubicBezTo>
                        <a:pt x="11175" y="201"/>
                        <a:pt x="14411" y="134"/>
                        <a:pt x="14411" y="101"/>
                      </a:cubicBezTo>
                      <a:cubicBezTo>
                        <a:pt x="14411" y="34"/>
                        <a:pt x="11175" y="1"/>
                        <a:pt x="72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0"/>
                <p:cNvSpPr/>
                <p:nvPr/>
              </p:nvSpPr>
              <p:spPr>
                <a:xfrm>
                  <a:off x="5333988" y="2490682"/>
                  <a:ext cx="44841" cy="94578"/>
                </a:xfrm>
                <a:custGeom>
                  <a:avLst/>
                  <a:gdLst/>
                  <a:ahLst/>
                  <a:cxnLst/>
                  <a:rect l="l" t="t" r="r" b="b"/>
                  <a:pathLst>
                    <a:path w="2436" h="5138" extrusionOk="0">
                      <a:moveTo>
                        <a:pt x="0" y="0"/>
                      </a:moveTo>
                      <a:lnTo>
                        <a:pt x="0" y="5137"/>
                      </a:lnTo>
                      <a:lnTo>
                        <a:pt x="2436" y="5137"/>
                      </a:lnTo>
                      <a:lnTo>
                        <a:pt x="2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0"/>
                <p:cNvSpPr/>
                <p:nvPr/>
              </p:nvSpPr>
              <p:spPr>
                <a:xfrm>
                  <a:off x="5228991" y="2620234"/>
                  <a:ext cx="265270" cy="3700"/>
                </a:xfrm>
                <a:custGeom>
                  <a:avLst/>
                  <a:gdLst/>
                  <a:ahLst/>
                  <a:cxnLst/>
                  <a:rect l="l" t="t" r="r" b="b"/>
                  <a:pathLst>
                    <a:path w="14411" h="201" extrusionOk="0">
                      <a:moveTo>
                        <a:pt x="7206" y="1"/>
                      </a:moveTo>
                      <a:cubicBezTo>
                        <a:pt x="3236" y="1"/>
                        <a:pt x="0" y="67"/>
                        <a:pt x="0" y="101"/>
                      </a:cubicBezTo>
                      <a:cubicBezTo>
                        <a:pt x="0" y="167"/>
                        <a:pt x="3236" y="201"/>
                        <a:pt x="7206" y="201"/>
                      </a:cubicBezTo>
                      <a:cubicBezTo>
                        <a:pt x="11175" y="201"/>
                        <a:pt x="14411" y="167"/>
                        <a:pt x="14411" y="101"/>
                      </a:cubicBezTo>
                      <a:cubicBezTo>
                        <a:pt x="14411" y="67"/>
                        <a:pt x="11175" y="1"/>
                        <a:pt x="72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0"/>
                <p:cNvSpPr/>
                <p:nvPr/>
              </p:nvSpPr>
              <p:spPr>
                <a:xfrm>
                  <a:off x="5333988" y="2681034"/>
                  <a:ext cx="44841" cy="94578"/>
                </a:xfrm>
                <a:custGeom>
                  <a:avLst/>
                  <a:gdLst/>
                  <a:ahLst/>
                  <a:cxnLst/>
                  <a:rect l="l" t="t" r="r" b="b"/>
                  <a:pathLst>
                    <a:path w="2436" h="5138" extrusionOk="0">
                      <a:moveTo>
                        <a:pt x="0" y="0"/>
                      </a:moveTo>
                      <a:lnTo>
                        <a:pt x="0" y="5137"/>
                      </a:lnTo>
                      <a:lnTo>
                        <a:pt x="2436" y="5137"/>
                      </a:lnTo>
                      <a:lnTo>
                        <a:pt x="2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0"/>
                <p:cNvSpPr/>
                <p:nvPr/>
              </p:nvSpPr>
              <p:spPr>
                <a:xfrm>
                  <a:off x="5228991" y="2811193"/>
                  <a:ext cx="265270" cy="3700"/>
                </a:xfrm>
                <a:custGeom>
                  <a:avLst/>
                  <a:gdLst/>
                  <a:ahLst/>
                  <a:cxnLst/>
                  <a:rect l="l" t="t" r="r" b="b"/>
                  <a:pathLst>
                    <a:path w="14411" h="201" extrusionOk="0">
                      <a:moveTo>
                        <a:pt x="7206" y="1"/>
                      </a:moveTo>
                      <a:cubicBezTo>
                        <a:pt x="3236" y="1"/>
                        <a:pt x="0" y="67"/>
                        <a:pt x="0" y="101"/>
                      </a:cubicBezTo>
                      <a:cubicBezTo>
                        <a:pt x="0" y="168"/>
                        <a:pt x="3236" y="201"/>
                        <a:pt x="7206" y="201"/>
                      </a:cubicBezTo>
                      <a:cubicBezTo>
                        <a:pt x="11175" y="201"/>
                        <a:pt x="14411" y="168"/>
                        <a:pt x="14411" y="101"/>
                      </a:cubicBezTo>
                      <a:cubicBezTo>
                        <a:pt x="14411" y="67"/>
                        <a:pt x="11175" y="1"/>
                        <a:pt x="72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0"/>
                <p:cNvSpPr/>
                <p:nvPr/>
              </p:nvSpPr>
              <p:spPr>
                <a:xfrm>
                  <a:off x="5631177" y="2507874"/>
                  <a:ext cx="580260" cy="1517882"/>
                </a:xfrm>
                <a:custGeom>
                  <a:avLst/>
                  <a:gdLst/>
                  <a:ahLst/>
                  <a:cxnLst/>
                  <a:rect l="l" t="t" r="r" b="b"/>
                  <a:pathLst>
                    <a:path w="31523" h="82460" extrusionOk="0">
                      <a:moveTo>
                        <a:pt x="0" y="0"/>
                      </a:moveTo>
                      <a:lnTo>
                        <a:pt x="0" y="82459"/>
                      </a:lnTo>
                      <a:lnTo>
                        <a:pt x="31523" y="82459"/>
                      </a:lnTo>
                      <a:lnTo>
                        <a:pt x="3152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0"/>
                <p:cNvSpPr/>
                <p:nvPr/>
              </p:nvSpPr>
              <p:spPr>
                <a:xfrm>
                  <a:off x="5920984" y="2507874"/>
                  <a:ext cx="290452" cy="1517882"/>
                </a:xfrm>
                <a:custGeom>
                  <a:avLst/>
                  <a:gdLst/>
                  <a:ahLst/>
                  <a:cxnLst/>
                  <a:rect l="l" t="t" r="r" b="b"/>
                  <a:pathLst>
                    <a:path w="15779" h="82460" extrusionOk="0">
                      <a:moveTo>
                        <a:pt x="1" y="0"/>
                      </a:moveTo>
                      <a:lnTo>
                        <a:pt x="1" y="82459"/>
                      </a:lnTo>
                      <a:lnTo>
                        <a:pt x="15779" y="82459"/>
                      </a:lnTo>
                      <a:lnTo>
                        <a:pt x="15779"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0"/>
                <p:cNvSpPr/>
                <p:nvPr/>
              </p:nvSpPr>
              <p:spPr>
                <a:xfrm>
                  <a:off x="5697481" y="2327352"/>
                  <a:ext cx="204489" cy="180541"/>
                </a:xfrm>
                <a:custGeom>
                  <a:avLst/>
                  <a:gdLst/>
                  <a:ahLst/>
                  <a:cxnLst/>
                  <a:rect l="l" t="t" r="r" b="b"/>
                  <a:pathLst>
                    <a:path w="11109" h="9808" extrusionOk="0">
                      <a:moveTo>
                        <a:pt x="1" y="0"/>
                      </a:moveTo>
                      <a:lnTo>
                        <a:pt x="1" y="9807"/>
                      </a:lnTo>
                      <a:lnTo>
                        <a:pt x="11109" y="9807"/>
                      </a:lnTo>
                      <a:lnTo>
                        <a:pt x="1110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0"/>
                <p:cNvSpPr/>
                <p:nvPr/>
              </p:nvSpPr>
              <p:spPr>
                <a:xfrm>
                  <a:off x="5853447" y="2327352"/>
                  <a:ext cx="48522" cy="180541"/>
                </a:xfrm>
                <a:custGeom>
                  <a:avLst/>
                  <a:gdLst/>
                  <a:ahLst/>
                  <a:cxnLst/>
                  <a:rect l="l" t="t" r="r" b="b"/>
                  <a:pathLst>
                    <a:path w="2636" h="9808" extrusionOk="0">
                      <a:moveTo>
                        <a:pt x="1" y="0"/>
                      </a:moveTo>
                      <a:lnTo>
                        <a:pt x="1" y="9807"/>
                      </a:lnTo>
                      <a:lnTo>
                        <a:pt x="2636" y="9807"/>
                      </a:lnTo>
                      <a:lnTo>
                        <a:pt x="2636"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0"/>
                <p:cNvSpPr/>
                <p:nvPr/>
              </p:nvSpPr>
              <p:spPr>
                <a:xfrm>
                  <a:off x="5582673" y="2496811"/>
                  <a:ext cx="645349" cy="10455"/>
                </a:xfrm>
                <a:custGeom>
                  <a:avLst/>
                  <a:gdLst/>
                  <a:ahLst/>
                  <a:cxnLst/>
                  <a:rect l="l" t="t" r="r" b="b"/>
                  <a:pathLst>
                    <a:path w="35059" h="568" extrusionOk="0">
                      <a:moveTo>
                        <a:pt x="0" y="1"/>
                      </a:moveTo>
                      <a:lnTo>
                        <a:pt x="0" y="568"/>
                      </a:lnTo>
                      <a:lnTo>
                        <a:pt x="35059" y="568"/>
                      </a:lnTo>
                      <a:lnTo>
                        <a:pt x="3505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0"/>
                <p:cNvSpPr/>
                <p:nvPr/>
              </p:nvSpPr>
              <p:spPr>
                <a:xfrm>
                  <a:off x="5745377" y="2586474"/>
                  <a:ext cx="49148" cy="103174"/>
                </a:xfrm>
                <a:custGeom>
                  <a:avLst/>
                  <a:gdLst/>
                  <a:ahLst/>
                  <a:cxnLst/>
                  <a:rect l="l" t="t" r="r" b="b"/>
                  <a:pathLst>
                    <a:path w="2670" h="5605" extrusionOk="0">
                      <a:moveTo>
                        <a:pt x="1" y="0"/>
                      </a:moveTo>
                      <a:lnTo>
                        <a:pt x="1" y="5604"/>
                      </a:lnTo>
                      <a:lnTo>
                        <a:pt x="2669" y="5604"/>
                      </a:lnTo>
                      <a:lnTo>
                        <a:pt x="26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0"/>
                <p:cNvSpPr/>
                <p:nvPr/>
              </p:nvSpPr>
              <p:spPr>
                <a:xfrm>
                  <a:off x="5631177" y="2728304"/>
                  <a:ext cx="289826" cy="4326"/>
                </a:xfrm>
                <a:custGeom>
                  <a:avLst/>
                  <a:gdLst/>
                  <a:ahLst/>
                  <a:cxnLst/>
                  <a:rect l="l" t="t" r="r" b="b"/>
                  <a:pathLst>
                    <a:path w="15745" h="235" extrusionOk="0">
                      <a:moveTo>
                        <a:pt x="7873" y="1"/>
                      </a:moveTo>
                      <a:cubicBezTo>
                        <a:pt x="3536" y="1"/>
                        <a:pt x="0" y="67"/>
                        <a:pt x="0" y="134"/>
                      </a:cubicBezTo>
                      <a:cubicBezTo>
                        <a:pt x="0" y="167"/>
                        <a:pt x="3536" y="234"/>
                        <a:pt x="7873" y="234"/>
                      </a:cubicBezTo>
                      <a:cubicBezTo>
                        <a:pt x="12242" y="234"/>
                        <a:pt x="15745" y="167"/>
                        <a:pt x="15745" y="134"/>
                      </a:cubicBezTo>
                      <a:cubicBezTo>
                        <a:pt x="15745" y="67"/>
                        <a:pt x="12242" y="1"/>
                        <a:pt x="78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0"/>
                <p:cNvSpPr/>
                <p:nvPr/>
              </p:nvSpPr>
              <p:spPr>
                <a:xfrm>
                  <a:off x="6038277" y="2586474"/>
                  <a:ext cx="49130" cy="103174"/>
                </a:xfrm>
                <a:custGeom>
                  <a:avLst/>
                  <a:gdLst/>
                  <a:ahLst/>
                  <a:cxnLst/>
                  <a:rect l="l" t="t" r="r" b="b"/>
                  <a:pathLst>
                    <a:path w="2669" h="5605" extrusionOk="0">
                      <a:moveTo>
                        <a:pt x="0" y="0"/>
                      </a:moveTo>
                      <a:lnTo>
                        <a:pt x="0" y="5604"/>
                      </a:lnTo>
                      <a:lnTo>
                        <a:pt x="2669" y="5604"/>
                      </a:lnTo>
                      <a:lnTo>
                        <a:pt x="26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0"/>
                <p:cNvSpPr/>
                <p:nvPr/>
              </p:nvSpPr>
              <p:spPr>
                <a:xfrm>
                  <a:off x="5923451" y="2728304"/>
                  <a:ext cx="290452" cy="4326"/>
                </a:xfrm>
                <a:custGeom>
                  <a:avLst/>
                  <a:gdLst/>
                  <a:ahLst/>
                  <a:cxnLst/>
                  <a:rect l="l" t="t" r="r" b="b"/>
                  <a:pathLst>
                    <a:path w="15779" h="235" extrusionOk="0">
                      <a:moveTo>
                        <a:pt x="7906" y="1"/>
                      </a:moveTo>
                      <a:cubicBezTo>
                        <a:pt x="3536" y="1"/>
                        <a:pt x="0" y="67"/>
                        <a:pt x="0" y="134"/>
                      </a:cubicBezTo>
                      <a:cubicBezTo>
                        <a:pt x="0" y="167"/>
                        <a:pt x="3536" y="234"/>
                        <a:pt x="7906" y="234"/>
                      </a:cubicBezTo>
                      <a:cubicBezTo>
                        <a:pt x="12242" y="234"/>
                        <a:pt x="15778" y="167"/>
                        <a:pt x="15778" y="134"/>
                      </a:cubicBezTo>
                      <a:cubicBezTo>
                        <a:pt x="15778" y="67"/>
                        <a:pt x="12242" y="1"/>
                        <a:pt x="790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0"/>
                <p:cNvSpPr/>
                <p:nvPr/>
              </p:nvSpPr>
              <p:spPr>
                <a:xfrm>
                  <a:off x="6038277" y="2792160"/>
                  <a:ext cx="49130" cy="103174"/>
                </a:xfrm>
                <a:custGeom>
                  <a:avLst/>
                  <a:gdLst/>
                  <a:ahLst/>
                  <a:cxnLst/>
                  <a:rect l="l" t="t" r="r" b="b"/>
                  <a:pathLst>
                    <a:path w="2669" h="5605" extrusionOk="0">
                      <a:moveTo>
                        <a:pt x="0" y="1"/>
                      </a:moveTo>
                      <a:lnTo>
                        <a:pt x="0" y="5605"/>
                      </a:lnTo>
                      <a:lnTo>
                        <a:pt x="2669" y="5605"/>
                      </a:lnTo>
                      <a:lnTo>
                        <a:pt x="26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0"/>
                <p:cNvSpPr/>
                <p:nvPr/>
              </p:nvSpPr>
              <p:spPr>
                <a:xfrm>
                  <a:off x="5923451" y="2934008"/>
                  <a:ext cx="290452" cy="3700"/>
                </a:xfrm>
                <a:custGeom>
                  <a:avLst/>
                  <a:gdLst/>
                  <a:ahLst/>
                  <a:cxnLst/>
                  <a:rect l="l" t="t" r="r" b="b"/>
                  <a:pathLst>
                    <a:path w="15779" h="201" extrusionOk="0">
                      <a:moveTo>
                        <a:pt x="7906" y="0"/>
                      </a:moveTo>
                      <a:cubicBezTo>
                        <a:pt x="3536" y="0"/>
                        <a:pt x="0" y="67"/>
                        <a:pt x="0" y="100"/>
                      </a:cubicBezTo>
                      <a:cubicBezTo>
                        <a:pt x="0" y="167"/>
                        <a:pt x="3536" y="200"/>
                        <a:pt x="7906" y="200"/>
                      </a:cubicBezTo>
                      <a:cubicBezTo>
                        <a:pt x="12242" y="200"/>
                        <a:pt x="15778" y="167"/>
                        <a:pt x="15778" y="100"/>
                      </a:cubicBezTo>
                      <a:cubicBezTo>
                        <a:pt x="15778" y="67"/>
                        <a:pt x="12242" y="0"/>
                        <a:pt x="79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0"/>
                <p:cNvSpPr/>
                <p:nvPr/>
              </p:nvSpPr>
              <p:spPr>
                <a:xfrm>
                  <a:off x="6038277" y="3003386"/>
                  <a:ext cx="49130" cy="103781"/>
                </a:xfrm>
                <a:custGeom>
                  <a:avLst/>
                  <a:gdLst/>
                  <a:ahLst/>
                  <a:cxnLst/>
                  <a:rect l="l" t="t" r="r" b="b"/>
                  <a:pathLst>
                    <a:path w="2669" h="5638" extrusionOk="0">
                      <a:moveTo>
                        <a:pt x="0" y="1"/>
                      </a:moveTo>
                      <a:lnTo>
                        <a:pt x="0" y="5638"/>
                      </a:lnTo>
                      <a:lnTo>
                        <a:pt x="2669" y="5638"/>
                      </a:lnTo>
                      <a:lnTo>
                        <a:pt x="26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0"/>
                <p:cNvSpPr/>
                <p:nvPr/>
              </p:nvSpPr>
              <p:spPr>
                <a:xfrm>
                  <a:off x="5923451" y="3145841"/>
                  <a:ext cx="290452" cy="3700"/>
                </a:xfrm>
                <a:custGeom>
                  <a:avLst/>
                  <a:gdLst/>
                  <a:ahLst/>
                  <a:cxnLst/>
                  <a:rect l="l" t="t" r="r" b="b"/>
                  <a:pathLst>
                    <a:path w="15779" h="201" extrusionOk="0">
                      <a:moveTo>
                        <a:pt x="7906" y="0"/>
                      </a:moveTo>
                      <a:cubicBezTo>
                        <a:pt x="3536" y="0"/>
                        <a:pt x="0" y="34"/>
                        <a:pt x="0" y="101"/>
                      </a:cubicBezTo>
                      <a:cubicBezTo>
                        <a:pt x="0" y="167"/>
                        <a:pt x="3536" y="201"/>
                        <a:pt x="7906" y="201"/>
                      </a:cubicBezTo>
                      <a:cubicBezTo>
                        <a:pt x="12242" y="201"/>
                        <a:pt x="15778" y="167"/>
                        <a:pt x="15778" y="101"/>
                      </a:cubicBezTo>
                      <a:cubicBezTo>
                        <a:pt x="15778" y="34"/>
                        <a:pt x="12242" y="0"/>
                        <a:pt x="79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0"/>
                <p:cNvSpPr/>
                <p:nvPr/>
              </p:nvSpPr>
              <p:spPr>
                <a:xfrm>
                  <a:off x="6038277" y="3215219"/>
                  <a:ext cx="49130" cy="103800"/>
                </a:xfrm>
                <a:custGeom>
                  <a:avLst/>
                  <a:gdLst/>
                  <a:ahLst/>
                  <a:cxnLst/>
                  <a:rect l="l" t="t" r="r" b="b"/>
                  <a:pathLst>
                    <a:path w="2669" h="5639" extrusionOk="0">
                      <a:moveTo>
                        <a:pt x="0" y="1"/>
                      </a:moveTo>
                      <a:lnTo>
                        <a:pt x="0" y="5638"/>
                      </a:lnTo>
                      <a:lnTo>
                        <a:pt x="2669" y="5638"/>
                      </a:lnTo>
                      <a:lnTo>
                        <a:pt x="26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0"/>
                <p:cNvSpPr/>
                <p:nvPr/>
              </p:nvSpPr>
              <p:spPr>
                <a:xfrm>
                  <a:off x="5923451" y="3357675"/>
                  <a:ext cx="290452" cy="3700"/>
                </a:xfrm>
                <a:custGeom>
                  <a:avLst/>
                  <a:gdLst/>
                  <a:ahLst/>
                  <a:cxnLst/>
                  <a:rect l="l" t="t" r="r" b="b"/>
                  <a:pathLst>
                    <a:path w="15779" h="201" extrusionOk="0">
                      <a:moveTo>
                        <a:pt x="7906" y="1"/>
                      </a:moveTo>
                      <a:cubicBezTo>
                        <a:pt x="3536" y="1"/>
                        <a:pt x="0" y="34"/>
                        <a:pt x="0" y="101"/>
                      </a:cubicBezTo>
                      <a:cubicBezTo>
                        <a:pt x="0" y="167"/>
                        <a:pt x="3536" y="201"/>
                        <a:pt x="7906" y="201"/>
                      </a:cubicBezTo>
                      <a:cubicBezTo>
                        <a:pt x="12242" y="201"/>
                        <a:pt x="15778" y="167"/>
                        <a:pt x="15778" y="101"/>
                      </a:cubicBezTo>
                      <a:cubicBezTo>
                        <a:pt x="15778" y="34"/>
                        <a:pt x="12242" y="1"/>
                        <a:pt x="790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0"/>
                <p:cNvSpPr/>
                <p:nvPr/>
              </p:nvSpPr>
              <p:spPr>
                <a:xfrm>
                  <a:off x="6038277" y="3420923"/>
                  <a:ext cx="49130" cy="103781"/>
                </a:xfrm>
                <a:custGeom>
                  <a:avLst/>
                  <a:gdLst/>
                  <a:ahLst/>
                  <a:cxnLst/>
                  <a:rect l="l" t="t" r="r" b="b"/>
                  <a:pathLst>
                    <a:path w="2669" h="5638" extrusionOk="0">
                      <a:moveTo>
                        <a:pt x="0" y="0"/>
                      </a:moveTo>
                      <a:lnTo>
                        <a:pt x="0" y="5638"/>
                      </a:lnTo>
                      <a:lnTo>
                        <a:pt x="2669" y="5638"/>
                      </a:lnTo>
                      <a:lnTo>
                        <a:pt x="26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0"/>
                <p:cNvSpPr/>
                <p:nvPr/>
              </p:nvSpPr>
              <p:spPr>
                <a:xfrm>
                  <a:off x="5923451" y="3563379"/>
                  <a:ext cx="290452" cy="3700"/>
                </a:xfrm>
                <a:custGeom>
                  <a:avLst/>
                  <a:gdLst/>
                  <a:ahLst/>
                  <a:cxnLst/>
                  <a:rect l="l" t="t" r="r" b="b"/>
                  <a:pathLst>
                    <a:path w="15779" h="201" extrusionOk="0">
                      <a:moveTo>
                        <a:pt x="7906" y="0"/>
                      </a:moveTo>
                      <a:cubicBezTo>
                        <a:pt x="3536" y="0"/>
                        <a:pt x="0" y="34"/>
                        <a:pt x="0" y="100"/>
                      </a:cubicBezTo>
                      <a:cubicBezTo>
                        <a:pt x="0" y="167"/>
                        <a:pt x="3536" y="201"/>
                        <a:pt x="7906" y="201"/>
                      </a:cubicBezTo>
                      <a:cubicBezTo>
                        <a:pt x="12242" y="201"/>
                        <a:pt x="15778" y="167"/>
                        <a:pt x="15778" y="100"/>
                      </a:cubicBezTo>
                      <a:cubicBezTo>
                        <a:pt x="15778" y="67"/>
                        <a:pt x="12242" y="0"/>
                        <a:pt x="79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0"/>
                <p:cNvSpPr/>
                <p:nvPr/>
              </p:nvSpPr>
              <p:spPr>
                <a:xfrm>
                  <a:off x="6038277" y="3627842"/>
                  <a:ext cx="49130" cy="103174"/>
                </a:xfrm>
                <a:custGeom>
                  <a:avLst/>
                  <a:gdLst/>
                  <a:ahLst/>
                  <a:cxnLst/>
                  <a:rect l="l" t="t" r="r" b="b"/>
                  <a:pathLst>
                    <a:path w="2669" h="5605" extrusionOk="0">
                      <a:moveTo>
                        <a:pt x="0" y="1"/>
                      </a:moveTo>
                      <a:lnTo>
                        <a:pt x="0" y="5605"/>
                      </a:lnTo>
                      <a:lnTo>
                        <a:pt x="2669" y="5605"/>
                      </a:lnTo>
                      <a:lnTo>
                        <a:pt x="26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0"/>
                <p:cNvSpPr/>
                <p:nvPr/>
              </p:nvSpPr>
              <p:spPr>
                <a:xfrm>
                  <a:off x="6038277" y="3836620"/>
                  <a:ext cx="49130" cy="103781"/>
                </a:xfrm>
                <a:custGeom>
                  <a:avLst/>
                  <a:gdLst/>
                  <a:ahLst/>
                  <a:cxnLst/>
                  <a:rect l="l" t="t" r="r" b="b"/>
                  <a:pathLst>
                    <a:path w="2669" h="5638" extrusionOk="0">
                      <a:moveTo>
                        <a:pt x="0" y="0"/>
                      </a:moveTo>
                      <a:lnTo>
                        <a:pt x="0" y="5638"/>
                      </a:lnTo>
                      <a:lnTo>
                        <a:pt x="2669" y="5638"/>
                      </a:lnTo>
                      <a:lnTo>
                        <a:pt x="26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0"/>
                <p:cNvSpPr/>
                <p:nvPr/>
              </p:nvSpPr>
              <p:spPr>
                <a:xfrm>
                  <a:off x="5924058" y="3769690"/>
                  <a:ext cx="289844" cy="3700"/>
                </a:xfrm>
                <a:custGeom>
                  <a:avLst/>
                  <a:gdLst/>
                  <a:ahLst/>
                  <a:cxnLst/>
                  <a:rect l="l" t="t" r="r" b="b"/>
                  <a:pathLst>
                    <a:path w="15746" h="201" extrusionOk="0">
                      <a:moveTo>
                        <a:pt x="7873" y="0"/>
                      </a:moveTo>
                      <a:cubicBezTo>
                        <a:pt x="3537" y="0"/>
                        <a:pt x="1" y="34"/>
                        <a:pt x="1" y="100"/>
                      </a:cubicBezTo>
                      <a:cubicBezTo>
                        <a:pt x="1" y="167"/>
                        <a:pt x="3503" y="201"/>
                        <a:pt x="7873" y="201"/>
                      </a:cubicBezTo>
                      <a:cubicBezTo>
                        <a:pt x="12209" y="201"/>
                        <a:pt x="15745" y="167"/>
                        <a:pt x="15745" y="100"/>
                      </a:cubicBezTo>
                      <a:cubicBezTo>
                        <a:pt x="15745" y="67"/>
                        <a:pt x="12243" y="0"/>
                        <a:pt x="787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0"/>
                <p:cNvSpPr/>
                <p:nvPr/>
              </p:nvSpPr>
              <p:spPr>
                <a:xfrm>
                  <a:off x="5745377" y="2795234"/>
                  <a:ext cx="49148" cy="103174"/>
                </a:xfrm>
                <a:custGeom>
                  <a:avLst/>
                  <a:gdLst/>
                  <a:ahLst/>
                  <a:cxnLst/>
                  <a:rect l="l" t="t" r="r" b="b"/>
                  <a:pathLst>
                    <a:path w="2670" h="5605" extrusionOk="0">
                      <a:moveTo>
                        <a:pt x="1" y="0"/>
                      </a:moveTo>
                      <a:lnTo>
                        <a:pt x="1" y="5604"/>
                      </a:lnTo>
                      <a:lnTo>
                        <a:pt x="2669" y="5604"/>
                      </a:lnTo>
                      <a:lnTo>
                        <a:pt x="26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0"/>
                <p:cNvSpPr/>
                <p:nvPr/>
              </p:nvSpPr>
              <p:spPr>
                <a:xfrm>
                  <a:off x="5631177" y="2937082"/>
                  <a:ext cx="289826" cy="4307"/>
                </a:xfrm>
                <a:custGeom>
                  <a:avLst/>
                  <a:gdLst/>
                  <a:ahLst/>
                  <a:cxnLst/>
                  <a:rect l="l" t="t" r="r" b="b"/>
                  <a:pathLst>
                    <a:path w="15745" h="234" extrusionOk="0">
                      <a:moveTo>
                        <a:pt x="7873" y="0"/>
                      </a:moveTo>
                      <a:cubicBezTo>
                        <a:pt x="3536" y="0"/>
                        <a:pt x="0" y="67"/>
                        <a:pt x="0" y="100"/>
                      </a:cubicBezTo>
                      <a:cubicBezTo>
                        <a:pt x="0" y="167"/>
                        <a:pt x="3536" y="234"/>
                        <a:pt x="7873" y="234"/>
                      </a:cubicBezTo>
                      <a:cubicBezTo>
                        <a:pt x="12242" y="234"/>
                        <a:pt x="15745" y="167"/>
                        <a:pt x="15745" y="100"/>
                      </a:cubicBezTo>
                      <a:cubicBezTo>
                        <a:pt x="15745" y="67"/>
                        <a:pt x="12242" y="0"/>
                        <a:pt x="78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0"/>
                <p:cNvSpPr/>
                <p:nvPr/>
              </p:nvSpPr>
              <p:spPr>
                <a:xfrm>
                  <a:off x="5745377" y="3003386"/>
                  <a:ext cx="49148" cy="103781"/>
                </a:xfrm>
                <a:custGeom>
                  <a:avLst/>
                  <a:gdLst/>
                  <a:ahLst/>
                  <a:cxnLst/>
                  <a:rect l="l" t="t" r="r" b="b"/>
                  <a:pathLst>
                    <a:path w="2670" h="5638" extrusionOk="0">
                      <a:moveTo>
                        <a:pt x="1" y="1"/>
                      </a:moveTo>
                      <a:lnTo>
                        <a:pt x="1" y="5638"/>
                      </a:lnTo>
                      <a:lnTo>
                        <a:pt x="2669" y="5638"/>
                      </a:lnTo>
                      <a:lnTo>
                        <a:pt x="26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0"/>
                <p:cNvSpPr/>
                <p:nvPr/>
              </p:nvSpPr>
              <p:spPr>
                <a:xfrm>
                  <a:off x="5631177" y="3145841"/>
                  <a:ext cx="289826" cy="4307"/>
                </a:xfrm>
                <a:custGeom>
                  <a:avLst/>
                  <a:gdLst/>
                  <a:ahLst/>
                  <a:cxnLst/>
                  <a:rect l="l" t="t" r="r" b="b"/>
                  <a:pathLst>
                    <a:path w="15745" h="234" extrusionOk="0">
                      <a:moveTo>
                        <a:pt x="7873" y="0"/>
                      </a:moveTo>
                      <a:cubicBezTo>
                        <a:pt x="3536" y="0"/>
                        <a:pt x="0" y="67"/>
                        <a:pt x="0" y="101"/>
                      </a:cubicBezTo>
                      <a:cubicBezTo>
                        <a:pt x="0" y="167"/>
                        <a:pt x="3536" y="234"/>
                        <a:pt x="7873" y="234"/>
                      </a:cubicBezTo>
                      <a:cubicBezTo>
                        <a:pt x="12242" y="234"/>
                        <a:pt x="15745" y="167"/>
                        <a:pt x="15745" y="101"/>
                      </a:cubicBezTo>
                      <a:cubicBezTo>
                        <a:pt x="15745" y="67"/>
                        <a:pt x="12242" y="0"/>
                        <a:pt x="78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0"/>
                <p:cNvSpPr/>
                <p:nvPr/>
              </p:nvSpPr>
              <p:spPr>
                <a:xfrm>
                  <a:off x="5745377" y="3212164"/>
                  <a:ext cx="49148" cy="103781"/>
                </a:xfrm>
                <a:custGeom>
                  <a:avLst/>
                  <a:gdLst/>
                  <a:ahLst/>
                  <a:cxnLst/>
                  <a:rect l="l" t="t" r="r" b="b"/>
                  <a:pathLst>
                    <a:path w="2670" h="5638" extrusionOk="0">
                      <a:moveTo>
                        <a:pt x="1" y="0"/>
                      </a:moveTo>
                      <a:lnTo>
                        <a:pt x="1" y="5637"/>
                      </a:lnTo>
                      <a:lnTo>
                        <a:pt x="2669" y="5637"/>
                      </a:lnTo>
                      <a:lnTo>
                        <a:pt x="26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0"/>
                <p:cNvSpPr/>
                <p:nvPr/>
              </p:nvSpPr>
              <p:spPr>
                <a:xfrm>
                  <a:off x="5631177" y="3354601"/>
                  <a:ext cx="289826" cy="3718"/>
                </a:xfrm>
                <a:custGeom>
                  <a:avLst/>
                  <a:gdLst/>
                  <a:ahLst/>
                  <a:cxnLst/>
                  <a:rect l="l" t="t" r="r" b="b"/>
                  <a:pathLst>
                    <a:path w="15745" h="202" extrusionOk="0">
                      <a:moveTo>
                        <a:pt x="7873" y="1"/>
                      </a:moveTo>
                      <a:cubicBezTo>
                        <a:pt x="3536" y="1"/>
                        <a:pt x="0" y="34"/>
                        <a:pt x="0" y="101"/>
                      </a:cubicBezTo>
                      <a:cubicBezTo>
                        <a:pt x="0" y="168"/>
                        <a:pt x="3536" y="201"/>
                        <a:pt x="7873" y="201"/>
                      </a:cubicBezTo>
                      <a:cubicBezTo>
                        <a:pt x="12242" y="201"/>
                        <a:pt x="15745" y="168"/>
                        <a:pt x="15745" y="101"/>
                      </a:cubicBezTo>
                      <a:cubicBezTo>
                        <a:pt x="15745" y="34"/>
                        <a:pt x="12242" y="1"/>
                        <a:pt x="78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0"/>
                <p:cNvSpPr/>
                <p:nvPr/>
              </p:nvSpPr>
              <p:spPr>
                <a:xfrm>
                  <a:off x="5745377" y="3420923"/>
                  <a:ext cx="49148" cy="103781"/>
                </a:xfrm>
                <a:custGeom>
                  <a:avLst/>
                  <a:gdLst/>
                  <a:ahLst/>
                  <a:cxnLst/>
                  <a:rect l="l" t="t" r="r" b="b"/>
                  <a:pathLst>
                    <a:path w="2670" h="5638" extrusionOk="0">
                      <a:moveTo>
                        <a:pt x="1" y="0"/>
                      </a:moveTo>
                      <a:lnTo>
                        <a:pt x="1" y="5638"/>
                      </a:lnTo>
                      <a:lnTo>
                        <a:pt x="2669" y="5638"/>
                      </a:lnTo>
                      <a:lnTo>
                        <a:pt x="26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0"/>
                <p:cNvSpPr/>
                <p:nvPr/>
              </p:nvSpPr>
              <p:spPr>
                <a:xfrm>
                  <a:off x="5631177" y="3563379"/>
                  <a:ext cx="289826" cy="3700"/>
                </a:xfrm>
                <a:custGeom>
                  <a:avLst/>
                  <a:gdLst/>
                  <a:ahLst/>
                  <a:cxnLst/>
                  <a:rect l="l" t="t" r="r" b="b"/>
                  <a:pathLst>
                    <a:path w="15745" h="201" extrusionOk="0">
                      <a:moveTo>
                        <a:pt x="7873" y="0"/>
                      </a:moveTo>
                      <a:cubicBezTo>
                        <a:pt x="3536" y="0"/>
                        <a:pt x="0" y="34"/>
                        <a:pt x="0" y="100"/>
                      </a:cubicBezTo>
                      <a:cubicBezTo>
                        <a:pt x="0" y="167"/>
                        <a:pt x="3536" y="201"/>
                        <a:pt x="7873" y="201"/>
                      </a:cubicBezTo>
                      <a:cubicBezTo>
                        <a:pt x="12242" y="201"/>
                        <a:pt x="15745" y="167"/>
                        <a:pt x="15745" y="100"/>
                      </a:cubicBezTo>
                      <a:cubicBezTo>
                        <a:pt x="15745" y="67"/>
                        <a:pt x="12242" y="0"/>
                        <a:pt x="78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0"/>
                <p:cNvSpPr/>
                <p:nvPr/>
              </p:nvSpPr>
              <p:spPr>
                <a:xfrm>
                  <a:off x="5745377" y="3629682"/>
                  <a:ext cx="49148" cy="103800"/>
                </a:xfrm>
                <a:custGeom>
                  <a:avLst/>
                  <a:gdLst/>
                  <a:ahLst/>
                  <a:cxnLst/>
                  <a:rect l="l" t="t" r="r" b="b"/>
                  <a:pathLst>
                    <a:path w="2670" h="5639" extrusionOk="0">
                      <a:moveTo>
                        <a:pt x="1" y="1"/>
                      </a:moveTo>
                      <a:lnTo>
                        <a:pt x="1" y="5638"/>
                      </a:lnTo>
                      <a:lnTo>
                        <a:pt x="2669" y="5638"/>
                      </a:lnTo>
                      <a:lnTo>
                        <a:pt x="26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0"/>
                <p:cNvSpPr/>
                <p:nvPr/>
              </p:nvSpPr>
              <p:spPr>
                <a:xfrm>
                  <a:off x="5631177" y="3772138"/>
                  <a:ext cx="289826" cy="3700"/>
                </a:xfrm>
                <a:custGeom>
                  <a:avLst/>
                  <a:gdLst/>
                  <a:ahLst/>
                  <a:cxnLst/>
                  <a:rect l="l" t="t" r="r" b="b"/>
                  <a:pathLst>
                    <a:path w="15745" h="201" extrusionOk="0">
                      <a:moveTo>
                        <a:pt x="7873" y="1"/>
                      </a:moveTo>
                      <a:cubicBezTo>
                        <a:pt x="3536" y="1"/>
                        <a:pt x="0" y="34"/>
                        <a:pt x="0" y="101"/>
                      </a:cubicBezTo>
                      <a:cubicBezTo>
                        <a:pt x="0" y="168"/>
                        <a:pt x="3536" y="201"/>
                        <a:pt x="7873" y="201"/>
                      </a:cubicBezTo>
                      <a:cubicBezTo>
                        <a:pt x="12242" y="201"/>
                        <a:pt x="15745" y="168"/>
                        <a:pt x="15745" y="101"/>
                      </a:cubicBezTo>
                      <a:cubicBezTo>
                        <a:pt x="15745" y="34"/>
                        <a:pt x="12242" y="1"/>
                        <a:pt x="78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0"/>
                <p:cNvSpPr/>
                <p:nvPr/>
              </p:nvSpPr>
              <p:spPr>
                <a:xfrm>
                  <a:off x="5745377" y="3838460"/>
                  <a:ext cx="49148" cy="103781"/>
                </a:xfrm>
                <a:custGeom>
                  <a:avLst/>
                  <a:gdLst/>
                  <a:ahLst/>
                  <a:cxnLst/>
                  <a:rect l="l" t="t" r="r" b="b"/>
                  <a:pathLst>
                    <a:path w="2670" h="5638" extrusionOk="0">
                      <a:moveTo>
                        <a:pt x="1" y="0"/>
                      </a:moveTo>
                      <a:lnTo>
                        <a:pt x="1" y="5638"/>
                      </a:lnTo>
                      <a:lnTo>
                        <a:pt x="2669" y="5638"/>
                      </a:lnTo>
                      <a:lnTo>
                        <a:pt x="26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3323686" y="1711492"/>
                  <a:ext cx="601760" cy="1907772"/>
                </a:xfrm>
                <a:custGeom>
                  <a:avLst/>
                  <a:gdLst/>
                  <a:ahLst/>
                  <a:cxnLst/>
                  <a:rect l="l" t="t" r="r" b="b"/>
                  <a:pathLst>
                    <a:path w="32691" h="103641" extrusionOk="0">
                      <a:moveTo>
                        <a:pt x="0" y="0"/>
                      </a:moveTo>
                      <a:lnTo>
                        <a:pt x="0" y="103641"/>
                      </a:lnTo>
                      <a:lnTo>
                        <a:pt x="32690" y="103641"/>
                      </a:lnTo>
                      <a:lnTo>
                        <a:pt x="3269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3624557" y="1711492"/>
                  <a:ext cx="300889" cy="1902249"/>
                </a:xfrm>
                <a:custGeom>
                  <a:avLst/>
                  <a:gdLst/>
                  <a:ahLst/>
                  <a:cxnLst/>
                  <a:rect l="l" t="t" r="r" b="b"/>
                  <a:pathLst>
                    <a:path w="16346" h="103341" extrusionOk="0">
                      <a:moveTo>
                        <a:pt x="0" y="0"/>
                      </a:moveTo>
                      <a:lnTo>
                        <a:pt x="0" y="103341"/>
                      </a:lnTo>
                      <a:lnTo>
                        <a:pt x="16345" y="103341"/>
                      </a:lnTo>
                      <a:lnTo>
                        <a:pt x="163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3392457" y="1524214"/>
                  <a:ext cx="212459" cy="187296"/>
                </a:xfrm>
                <a:custGeom>
                  <a:avLst/>
                  <a:gdLst/>
                  <a:ahLst/>
                  <a:cxnLst/>
                  <a:rect l="l" t="t" r="r" b="b"/>
                  <a:pathLst>
                    <a:path w="11542" h="10175" extrusionOk="0">
                      <a:moveTo>
                        <a:pt x="0" y="0"/>
                      </a:moveTo>
                      <a:lnTo>
                        <a:pt x="0" y="10174"/>
                      </a:lnTo>
                      <a:lnTo>
                        <a:pt x="11542" y="10174"/>
                      </a:lnTo>
                      <a:lnTo>
                        <a:pt x="1154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553946" y="1524214"/>
                  <a:ext cx="50970" cy="187296"/>
                </a:xfrm>
                <a:custGeom>
                  <a:avLst/>
                  <a:gdLst/>
                  <a:ahLst/>
                  <a:cxnLst/>
                  <a:rect l="l" t="t" r="r" b="b"/>
                  <a:pathLst>
                    <a:path w="2769" h="10175" extrusionOk="0">
                      <a:moveTo>
                        <a:pt x="0" y="0"/>
                      </a:moveTo>
                      <a:lnTo>
                        <a:pt x="0" y="10174"/>
                      </a:lnTo>
                      <a:lnTo>
                        <a:pt x="2769" y="10174"/>
                      </a:lnTo>
                      <a:lnTo>
                        <a:pt x="276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3273323" y="1700429"/>
                  <a:ext cx="669923" cy="11081"/>
                </a:xfrm>
                <a:custGeom>
                  <a:avLst/>
                  <a:gdLst/>
                  <a:ahLst/>
                  <a:cxnLst/>
                  <a:rect l="l" t="t" r="r" b="b"/>
                  <a:pathLst>
                    <a:path w="36394" h="602" extrusionOk="0">
                      <a:moveTo>
                        <a:pt x="1" y="1"/>
                      </a:moveTo>
                      <a:lnTo>
                        <a:pt x="1" y="601"/>
                      </a:lnTo>
                      <a:lnTo>
                        <a:pt x="36394" y="601"/>
                      </a:lnTo>
                      <a:lnTo>
                        <a:pt x="36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3442194" y="1793148"/>
                  <a:ext cx="50970" cy="107481"/>
                </a:xfrm>
                <a:custGeom>
                  <a:avLst/>
                  <a:gdLst/>
                  <a:ahLst/>
                  <a:cxnLst/>
                  <a:rect l="l" t="t" r="r" b="b"/>
                  <a:pathLst>
                    <a:path w="2769" h="5839" extrusionOk="0">
                      <a:moveTo>
                        <a:pt x="0" y="1"/>
                      </a:moveTo>
                      <a:lnTo>
                        <a:pt x="0" y="5838"/>
                      </a:lnTo>
                      <a:lnTo>
                        <a:pt x="2769" y="5838"/>
                      </a:lnTo>
                      <a:lnTo>
                        <a:pt x="27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3323686" y="1940518"/>
                  <a:ext cx="300889" cy="4307"/>
                </a:xfrm>
                <a:custGeom>
                  <a:avLst/>
                  <a:gdLst/>
                  <a:ahLst/>
                  <a:cxnLst/>
                  <a:rect l="l" t="t" r="r" b="b"/>
                  <a:pathLst>
                    <a:path w="16346" h="234" extrusionOk="0">
                      <a:moveTo>
                        <a:pt x="8173" y="0"/>
                      </a:moveTo>
                      <a:cubicBezTo>
                        <a:pt x="3636" y="0"/>
                        <a:pt x="0" y="67"/>
                        <a:pt x="0" y="134"/>
                      </a:cubicBezTo>
                      <a:cubicBezTo>
                        <a:pt x="0" y="200"/>
                        <a:pt x="3636" y="234"/>
                        <a:pt x="8173" y="234"/>
                      </a:cubicBezTo>
                      <a:cubicBezTo>
                        <a:pt x="12676" y="234"/>
                        <a:pt x="16345" y="200"/>
                        <a:pt x="16345" y="134"/>
                      </a:cubicBezTo>
                      <a:cubicBezTo>
                        <a:pt x="16345" y="67"/>
                        <a:pt x="12676" y="0"/>
                        <a:pt x="8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3745512" y="1793148"/>
                  <a:ext cx="50989" cy="107481"/>
                </a:xfrm>
                <a:custGeom>
                  <a:avLst/>
                  <a:gdLst/>
                  <a:ahLst/>
                  <a:cxnLst/>
                  <a:rect l="l" t="t" r="r" b="b"/>
                  <a:pathLst>
                    <a:path w="2770" h="5839" extrusionOk="0">
                      <a:moveTo>
                        <a:pt x="1" y="1"/>
                      </a:moveTo>
                      <a:lnTo>
                        <a:pt x="1" y="5838"/>
                      </a:lnTo>
                      <a:lnTo>
                        <a:pt x="2769" y="5838"/>
                      </a:lnTo>
                      <a:lnTo>
                        <a:pt x="27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3627005" y="1940518"/>
                  <a:ext cx="300889" cy="4307"/>
                </a:xfrm>
                <a:custGeom>
                  <a:avLst/>
                  <a:gdLst/>
                  <a:ahLst/>
                  <a:cxnLst/>
                  <a:rect l="l" t="t" r="r" b="b"/>
                  <a:pathLst>
                    <a:path w="16346" h="234" extrusionOk="0">
                      <a:moveTo>
                        <a:pt x="8173" y="0"/>
                      </a:moveTo>
                      <a:cubicBezTo>
                        <a:pt x="3670" y="0"/>
                        <a:pt x="1" y="67"/>
                        <a:pt x="1" y="134"/>
                      </a:cubicBezTo>
                      <a:cubicBezTo>
                        <a:pt x="1" y="200"/>
                        <a:pt x="3670" y="234"/>
                        <a:pt x="8173" y="234"/>
                      </a:cubicBezTo>
                      <a:cubicBezTo>
                        <a:pt x="12676" y="234"/>
                        <a:pt x="16346" y="200"/>
                        <a:pt x="16346" y="134"/>
                      </a:cubicBezTo>
                      <a:cubicBezTo>
                        <a:pt x="16346" y="67"/>
                        <a:pt x="12710"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745512" y="2006215"/>
                  <a:ext cx="50989" cy="107463"/>
                </a:xfrm>
                <a:custGeom>
                  <a:avLst/>
                  <a:gdLst/>
                  <a:ahLst/>
                  <a:cxnLst/>
                  <a:rect l="l" t="t" r="r" b="b"/>
                  <a:pathLst>
                    <a:path w="2770" h="5838" extrusionOk="0">
                      <a:moveTo>
                        <a:pt x="1" y="0"/>
                      </a:moveTo>
                      <a:lnTo>
                        <a:pt x="1" y="5838"/>
                      </a:lnTo>
                      <a:lnTo>
                        <a:pt x="2769" y="5838"/>
                      </a:lnTo>
                      <a:lnTo>
                        <a:pt x="27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3627005" y="2154192"/>
                  <a:ext cx="300889" cy="4326"/>
                </a:xfrm>
                <a:custGeom>
                  <a:avLst/>
                  <a:gdLst/>
                  <a:ahLst/>
                  <a:cxnLst/>
                  <a:rect l="l" t="t" r="r" b="b"/>
                  <a:pathLst>
                    <a:path w="16346" h="235" extrusionOk="0">
                      <a:moveTo>
                        <a:pt x="8173" y="1"/>
                      </a:moveTo>
                      <a:cubicBezTo>
                        <a:pt x="3670" y="1"/>
                        <a:pt x="1" y="34"/>
                        <a:pt x="1" y="101"/>
                      </a:cubicBezTo>
                      <a:cubicBezTo>
                        <a:pt x="1" y="167"/>
                        <a:pt x="3670" y="234"/>
                        <a:pt x="8173" y="234"/>
                      </a:cubicBezTo>
                      <a:cubicBezTo>
                        <a:pt x="12676" y="234"/>
                        <a:pt x="16346" y="167"/>
                        <a:pt x="16346" y="101"/>
                      </a:cubicBezTo>
                      <a:cubicBezTo>
                        <a:pt x="16346" y="34"/>
                        <a:pt x="12710" y="1"/>
                        <a:pt x="81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3745512" y="2226037"/>
                  <a:ext cx="50989" cy="107463"/>
                </a:xfrm>
                <a:custGeom>
                  <a:avLst/>
                  <a:gdLst/>
                  <a:ahLst/>
                  <a:cxnLst/>
                  <a:rect l="l" t="t" r="r" b="b"/>
                  <a:pathLst>
                    <a:path w="2770" h="5838" extrusionOk="0">
                      <a:moveTo>
                        <a:pt x="1" y="0"/>
                      </a:moveTo>
                      <a:lnTo>
                        <a:pt x="1" y="5838"/>
                      </a:lnTo>
                      <a:lnTo>
                        <a:pt x="2769" y="5838"/>
                      </a:lnTo>
                      <a:lnTo>
                        <a:pt x="27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3627005" y="2374015"/>
                  <a:ext cx="300889" cy="3700"/>
                </a:xfrm>
                <a:custGeom>
                  <a:avLst/>
                  <a:gdLst/>
                  <a:ahLst/>
                  <a:cxnLst/>
                  <a:rect l="l" t="t" r="r" b="b"/>
                  <a:pathLst>
                    <a:path w="16346" h="201" extrusionOk="0">
                      <a:moveTo>
                        <a:pt x="8173" y="0"/>
                      </a:moveTo>
                      <a:cubicBezTo>
                        <a:pt x="3670" y="0"/>
                        <a:pt x="1" y="34"/>
                        <a:pt x="1" y="101"/>
                      </a:cubicBezTo>
                      <a:cubicBezTo>
                        <a:pt x="1" y="167"/>
                        <a:pt x="3670" y="201"/>
                        <a:pt x="8173" y="201"/>
                      </a:cubicBezTo>
                      <a:cubicBezTo>
                        <a:pt x="12676" y="201"/>
                        <a:pt x="16346" y="167"/>
                        <a:pt x="16346" y="101"/>
                      </a:cubicBezTo>
                      <a:cubicBezTo>
                        <a:pt x="16346" y="34"/>
                        <a:pt x="12710"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3745512" y="2445859"/>
                  <a:ext cx="50989" cy="107463"/>
                </a:xfrm>
                <a:custGeom>
                  <a:avLst/>
                  <a:gdLst/>
                  <a:ahLst/>
                  <a:cxnLst/>
                  <a:rect l="l" t="t" r="r" b="b"/>
                  <a:pathLst>
                    <a:path w="2770" h="5838" extrusionOk="0">
                      <a:moveTo>
                        <a:pt x="1" y="0"/>
                      </a:moveTo>
                      <a:lnTo>
                        <a:pt x="1" y="5838"/>
                      </a:lnTo>
                      <a:lnTo>
                        <a:pt x="2769" y="5838"/>
                      </a:lnTo>
                      <a:lnTo>
                        <a:pt x="27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3627005" y="2593837"/>
                  <a:ext cx="300889" cy="3700"/>
                </a:xfrm>
                <a:custGeom>
                  <a:avLst/>
                  <a:gdLst/>
                  <a:ahLst/>
                  <a:cxnLst/>
                  <a:rect l="l" t="t" r="r" b="b"/>
                  <a:pathLst>
                    <a:path w="16346" h="201" extrusionOk="0">
                      <a:moveTo>
                        <a:pt x="8173" y="0"/>
                      </a:moveTo>
                      <a:cubicBezTo>
                        <a:pt x="3670" y="0"/>
                        <a:pt x="1" y="34"/>
                        <a:pt x="1" y="100"/>
                      </a:cubicBezTo>
                      <a:cubicBezTo>
                        <a:pt x="1" y="167"/>
                        <a:pt x="3670" y="200"/>
                        <a:pt x="8173" y="200"/>
                      </a:cubicBezTo>
                      <a:cubicBezTo>
                        <a:pt x="12676" y="200"/>
                        <a:pt x="16346" y="167"/>
                        <a:pt x="16346" y="100"/>
                      </a:cubicBezTo>
                      <a:cubicBezTo>
                        <a:pt x="16346" y="34"/>
                        <a:pt x="12710"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3745512" y="2659534"/>
                  <a:ext cx="50989" cy="107481"/>
                </a:xfrm>
                <a:custGeom>
                  <a:avLst/>
                  <a:gdLst/>
                  <a:ahLst/>
                  <a:cxnLst/>
                  <a:rect l="l" t="t" r="r" b="b"/>
                  <a:pathLst>
                    <a:path w="2770" h="5839" extrusionOk="0">
                      <a:moveTo>
                        <a:pt x="1" y="1"/>
                      </a:moveTo>
                      <a:lnTo>
                        <a:pt x="1" y="5838"/>
                      </a:lnTo>
                      <a:lnTo>
                        <a:pt x="2769" y="5838"/>
                      </a:lnTo>
                      <a:lnTo>
                        <a:pt x="27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3627005" y="2806904"/>
                  <a:ext cx="300889" cy="4307"/>
                </a:xfrm>
                <a:custGeom>
                  <a:avLst/>
                  <a:gdLst/>
                  <a:ahLst/>
                  <a:cxnLst/>
                  <a:rect l="l" t="t" r="r" b="b"/>
                  <a:pathLst>
                    <a:path w="16346" h="234" extrusionOk="0">
                      <a:moveTo>
                        <a:pt x="8173" y="0"/>
                      </a:moveTo>
                      <a:cubicBezTo>
                        <a:pt x="3670" y="0"/>
                        <a:pt x="1" y="67"/>
                        <a:pt x="1" y="134"/>
                      </a:cubicBezTo>
                      <a:cubicBezTo>
                        <a:pt x="1" y="167"/>
                        <a:pt x="3670" y="234"/>
                        <a:pt x="8173" y="234"/>
                      </a:cubicBezTo>
                      <a:cubicBezTo>
                        <a:pt x="12676" y="234"/>
                        <a:pt x="16346" y="167"/>
                        <a:pt x="16346" y="134"/>
                      </a:cubicBezTo>
                      <a:cubicBezTo>
                        <a:pt x="16346" y="67"/>
                        <a:pt x="12710"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3745512" y="2873834"/>
                  <a:ext cx="50989" cy="107463"/>
                </a:xfrm>
                <a:custGeom>
                  <a:avLst/>
                  <a:gdLst/>
                  <a:ahLst/>
                  <a:cxnLst/>
                  <a:rect l="l" t="t" r="r" b="b"/>
                  <a:pathLst>
                    <a:path w="2770" h="5838" extrusionOk="0">
                      <a:moveTo>
                        <a:pt x="1" y="0"/>
                      </a:moveTo>
                      <a:lnTo>
                        <a:pt x="1" y="5838"/>
                      </a:lnTo>
                      <a:lnTo>
                        <a:pt x="2769" y="5838"/>
                      </a:lnTo>
                      <a:lnTo>
                        <a:pt x="27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3745512" y="3091189"/>
                  <a:ext cx="50989" cy="107481"/>
                </a:xfrm>
                <a:custGeom>
                  <a:avLst/>
                  <a:gdLst/>
                  <a:ahLst/>
                  <a:cxnLst/>
                  <a:rect l="l" t="t" r="r" b="b"/>
                  <a:pathLst>
                    <a:path w="2770" h="5839" extrusionOk="0">
                      <a:moveTo>
                        <a:pt x="1" y="1"/>
                      </a:moveTo>
                      <a:lnTo>
                        <a:pt x="1" y="5838"/>
                      </a:lnTo>
                      <a:lnTo>
                        <a:pt x="2769" y="5838"/>
                      </a:lnTo>
                      <a:lnTo>
                        <a:pt x="27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3442194" y="2009896"/>
                  <a:ext cx="50970" cy="107481"/>
                </a:xfrm>
                <a:custGeom>
                  <a:avLst/>
                  <a:gdLst/>
                  <a:ahLst/>
                  <a:cxnLst/>
                  <a:rect l="l" t="t" r="r" b="b"/>
                  <a:pathLst>
                    <a:path w="2769" h="5839" extrusionOk="0">
                      <a:moveTo>
                        <a:pt x="0" y="1"/>
                      </a:moveTo>
                      <a:lnTo>
                        <a:pt x="0" y="5838"/>
                      </a:lnTo>
                      <a:lnTo>
                        <a:pt x="2769" y="5838"/>
                      </a:lnTo>
                      <a:lnTo>
                        <a:pt x="27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3323686" y="2157874"/>
                  <a:ext cx="300889" cy="3700"/>
                </a:xfrm>
                <a:custGeom>
                  <a:avLst/>
                  <a:gdLst/>
                  <a:ahLst/>
                  <a:cxnLst/>
                  <a:rect l="l" t="t" r="r" b="b"/>
                  <a:pathLst>
                    <a:path w="16346" h="201" extrusionOk="0">
                      <a:moveTo>
                        <a:pt x="8173" y="1"/>
                      </a:moveTo>
                      <a:cubicBezTo>
                        <a:pt x="3636" y="1"/>
                        <a:pt x="0" y="34"/>
                        <a:pt x="0" y="101"/>
                      </a:cubicBezTo>
                      <a:cubicBezTo>
                        <a:pt x="0" y="167"/>
                        <a:pt x="3636" y="201"/>
                        <a:pt x="8173" y="201"/>
                      </a:cubicBezTo>
                      <a:cubicBezTo>
                        <a:pt x="12676" y="201"/>
                        <a:pt x="16345" y="167"/>
                        <a:pt x="16345" y="101"/>
                      </a:cubicBezTo>
                      <a:cubicBezTo>
                        <a:pt x="16345" y="34"/>
                        <a:pt x="12676" y="1"/>
                        <a:pt x="8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3442194" y="2226037"/>
                  <a:ext cx="50970" cy="107463"/>
                </a:xfrm>
                <a:custGeom>
                  <a:avLst/>
                  <a:gdLst/>
                  <a:ahLst/>
                  <a:cxnLst/>
                  <a:rect l="l" t="t" r="r" b="b"/>
                  <a:pathLst>
                    <a:path w="2769" h="5838" extrusionOk="0">
                      <a:moveTo>
                        <a:pt x="0" y="0"/>
                      </a:moveTo>
                      <a:lnTo>
                        <a:pt x="0" y="5838"/>
                      </a:lnTo>
                      <a:lnTo>
                        <a:pt x="2769" y="5838"/>
                      </a:lnTo>
                      <a:lnTo>
                        <a:pt x="27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3323686" y="2374015"/>
                  <a:ext cx="300889" cy="4307"/>
                </a:xfrm>
                <a:custGeom>
                  <a:avLst/>
                  <a:gdLst/>
                  <a:ahLst/>
                  <a:cxnLst/>
                  <a:rect l="l" t="t" r="r" b="b"/>
                  <a:pathLst>
                    <a:path w="16346" h="234" extrusionOk="0">
                      <a:moveTo>
                        <a:pt x="8173" y="0"/>
                      </a:moveTo>
                      <a:cubicBezTo>
                        <a:pt x="3636" y="0"/>
                        <a:pt x="0" y="34"/>
                        <a:pt x="0" y="101"/>
                      </a:cubicBezTo>
                      <a:cubicBezTo>
                        <a:pt x="0" y="167"/>
                        <a:pt x="3636" y="234"/>
                        <a:pt x="8173" y="234"/>
                      </a:cubicBezTo>
                      <a:cubicBezTo>
                        <a:pt x="12676" y="234"/>
                        <a:pt x="16345" y="167"/>
                        <a:pt x="16345" y="101"/>
                      </a:cubicBezTo>
                      <a:cubicBezTo>
                        <a:pt x="16345" y="34"/>
                        <a:pt x="12676" y="0"/>
                        <a:pt x="8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3442194" y="2442785"/>
                  <a:ext cx="50970" cy="107463"/>
                </a:xfrm>
                <a:custGeom>
                  <a:avLst/>
                  <a:gdLst/>
                  <a:ahLst/>
                  <a:cxnLst/>
                  <a:rect l="l" t="t" r="r" b="b"/>
                  <a:pathLst>
                    <a:path w="2769" h="5838" extrusionOk="0">
                      <a:moveTo>
                        <a:pt x="0" y="0"/>
                      </a:moveTo>
                      <a:lnTo>
                        <a:pt x="0" y="5838"/>
                      </a:lnTo>
                      <a:lnTo>
                        <a:pt x="2769" y="5838"/>
                      </a:lnTo>
                      <a:lnTo>
                        <a:pt x="27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3323686" y="2590156"/>
                  <a:ext cx="300889" cy="4307"/>
                </a:xfrm>
                <a:custGeom>
                  <a:avLst/>
                  <a:gdLst/>
                  <a:ahLst/>
                  <a:cxnLst/>
                  <a:rect l="l" t="t" r="r" b="b"/>
                  <a:pathLst>
                    <a:path w="16346" h="234" extrusionOk="0">
                      <a:moveTo>
                        <a:pt x="8173" y="0"/>
                      </a:moveTo>
                      <a:cubicBezTo>
                        <a:pt x="3636" y="0"/>
                        <a:pt x="0" y="67"/>
                        <a:pt x="0" y="134"/>
                      </a:cubicBezTo>
                      <a:cubicBezTo>
                        <a:pt x="0" y="200"/>
                        <a:pt x="3636" y="234"/>
                        <a:pt x="8173" y="234"/>
                      </a:cubicBezTo>
                      <a:cubicBezTo>
                        <a:pt x="12676" y="234"/>
                        <a:pt x="16345" y="200"/>
                        <a:pt x="16345" y="134"/>
                      </a:cubicBezTo>
                      <a:cubicBezTo>
                        <a:pt x="16345" y="67"/>
                        <a:pt x="12676" y="0"/>
                        <a:pt x="8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3442194" y="2659534"/>
                  <a:ext cx="50970" cy="107481"/>
                </a:xfrm>
                <a:custGeom>
                  <a:avLst/>
                  <a:gdLst/>
                  <a:ahLst/>
                  <a:cxnLst/>
                  <a:rect l="l" t="t" r="r" b="b"/>
                  <a:pathLst>
                    <a:path w="2769" h="5839" extrusionOk="0">
                      <a:moveTo>
                        <a:pt x="0" y="1"/>
                      </a:moveTo>
                      <a:lnTo>
                        <a:pt x="0" y="5838"/>
                      </a:lnTo>
                      <a:lnTo>
                        <a:pt x="2769" y="5838"/>
                      </a:lnTo>
                      <a:lnTo>
                        <a:pt x="27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3323686" y="2806904"/>
                  <a:ext cx="300889" cy="4307"/>
                </a:xfrm>
                <a:custGeom>
                  <a:avLst/>
                  <a:gdLst/>
                  <a:ahLst/>
                  <a:cxnLst/>
                  <a:rect l="l" t="t" r="r" b="b"/>
                  <a:pathLst>
                    <a:path w="16346" h="234" extrusionOk="0">
                      <a:moveTo>
                        <a:pt x="8173" y="0"/>
                      </a:moveTo>
                      <a:cubicBezTo>
                        <a:pt x="3636" y="0"/>
                        <a:pt x="0" y="67"/>
                        <a:pt x="0" y="134"/>
                      </a:cubicBezTo>
                      <a:cubicBezTo>
                        <a:pt x="0" y="167"/>
                        <a:pt x="3636" y="234"/>
                        <a:pt x="8173" y="234"/>
                      </a:cubicBezTo>
                      <a:cubicBezTo>
                        <a:pt x="12676" y="234"/>
                        <a:pt x="16345" y="167"/>
                        <a:pt x="16345" y="134"/>
                      </a:cubicBezTo>
                      <a:cubicBezTo>
                        <a:pt x="16345" y="67"/>
                        <a:pt x="12676"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3442194" y="2876282"/>
                  <a:ext cx="50970" cy="107481"/>
                </a:xfrm>
                <a:custGeom>
                  <a:avLst/>
                  <a:gdLst/>
                  <a:ahLst/>
                  <a:cxnLst/>
                  <a:rect l="l" t="t" r="r" b="b"/>
                  <a:pathLst>
                    <a:path w="2769" h="5839" extrusionOk="0">
                      <a:moveTo>
                        <a:pt x="0" y="1"/>
                      </a:moveTo>
                      <a:lnTo>
                        <a:pt x="0" y="5838"/>
                      </a:lnTo>
                      <a:lnTo>
                        <a:pt x="2769" y="5838"/>
                      </a:lnTo>
                      <a:lnTo>
                        <a:pt x="27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3323686" y="3023652"/>
                  <a:ext cx="300889" cy="4307"/>
                </a:xfrm>
                <a:custGeom>
                  <a:avLst/>
                  <a:gdLst/>
                  <a:ahLst/>
                  <a:cxnLst/>
                  <a:rect l="l" t="t" r="r" b="b"/>
                  <a:pathLst>
                    <a:path w="16346" h="234" extrusionOk="0">
                      <a:moveTo>
                        <a:pt x="8173" y="0"/>
                      </a:moveTo>
                      <a:cubicBezTo>
                        <a:pt x="3636" y="0"/>
                        <a:pt x="0" y="67"/>
                        <a:pt x="0" y="100"/>
                      </a:cubicBezTo>
                      <a:cubicBezTo>
                        <a:pt x="0" y="167"/>
                        <a:pt x="3636" y="234"/>
                        <a:pt x="8173" y="234"/>
                      </a:cubicBezTo>
                      <a:cubicBezTo>
                        <a:pt x="12676" y="234"/>
                        <a:pt x="16345" y="167"/>
                        <a:pt x="16345" y="100"/>
                      </a:cubicBezTo>
                      <a:cubicBezTo>
                        <a:pt x="16345" y="34"/>
                        <a:pt x="12676"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3442194" y="3092423"/>
                  <a:ext cx="50970" cy="107463"/>
                </a:xfrm>
                <a:custGeom>
                  <a:avLst/>
                  <a:gdLst/>
                  <a:ahLst/>
                  <a:cxnLst/>
                  <a:rect l="l" t="t" r="r" b="b"/>
                  <a:pathLst>
                    <a:path w="2769" h="5838" extrusionOk="0">
                      <a:moveTo>
                        <a:pt x="0" y="0"/>
                      </a:moveTo>
                      <a:lnTo>
                        <a:pt x="0" y="5838"/>
                      </a:lnTo>
                      <a:lnTo>
                        <a:pt x="2769" y="5838"/>
                      </a:lnTo>
                      <a:lnTo>
                        <a:pt x="27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3824720" y="2989267"/>
                  <a:ext cx="549574" cy="1043853"/>
                </a:xfrm>
                <a:custGeom>
                  <a:avLst/>
                  <a:gdLst/>
                  <a:ahLst/>
                  <a:cxnLst/>
                  <a:rect l="l" t="t" r="r" b="b"/>
                  <a:pathLst>
                    <a:path w="29856" h="56708" extrusionOk="0">
                      <a:moveTo>
                        <a:pt x="1" y="0"/>
                      </a:moveTo>
                      <a:lnTo>
                        <a:pt x="1" y="56708"/>
                      </a:lnTo>
                      <a:lnTo>
                        <a:pt x="29855" y="56708"/>
                      </a:lnTo>
                      <a:lnTo>
                        <a:pt x="2985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0"/>
                <p:cNvSpPr/>
                <p:nvPr/>
              </p:nvSpPr>
              <p:spPr>
                <a:xfrm>
                  <a:off x="4116387" y="2989267"/>
                  <a:ext cx="257907" cy="1043853"/>
                </a:xfrm>
                <a:custGeom>
                  <a:avLst/>
                  <a:gdLst/>
                  <a:ahLst/>
                  <a:cxnLst/>
                  <a:rect l="l" t="t" r="r" b="b"/>
                  <a:pathLst>
                    <a:path w="14011" h="56708" extrusionOk="0">
                      <a:moveTo>
                        <a:pt x="0" y="0"/>
                      </a:moveTo>
                      <a:lnTo>
                        <a:pt x="0" y="56708"/>
                      </a:lnTo>
                      <a:lnTo>
                        <a:pt x="14010" y="56708"/>
                      </a:lnTo>
                      <a:lnTo>
                        <a:pt x="1401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0"/>
                <p:cNvSpPr/>
                <p:nvPr/>
              </p:nvSpPr>
              <p:spPr>
                <a:xfrm>
                  <a:off x="3939546" y="3087508"/>
                  <a:ext cx="49755" cy="120367"/>
                </a:xfrm>
                <a:custGeom>
                  <a:avLst/>
                  <a:gdLst/>
                  <a:ahLst/>
                  <a:cxnLst/>
                  <a:rect l="l" t="t" r="r" b="b"/>
                  <a:pathLst>
                    <a:path w="2703" h="6539" extrusionOk="0">
                      <a:moveTo>
                        <a:pt x="0" y="1"/>
                      </a:moveTo>
                      <a:lnTo>
                        <a:pt x="0" y="6539"/>
                      </a:lnTo>
                      <a:lnTo>
                        <a:pt x="2702" y="6539"/>
                      </a:lnTo>
                      <a:lnTo>
                        <a:pt x="27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0"/>
                <p:cNvSpPr/>
                <p:nvPr/>
              </p:nvSpPr>
              <p:spPr>
                <a:xfrm>
                  <a:off x="3939546" y="3557856"/>
                  <a:ext cx="49755" cy="120367"/>
                </a:xfrm>
                <a:custGeom>
                  <a:avLst/>
                  <a:gdLst/>
                  <a:ahLst/>
                  <a:cxnLst/>
                  <a:rect l="l" t="t" r="r" b="b"/>
                  <a:pathLst>
                    <a:path w="2703" h="6539" extrusionOk="0">
                      <a:moveTo>
                        <a:pt x="0" y="0"/>
                      </a:moveTo>
                      <a:lnTo>
                        <a:pt x="0" y="6538"/>
                      </a:lnTo>
                      <a:lnTo>
                        <a:pt x="2702" y="6538"/>
                      </a:lnTo>
                      <a:lnTo>
                        <a:pt x="270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0"/>
                <p:cNvSpPr/>
                <p:nvPr/>
              </p:nvSpPr>
              <p:spPr>
                <a:xfrm>
                  <a:off x="3824720" y="3253286"/>
                  <a:ext cx="291685" cy="3718"/>
                </a:xfrm>
                <a:custGeom>
                  <a:avLst/>
                  <a:gdLst/>
                  <a:ahLst/>
                  <a:cxnLst/>
                  <a:rect l="l" t="t" r="r" b="b"/>
                  <a:pathLst>
                    <a:path w="15846" h="202" extrusionOk="0">
                      <a:moveTo>
                        <a:pt x="7940" y="1"/>
                      </a:moveTo>
                      <a:cubicBezTo>
                        <a:pt x="3570" y="1"/>
                        <a:pt x="1" y="34"/>
                        <a:pt x="1" y="101"/>
                      </a:cubicBezTo>
                      <a:cubicBezTo>
                        <a:pt x="1" y="134"/>
                        <a:pt x="3570" y="201"/>
                        <a:pt x="7940" y="201"/>
                      </a:cubicBezTo>
                      <a:cubicBezTo>
                        <a:pt x="12309" y="201"/>
                        <a:pt x="15845" y="134"/>
                        <a:pt x="15845" y="101"/>
                      </a:cubicBezTo>
                      <a:cubicBezTo>
                        <a:pt x="15845" y="34"/>
                        <a:pt x="12309" y="1"/>
                        <a:pt x="794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0"/>
                <p:cNvSpPr/>
                <p:nvPr/>
              </p:nvSpPr>
              <p:spPr>
                <a:xfrm>
                  <a:off x="3939546" y="3324523"/>
                  <a:ext cx="49755" cy="120367"/>
                </a:xfrm>
                <a:custGeom>
                  <a:avLst/>
                  <a:gdLst/>
                  <a:ahLst/>
                  <a:cxnLst/>
                  <a:rect l="l" t="t" r="r" b="b"/>
                  <a:pathLst>
                    <a:path w="2703" h="6539" extrusionOk="0">
                      <a:moveTo>
                        <a:pt x="0" y="0"/>
                      </a:moveTo>
                      <a:lnTo>
                        <a:pt x="0" y="6538"/>
                      </a:lnTo>
                      <a:lnTo>
                        <a:pt x="2702" y="6538"/>
                      </a:lnTo>
                      <a:lnTo>
                        <a:pt x="270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0"/>
                <p:cNvSpPr/>
                <p:nvPr/>
              </p:nvSpPr>
              <p:spPr>
                <a:xfrm>
                  <a:off x="3824720" y="3490301"/>
                  <a:ext cx="291685" cy="3700"/>
                </a:xfrm>
                <a:custGeom>
                  <a:avLst/>
                  <a:gdLst/>
                  <a:ahLst/>
                  <a:cxnLst/>
                  <a:rect l="l" t="t" r="r" b="b"/>
                  <a:pathLst>
                    <a:path w="15846" h="201" extrusionOk="0">
                      <a:moveTo>
                        <a:pt x="7940" y="1"/>
                      </a:moveTo>
                      <a:cubicBezTo>
                        <a:pt x="3570" y="1"/>
                        <a:pt x="1" y="34"/>
                        <a:pt x="1" y="101"/>
                      </a:cubicBezTo>
                      <a:cubicBezTo>
                        <a:pt x="1" y="134"/>
                        <a:pt x="3570" y="201"/>
                        <a:pt x="7940" y="201"/>
                      </a:cubicBezTo>
                      <a:cubicBezTo>
                        <a:pt x="12309" y="201"/>
                        <a:pt x="15845" y="134"/>
                        <a:pt x="15845" y="101"/>
                      </a:cubicBezTo>
                      <a:cubicBezTo>
                        <a:pt x="15845" y="34"/>
                        <a:pt x="12309" y="1"/>
                        <a:pt x="794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0"/>
                <p:cNvSpPr/>
                <p:nvPr/>
              </p:nvSpPr>
              <p:spPr>
                <a:xfrm>
                  <a:off x="4171039" y="3315927"/>
                  <a:ext cx="49737" cy="119759"/>
                </a:xfrm>
                <a:custGeom>
                  <a:avLst/>
                  <a:gdLst/>
                  <a:ahLst/>
                  <a:cxnLst/>
                  <a:rect l="l" t="t" r="r" b="b"/>
                  <a:pathLst>
                    <a:path w="2702" h="6506" extrusionOk="0">
                      <a:moveTo>
                        <a:pt x="0" y="0"/>
                      </a:moveTo>
                      <a:lnTo>
                        <a:pt x="0" y="6505"/>
                      </a:lnTo>
                      <a:lnTo>
                        <a:pt x="2702" y="6505"/>
                      </a:lnTo>
                      <a:lnTo>
                        <a:pt x="27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0"/>
                <p:cNvSpPr/>
                <p:nvPr/>
              </p:nvSpPr>
              <p:spPr>
                <a:xfrm>
                  <a:off x="4278483" y="3315927"/>
                  <a:ext cx="49755" cy="119759"/>
                </a:xfrm>
                <a:custGeom>
                  <a:avLst/>
                  <a:gdLst/>
                  <a:ahLst/>
                  <a:cxnLst/>
                  <a:rect l="l" t="t" r="r" b="b"/>
                  <a:pathLst>
                    <a:path w="2703" h="6506" extrusionOk="0">
                      <a:moveTo>
                        <a:pt x="1" y="0"/>
                      </a:moveTo>
                      <a:lnTo>
                        <a:pt x="1" y="6505"/>
                      </a:lnTo>
                      <a:lnTo>
                        <a:pt x="2702" y="6505"/>
                      </a:lnTo>
                      <a:lnTo>
                        <a:pt x="27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0"/>
                <p:cNvSpPr/>
                <p:nvPr/>
              </p:nvSpPr>
              <p:spPr>
                <a:xfrm>
                  <a:off x="4171039" y="3543719"/>
                  <a:ext cx="49737" cy="119759"/>
                </a:xfrm>
                <a:custGeom>
                  <a:avLst/>
                  <a:gdLst/>
                  <a:ahLst/>
                  <a:cxnLst/>
                  <a:rect l="l" t="t" r="r" b="b"/>
                  <a:pathLst>
                    <a:path w="2702" h="6506" extrusionOk="0">
                      <a:moveTo>
                        <a:pt x="0" y="1"/>
                      </a:moveTo>
                      <a:lnTo>
                        <a:pt x="0" y="6506"/>
                      </a:lnTo>
                      <a:lnTo>
                        <a:pt x="2702" y="6506"/>
                      </a:lnTo>
                      <a:lnTo>
                        <a:pt x="27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0"/>
                <p:cNvSpPr/>
                <p:nvPr/>
              </p:nvSpPr>
              <p:spPr>
                <a:xfrm>
                  <a:off x="4278483" y="3543719"/>
                  <a:ext cx="49755" cy="119759"/>
                </a:xfrm>
                <a:custGeom>
                  <a:avLst/>
                  <a:gdLst/>
                  <a:ahLst/>
                  <a:cxnLst/>
                  <a:rect l="l" t="t" r="r" b="b"/>
                  <a:pathLst>
                    <a:path w="2703" h="6506" extrusionOk="0">
                      <a:moveTo>
                        <a:pt x="1" y="1"/>
                      </a:moveTo>
                      <a:lnTo>
                        <a:pt x="1" y="6506"/>
                      </a:lnTo>
                      <a:lnTo>
                        <a:pt x="2702" y="6506"/>
                      </a:lnTo>
                      <a:lnTo>
                        <a:pt x="27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0"/>
                <p:cNvSpPr/>
                <p:nvPr/>
              </p:nvSpPr>
              <p:spPr>
                <a:xfrm>
                  <a:off x="3782972" y="2964086"/>
                  <a:ext cx="633071" cy="26433"/>
                </a:xfrm>
                <a:custGeom>
                  <a:avLst/>
                  <a:gdLst/>
                  <a:ahLst/>
                  <a:cxnLst/>
                  <a:rect l="l" t="t" r="r" b="b"/>
                  <a:pathLst>
                    <a:path w="34392" h="1436" extrusionOk="0">
                      <a:moveTo>
                        <a:pt x="0" y="1"/>
                      </a:moveTo>
                      <a:lnTo>
                        <a:pt x="0" y="1435"/>
                      </a:lnTo>
                      <a:lnTo>
                        <a:pt x="34392" y="1435"/>
                      </a:lnTo>
                      <a:lnTo>
                        <a:pt x="343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0"/>
                <p:cNvSpPr/>
                <p:nvPr/>
              </p:nvSpPr>
              <p:spPr>
                <a:xfrm>
                  <a:off x="5317403" y="2870152"/>
                  <a:ext cx="412033" cy="1158678"/>
                </a:xfrm>
                <a:custGeom>
                  <a:avLst/>
                  <a:gdLst/>
                  <a:ahLst/>
                  <a:cxnLst/>
                  <a:rect l="l" t="t" r="r" b="b"/>
                  <a:pathLst>
                    <a:path w="22384" h="62946" extrusionOk="0">
                      <a:moveTo>
                        <a:pt x="1" y="0"/>
                      </a:moveTo>
                      <a:lnTo>
                        <a:pt x="1" y="62945"/>
                      </a:lnTo>
                      <a:lnTo>
                        <a:pt x="22383" y="62945"/>
                      </a:lnTo>
                      <a:lnTo>
                        <a:pt x="223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0"/>
                <p:cNvSpPr/>
                <p:nvPr/>
              </p:nvSpPr>
              <p:spPr>
                <a:xfrm>
                  <a:off x="5034958" y="3026726"/>
                  <a:ext cx="78618" cy="192193"/>
                </a:xfrm>
                <a:custGeom>
                  <a:avLst/>
                  <a:gdLst/>
                  <a:ahLst/>
                  <a:cxnLst/>
                  <a:rect l="l" t="t" r="r" b="b"/>
                  <a:pathLst>
                    <a:path w="4271" h="10441" extrusionOk="0">
                      <a:moveTo>
                        <a:pt x="1" y="0"/>
                      </a:moveTo>
                      <a:lnTo>
                        <a:pt x="1" y="10441"/>
                      </a:lnTo>
                      <a:lnTo>
                        <a:pt x="4270" y="10441"/>
                      </a:lnTo>
                      <a:lnTo>
                        <a:pt x="4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0"/>
                <p:cNvSpPr/>
                <p:nvPr/>
              </p:nvSpPr>
              <p:spPr>
                <a:xfrm>
                  <a:off x="5034958" y="3778286"/>
                  <a:ext cx="78618" cy="191585"/>
                </a:xfrm>
                <a:custGeom>
                  <a:avLst/>
                  <a:gdLst/>
                  <a:ahLst/>
                  <a:cxnLst/>
                  <a:rect l="l" t="t" r="r" b="b"/>
                  <a:pathLst>
                    <a:path w="4271" h="10408" extrusionOk="0">
                      <a:moveTo>
                        <a:pt x="1" y="0"/>
                      </a:moveTo>
                      <a:lnTo>
                        <a:pt x="1" y="10408"/>
                      </a:lnTo>
                      <a:lnTo>
                        <a:pt x="4270" y="10408"/>
                      </a:lnTo>
                      <a:lnTo>
                        <a:pt x="4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0"/>
                <p:cNvSpPr/>
                <p:nvPr/>
              </p:nvSpPr>
              <p:spPr>
                <a:xfrm>
                  <a:off x="4850754" y="3290138"/>
                  <a:ext cx="466667" cy="8007"/>
                </a:xfrm>
                <a:custGeom>
                  <a:avLst/>
                  <a:gdLst/>
                  <a:ahLst/>
                  <a:cxnLst/>
                  <a:rect l="l" t="t" r="r" b="b"/>
                  <a:pathLst>
                    <a:path w="25352" h="435" extrusionOk="0">
                      <a:moveTo>
                        <a:pt x="12676" y="0"/>
                      </a:moveTo>
                      <a:cubicBezTo>
                        <a:pt x="5671" y="0"/>
                        <a:pt x="0" y="100"/>
                        <a:pt x="0" y="201"/>
                      </a:cubicBezTo>
                      <a:cubicBezTo>
                        <a:pt x="0" y="334"/>
                        <a:pt x="5671" y="434"/>
                        <a:pt x="12676" y="434"/>
                      </a:cubicBezTo>
                      <a:cubicBezTo>
                        <a:pt x="19681" y="434"/>
                        <a:pt x="25352" y="334"/>
                        <a:pt x="25352" y="201"/>
                      </a:cubicBezTo>
                      <a:cubicBezTo>
                        <a:pt x="25352" y="100"/>
                        <a:pt x="19681" y="0"/>
                        <a:pt x="12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0"/>
                <p:cNvSpPr/>
                <p:nvPr/>
              </p:nvSpPr>
              <p:spPr>
                <a:xfrm>
                  <a:off x="5034958" y="3404964"/>
                  <a:ext cx="78618" cy="192193"/>
                </a:xfrm>
                <a:custGeom>
                  <a:avLst/>
                  <a:gdLst/>
                  <a:ahLst/>
                  <a:cxnLst/>
                  <a:rect l="l" t="t" r="r" b="b"/>
                  <a:pathLst>
                    <a:path w="4271" h="10441" extrusionOk="0">
                      <a:moveTo>
                        <a:pt x="1" y="0"/>
                      </a:moveTo>
                      <a:lnTo>
                        <a:pt x="1" y="10441"/>
                      </a:lnTo>
                      <a:lnTo>
                        <a:pt x="4270" y="10441"/>
                      </a:lnTo>
                      <a:lnTo>
                        <a:pt x="4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0"/>
                <p:cNvSpPr/>
                <p:nvPr/>
              </p:nvSpPr>
              <p:spPr>
                <a:xfrm>
                  <a:off x="4850754" y="3668982"/>
                  <a:ext cx="466667" cy="7400"/>
                </a:xfrm>
                <a:custGeom>
                  <a:avLst/>
                  <a:gdLst/>
                  <a:ahLst/>
                  <a:cxnLst/>
                  <a:rect l="l" t="t" r="r" b="b"/>
                  <a:pathLst>
                    <a:path w="25352" h="402" extrusionOk="0">
                      <a:moveTo>
                        <a:pt x="12676" y="1"/>
                      </a:moveTo>
                      <a:cubicBezTo>
                        <a:pt x="5671" y="1"/>
                        <a:pt x="0" y="68"/>
                        <a:pt x="0" y="201"/>
                      </a:cubicBezTo>
                      <a:cubicBezTo>
                        <a:pt x="0" y="301"/>
                        <a:pt x="5671" y="401"/>
                        <a:pt x="12676" y="401"/>
                      </a:cubicBezTo>
                      <a:cubicBezTo>
                        <a:pt x="19681" y="401"/>
                        <a:pt x="25352" y="301"/>
                        <a:pt x="25352" y="201"/>
                      </a:cubicBezTo>
                      <a:cubicBezTo>
                        <a:pt x="25352" y="68"/>
                        <a:pt x="19681" y="1"/>
                        <a:pt x="1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0"/>
                <p:cNvSpPr/>
                <p:nvPr/>
              </p:nvSpPr>
              <p:spPr>
                <a:xfrm>
                  <a:off x="5404599" y="3026726"/>
                  <a:ext cx="79226" cy="192193"/>
                </a:xfrm>
                <a:custGeom>
                  <a:avLst/>
                  <a:gdLst/>
                  <a:ahLst/>
                  <a:cxnLst/>
                  <a:rect l="l" t="t" r="r" b="b"/>
                  <a:pathLst>
                    <a:path w="4304" h="10441" extrusionOk="0">
                      <a:moveTo>
                        <a:pt x="1" y="0"/>
                      </a:moveTo>
                      <a:lnTo>
                        <a:pt x="1" y="10441"/>
                      </a:lnTo>
                      <a:lnTo>
                        <a:pt x="4304" y="10441"/>
                      </a:lnTo>
                      <a:lnTo>
                        <a:pt x="43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0"/>
                <p:cNvSpPr/>
                <p:nvPr/>
              </p:nvSpPr>
              <p:spPr>
                <a:xfrm>
                  <a:off x="5575917" y="3026726"/>
                  <a:ext cx="79226" cy="192193"/>
                </a:xfrm>
                <a:custGeom>
                  <a:avLst/>
                  <a:gdLst/>
                  <a:ahLst/>
                  <a:cxnLst/>
                  <a:rect l="l" t="t" r="r" b="b"/>
                  <a:pathLst>
                    <a:path w="4304" h="10441" extrusionOk="0">
                      <a:moveTo>
                        <a:pt x="0" y="0"/>
                      </a:moveTo>
                      <a:lnTo>
                        <a:pt x="0" y="10441"/>
                      </a:lnTo>
                      <a:lnTo>
                        <a:pt x="4303" y="10441"/>
                      </a:lnTo>
                      <a:lnTo>
                        <a:pt x="430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0"/>
                <p:cNvSpPr/>
                <p:nvPr/>
              </p:nvSpPr>
              <p:spPr>
                <a:xfrm>
                  <a:off x="5404599" y="3390827"/>
                  <a:ext cx="79226" cy="192211"/>
                </a:xfrm>
                <a:custGeom>
                  <a:avLst/>
                  <a:gdLst/>
                  <a:ahLst/>
                  <a:cxnLst/>
                  <a:rect l="l" t="t" r="r" b="b"/>
                  <a:pathLst>
                    <a:path w="4304" h="10442" extrusionOk="0">
                      <a:moveTo>
                        <a:pt x="1" y="1"/>
                      </a:moveTo>
                      <a:lnTo>
                        <a:pt x="1" y="10442"/>
                      </a:lnTo>
                      <a:lnTo>
                        <a:pt x="4304" y="10442"/>
                      </a:lnTo>
                      <a:lnTo>
                        <a:pt x="43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0"/>
                <p:cNvSpPr/>
                <p:nvPr/>
              </p:nvSpPr>
              <p:spPr>
                <a:xfrm>
                  <a:off x="5575917" y="3390827"/>
                  <a:ext cx="79226" cy="192211"/>
                </a:xfrm>
                <a:custGeom>
                  <a:avLst/>
                  <a:gdLst/>
                  <a:ahLst/>
                  <a:cxnLst/>
                  <a:rect l="l" t="t" r="r" b="b"/>
                  <a:pathLst>
                    <a:path w="4304" h="10442" extrusionOk="0">
                      <a:moveTo>
                        <a:pt x="0" y="1"/>
                      </a:moveTo>
                      <a:lnTo>
                        <a:pt x="0" y="10442"/>
                      </a:lnTo>
                      <a:lnTo>
                        <a:pt x="4303" y="10442"/>
                      </a:lnTo>
                      <a:lnTo>
                        <a:pt x="430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0"/>
                <p:cNvSpPr/>
                <p:nvPr/>
              </p:nvSpPr>
              <p:spPr>
                <a:xfrm>
                  <a:off x="5404599" y="3755571"/>
                  <a:ext cx="79226" cy="191585"/>
                </a:xfrm>
                <a:custGeom>
                  <a:avLst/>
                  <a:gdLst/>
                  <a:ahLst/>
                  <a:cxnLst/>
                  <a:rect l="l" t="t" r="r" b="b"/>
                  <a:pathLst>
                    <a:path w="4304" h="10408" extrusionOk="0">
                      <a:moveTo>
                        <a:pt x="1" y="0"/>
                      </a:moveTo>
                      <a:lnTo>
                        <a:pt x="1" y="10408"/>
                      </a:lnTo>
                      <a:lnTo>
                        <a:pt x="4304" y="10408"/>
                      </a:lnTo>
                      <a:lnTo>
                        <a:pt x="43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0"/>
                <p:cNvSpPr/>
                <p:nvPr/>
              </p:nvSpPr>
              <p:spPr>
                <a:xfrm>
                  <a:off x="5575917" y="3755571"/>
                  <a:ext cx="79226" cy="191585"/>
                </a:xfrm>
                <a:custGeom>
                  <a:avLst/>
                  <a:gdLst/>
                  <a:ahLst/>
                  <a:cxnLst/>
                  <a:rect l="l" t="t" r="r" b="b"/>
                  <a:pathLst>
                    <a:path w="4304" h="10408" extrusionOk="0">
                      <a:moveTo>
                        <a:pt x="0" y="0"/>
                      </a:moveTo>
                      <a:lnTo>
                        <a:pt x="0" y="10408"/>
                      </a:lnTo>
                      <a:lnTo>
                        <a:pt x="4303" y="10408"/>
                      </a:lnTo>
                      <a:lnTo>
                        <a:pt x="430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0"/>
                <p:cNvSpPr/>
                <p:nvPr/>
              </p:nvSpPr>
              <p:spPr>
                <a:xfrm>
                  <a:off x="4784432" y="2829619"/>
                  <a:ext cx="1010701" cy="41767"/>
                </a:xfrm>
                <a:custGeom>
                  <a:avLst/>
                  <a:gdLst/>
                  <a:ahLst/>
                  <a:cxnLst/>
                  <a:rect l="l" t="t" r="r" b="b"/>
                  <a:pathLst>
                    <a:path w="54907" h="2269" extrusionOk="0">
                      <a:moveTo>
                        <a:pt x="1" y="0"/>
                      </a:moveTo>
                      <a:lnTo>
                        <a:pt x="1" y="2269"/>
                      </a:lnTo>
                      <a:lnTo>
                        <a:pt x="54907" y="2269"/>
                      </a:lnTo>
                      <a:lnTo>
                        <a:pt x="549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0"/>
                <p:cNvSpPr/>
                <p:nvPr/>
              </p:nvSpPr>
              <p:spPr>
                <a:xfrm>
                  <a:off x="4858117" y="2871367"/>
                  <a:ext cx="877467" cy="8007"/>
                </a:xfrm>
                <a:custGeom>
                  <a:avLst/>
                  <a:gdLst/>
                  <a:ahLst/>
                  <a:cxnLst/>
                  <a:rect l="l" t="t" r="r" b="b"/>
                  <a:pathLst>
                    <a:path w="47669" h="435" extrusionOk="0">
                      <a:moveTo>
                        <a:pt x="23818" y="1"/>
                      </a:moveTo>
                      <a:cubicBezTo>
                        <a:pt x="10675" y="1"/>
                        <a:pt x="1" y="101"/>
                        <a:pt x="1" y="201"/>
                      </a:cubicBezTo>
                      <a:cubicBezTo>
                        <a:pt x="1" y="334"/>
                        <a:pt x="10675" y="434"/>
                        <a:pt x="23818" y="434"/>
                      </a:cubicBezTo>
                      <a:cubicBezTo>
                        <a:pt x="36994" y="434"/>
                        <a:pt x="47668" y="334"/>
                        <a:pt x="47668" y="201"/>
                      </a:cubicBezTo>
                      <a:cubicBezTo>
                        <a:pt x="47668" y="101"/>
                        <a:pt x="36994" y="1"/>
                        <a:pt x="23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0"/>
                <p:cNvSpPr/>
                <p:nvPr/>
              </p:nvSpPr>
              <p:spPr>
                <a:xfrm>
                  <a:off x="2939908" y="2631296"/>
                  <a:ext cx="889745" cy="1399982"/>
                </a:xfrm>
                <a:custGeom>
                  <a:avLst/>
                  <a:gdLst/>
                  <a:ahLst/>
                  <a:cxnLst/>
                  <a:rect l="l" t="t" r="r" b="b"/>
                  <a:pathLst>
                    <a:path w="48336" h="76055" extrusionOk="0">
                      <a:moveTo>
                        <a:pt x="1" y="0"/>
                      </a:moveTo>
                      <a:lnTo>
                        <a:pt x="201" y="76055"/>
                      </a:lnTo>
                      <a:lnTo>
                        <a:pt x="48335" y="76055"/>
                      </a:lnTo>
                      <a:lnTo>
                        <a:pt x="481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0"/>
                <p:cNvSpPr/>
                <p:nvPr/>
              </p:nvSpPr>
              <p:spPr>
                <a:xfrm>
                  <a:off x="3382627" y="2631296"/>
                  <a:ext cx="443345" cy="1399982"/>
                </a:xfrm>
                <a:custGeom>
                  <a:avLst/>
                  <a:gdLst/>
                  <a:ahLst/>
                  <a:cxnLst/>
                  <a:rect l="l" t="t" r="r" b="b"/>
                  <a:pathLst>
                    <a:path w="24085" h="76055" extrusionOk="0">
                      <a:moveTo>
                        <a:pt x="0" y="0"/>
                      </a:moveTo>
                      <a:lnTo>
                        <a:pt x="0" y="76055"/>
                      </a:lnTo>
                      <a:lnTo>
                        <a:pt x="24084" y="76055"/>
                      </a:lnTo>
                      <a:lnTo>
                        <a:pt x="24084"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0"/>
                <p:cNvSpPr/>
                <p:nvPr/>
              </p:nvSpPr>
              <p:spPr>
                <a:xfrm>
                  <a:off x="3041223" y="2355589"/>
                  <a:ext cx="312559" cy="275726"/>
                </a:xfrm>
                <a:custGeom>
                  <a:avLst/>
                  <a:gdLst/>
                  <a:ahLst/>
                  <a:cxnLst/>
                  <a:rect l="l" t="t" r="r" b="b"/>
                  <a:pathLst>
                    <a:path w="16980" h="14979" extrusionOk="0">
                      <a:moveTo>
                        <a:pt x="1" y="1"/>
                      </a:moveTo>
                      <a:lnTo>
                        <a:pt x="1" y="14978"/>
                      </a:lnTo>
                      <a:lnTo>
                        <a:pt x="16980" y="14978"/>
                      </a:lnTo>
                      <a:lnTo>
                        <a:pt x="1698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0"/>
                <p:cNvSpPr/>
                <p:nvPr/>
              </p:nvSpPr>
              <p:spPr>
                <a:xfrm>
                  <a:off x="3279471" y="2355589"/>
                  <a:ext cx="74311" cy="275726"/>
                </a:xfrm>
                <a:custGeom>
                  <a:avLst/>
                  <a:gdLst/>
                  <a:ahLst/>
                  <a:cxnLst/>
                  <a:rect l="l" t="t" r="r" b="b"/>
                  <a:pathLst>
                    <a:path w="4037" h="14979" extrusionOk="0">
                      <a:moveTo>
                        <a:pt x="0" y="1"/>
                      </a:moveTo>
                      <a:lnTo>
                        <a:pt x="0" y="14978"/>
                      </a:lnTo>
                      <a:lnTo>
                        <a:pt x="4037" y="14978"/>
                      </a:lnTo>
                      <a:lnTo>
                        <a:pt x="403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0"/>
                <p:cNvSpPr/>
                <p:nvPr/>
              </p:nvSpPr>
              <p:spPr>
                <a:xfrm>
                  <a:off x="2866241" y="2615319"/>
                  <a:ext cx="985519" cy="15996"/>
                </a:xfrm>
                <a:custGeom>
                  <a:avLst/>
                  <a:gdLst/>
                  <a:ahLst/>
                  <a:cxnLst/>
                  <a:rect l="l" t="t" r="r" b="b"/>
                  <a:pathLst>
                    <a:path w="53539" h="869" extrusionOk="0">
                      <a:moveTo>
                        <a:pt x="0" y="1"/>
                      </a:moveTo>
                      <a:lnTo>
                        <a:pt x="0" y="868"/>
                      </a:lnTo>
                      <a:lnTo>
                        <a:pt x="53538" y="868"/>
                      </a:lnTo>
                      <a:lnTo>
                        <a:pt x="53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0"/>
                <p:cNvSpPr/>
                <p:nvPr/>
              </p:nvSpPr>
              <p:spPr>
                <a:xfrm>
                  <a:off x="3114908" y="2751645"/>
                  <a:ext cx="74937" cy="158433"/>
                </a:xfrm>
                <a:custGeom>
                  <a:avLst/>
                  <a:gdLst/>
                  <a:ahLst/>
                  <a:cxnLst/>
                  <a:rect l="l" t="t" r="r" b="b"/>
                  <a:pathLst>
                    <a:path w="4071" h="8607" extrusionOk="0">
                      <a:moveTo>
                        <a:pt x="1" y="0"/>
                      </a:moveTo>
                      <a:lnTo>
                        <a:pt x="1" y="8606"/>
                      </a:lnTo>
                      <a:lnTo>
                        <a:pt x="4070" y="8606"/>
                      </a:lnTo>
                      <a:lnTo>
                        <a:pt x="40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0"/>
                <p:cNvSpPr/>
                <p:nvPr/>
              </p:nvSpPr>
              <p:spPr>
                <a:xfrm>
                  <a:off x="2939908" y="2969000"/>
                  <a:ext cx="442737" cy="6167"/>
                </a:xfrm>
                <a:custGeom>
                  <a:avLst/>
                  <a:gdLst/>
                  <a:ahLst/>
                  <a:cxnLst/>
                  <a:rect l="l" t="t" r="r" b="b"/>
                  <a:pathLst>
                    <a:path w="24052" h="335" extrusionOk="0">
                      <a:moveTo>
                        <a:pt x="12043" y="1"/>
                      </a:moveTo>
                      <a:cubicBezTo>
                        <a:pt x="5405" y="1"/>
                        <a:pt x="1" y="67"/>
                        <a:pt x="1" y="167"/>
                      </a:cubicBezTo>
                      <a:cubicBezTo>
                        <a:pt x="1" y="234"/>
                        <a:pt x="5405" y="334"/>
                        <a:pt x="12043" y="334"/>
                      </a:cubicBezTo>
                      <a:cubicBezTo>
                        <a:pt x="18681" y="334"/>
                        <a:pt x="24051" y="234"/>
                        <a:pt x="24051" y="167"/>
                      </a:cubicBezTo>
                      <a:cubicBezTo>
                        <a:pt x="24051" y="67"/>
                        <a:pt x="18681" y="1"/>
                        <a:pt x="12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0"/>
                <p:cNvSpPr/>
                <p:nvPr/>
              </p:nvSpPr>
              <p:spPr>
                <a:xfrm>
                  <a:off x="3561309" y="2751645"/>
                  <a:ext cx="75544" cy="158433"/>
                </a:xfrm>
                <a:custGeom>
                  <a:avLst/>
                  <a:gdLst/>
                  <a:ahLst/>
                  <a:cxnLst/>
                  <a:rect l="l" t="t" r="r" b="b"/>
                  <a:pathLst>
                    <a:path w="4104" h="8607" extrusionOk="0">
                      <a:moveTo>
                        <a:pt x="0" y="0"/>
                      </a:moveTo>
                      <a:lnTo>
                        <a:pt x="0" y="8606"/>
                      </a:lnTo>
                      <a:lnTo>
                        <a:pt x="4103" y="8606"/>
                      </a:lnTo>
                      <a:lnTo>
                        <a:pt x="410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0"/>
                <p:cNvSpPr/>
                <p:nvPr/>
              </p:nvSpPr>
              <p:spPr>
                <a:xfrm>
                  <a:off x="3386916" y="2969000"/>
                  <a:ext cx="442737" cy="6167"/>
                </a:xfrm>
                <a:custGeom>
                  <a:avLst/>
                  <a:gdLst/>
                  <a:ahLst/>
                  <a:cxnLst/>
                  <a:rect l="l" t="t" r="r" b="b"/>
                  <a:pathLst>
                    <a:path w="24052" h="335" extrusionOk="0">
                      <a:moveTo>
                        <a:pt x="12010" y="1"/>
                      </a:moveTo>
                      <a:cubicBezTo>
                        <a:pt x="5371" y="1"/>
                        <a:pt x="1" y="67"/>
                        <a:pt x="1" y="167"/>
                      </a:cubicBezTo>
                      <a:cubicBezTo>
                        <a:pt x="1" y="234"/>
                        <a:pt x="5371" y="334"/>
                        <a:pt x="12010" y="334"/>
                      </a:cubicBezTo>
                      <a:cubicBezTo>
                        <a:pt x="18648" y="334"/>
                        <a:pt x="24051" y="234"/>
                        <a:pt x="24051" y="167"/>
                      </a:cubicBezTo>
                      <a:cubicBezTo>
                        <a:pt x="24051" y="67"/>
                        <a:pt x="18681" y="1"/>
                        <a:pt x="120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0"/>
                <p:cNvSpPr/>
                <p:nvPr/>
              </p:nvSpPr>
              <p:spPr>
                <a:xfrm>
                  <a:off x="3561309" y="3065401"/>
                  <a:ext cx="75544" cy="158433"/>
                </a:xfrm>
                <a:custGeom>
                  <a:avLst/>
                  <a:gdLst/>
                  <a:ahLst/>
                  <a:cxnLst/>
                  <a:rect l="l" t="t" r="r" b="b"/>
                  <a:pathLst>
                    <a:path w="4104" h="8607" extrusionOk="0">
                      <a:moveTo>
                        <a:pt x="0" y="1"/>
                      </a:moveTo>
                      <a:lnTo>
                        <a:pt x="0" y="8607"/>
                      </a:lnTo>
                      <a:lnTo>
                        <a:pt x="4103" y="8607"/>
                      </a:lnTo>
                      <a:lnTo>
                        <a:pt x="410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0"/>
                <p:cNvSpPr/>
                <p:nvPr/>
              </p:nvSpPr>
              <p:spPr>
                <a:xfrm>
                  <a:off x="3386916" y="3282775"/>
                  <a:ext cx="442737" cy="6148"/>
                </a:xfrm>
                <a:custGeom>
                  <a:avLst/>
                  <a:gdLst/>
                  <a:ahLst/>
                  <a:cxnLst/>
                  <a:rect l="l" t="t" r="r" b="b"/>
                  <a:pathLst>
                    <a:path w="24052" h="334" extrusionOk="0">
                      <a:moveTo>
                        <a:pt x="12010" y="0"/>
                      </a:moveTo>
                      <a:cubicBezTo>
                        <a:pt x="5371" y="0"/>
                        <a:pt x="1" y="67"/>
                        <a:pt x="1" y="167"/>
                      </a:cubicBezTo>
                      <a:cubicBezTo>
                        <a:pt x="1" y="267"/>
                        <a:pt x="5371" y="334"/>
                        <a:pt x="12010" y="334"/>
                      </a:cubicBezTo>
                      <a:cubicBezTo>
                        <a:pt x="18648" y="334"/>
                        <a:pt x="24051" y="267"/>
                        <a:pt x="24051" y="167"/>
                      </a:cubicBezTo>
                      <a:cubicBezTo>
                        <a:pt x="24051" y="67"/>
                        <a:pt x="18681" y="0"/>
                        <a:pt x="1201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0"/>
                <p:cNvSpPr/>
                <p:nvPr/>
              </p:nvSpPr>
              <p:spPr>
                <a:xfrm>
                  <a:off x="3561309" y="3388986"/>
                  <a:ext cx="75544" cy="158452"/>
                </a:xfrm>
                <a:custGeom>
                  <a:avLst/>
                  <a:gdLst/>
                  <a:ahLst/>
                  <a:cxnLst/>
                  <a:rect l="l" t="t" r="r" b="b"/>
                  <a:pathLst>
                    <a:path w="4104" h="8608" extrusionOk="0">
                      <a:moveTo>
                        <a:pt x="0" y="1"/>
                      </a:moveTo>
                      <a:lnTo>
                        <a:pt x="0" y="8607"/>
                      </a:lnTo>
                      <a:lnTo>
                        <a:pt x="4103" y="8607"/>
                      </a:lnTo>
                      <a:lnTo>
                        <a:pt x="410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0"/>
                <p:cNvSpPr/>
                <p:nvPr/>
              </p:nvSpPr>
              <p:spPr>
                <a:xfrm>
                  <a:off x="3386916" y="3606360"/>
                  <a:ext cx="442737" cy="5541"/>
                </a:xfrm>
                <a:custGeom>
                  <a:avLst/>
                  <a:gdLst/>
                  <a:ahLst/>
                  <a:cxnLst/>
                  <a:rect l="l" t="t" r="r" b="b"/>
                  <a:pathLst>
                    <a:path w="24052" h="301" extrusionOk="0">
                      <a:moveTo>
                        <a:pt x="12010" y="0"/>
                      </a:moveTo>
                      <a:cubicBezTo>
                        <a:pt x="5371" y="0"/>
                        <a:pt x="1" y="67"/>
                        <a:pt x="1" y="167"/>
                      </a:cubicBezTo>
                      <a:cubicBezTo>
                        <a:pt x="1" y="234"/>
                        <a:pt x="5371" y="301"/>
                        <a:pt x="12010" y="301"/>
                      </a:cubicBezTo>
                      <a:cubicBezTo>
                        <a:pt x="18648" y="301"/>
                        <a:pt x="24051" y="234"/>
                        <a:pt x="24051" y="167"/>
                      </a:cubicBezTo>
                      <a:cubicBezTo>
                        <a:pt x="24051" y="67"/>
                        <a:pt x="18681" y="0"/>
                        <a:pt x="1201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0"/>
                <p:cNvSpPr/>
                <p:nvPr/>
              </p:nvSpPr>
              <p:spPr>
                <a:xfrm>
                  <a:off x="3561309" y="3711964"/>
                  <a:ext cx="75544" cy="158433"/>
                </a:xfrm>
                <a:custGeom>
                  <a:avLst/>
                  <a:gdLst/>
                  <a:ahLst/>
                  <a:cxnLst/>
                  <a:rect l="l" t="t" r="r" b="b"/>
                  <a:pathLst>
                    <a:path w="4104" h="8607" extrusionOk="0">
                      <a:moveTo>
                        <a:pt x="0" y="1"/>
                      </a:moveTo>
                      <a:lnTo>
                        <a:pt x="0" y="8607"/>
                      </a:lnTo>
                      <a:lnTo>
                        <a:pt x="4103" y="8607"/>
                      </a:lnTo>
                      <a:lnTo>
                        <a:pt x="410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0"/>
                <p:cNvSpPr/>
                <p:nvPr/>
              </p:nvSpPr>
              <p:spPr>
                <a:xfrm>
                  <a:off x="3386916" y="3929946"/>
                  <a:ext cx="442737" cy="5541"/>
                </a:xfrm>
                <a:custGeom>
                  <a:avLst/>
                  <a:gdLst/>
                  <a:ahLst/>
                  <a:cxnLst/>
                  <a:rect l="l" t="t" r="r" b="b"/>
                  <a:pathLst>
                    <a:path w="24052" h="301" extrusionOk="0">
                      <a:moveTo>
                        <a:pt x="12010" y="1"/>
                      </a:moveTo>
                      <a:cubicBezTo>
                        <a:pt x="5371" y="1"/>
                        <a:pt x="1" y="67"/>
                        <a:pt x="1" y="167"/>
                      </a:cubicBezTo>
                      <a:cubicBezTo>
                        <a:pt x="1" y="234"/>
                        <a:pt x="5371" y="301"/>
                        <a:pt x="12010" y="301"/>
                      </a:cubicBezTo>
                      <a:cubicBezTo>
                        <a:pt x="18648" y="301"/>
                        <a:pt x="24051" y="234"/>
                        <a:pt x="24051" y="167"/>
                      </a:cubicBezTo>
                      <a:cubicBezTo>
                        <a:pt x="24051" y="34"/>
                        <a:pt x="18681" y="1"/>
                        <a:pt x="120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0"/>
                <p:cNvSpPr/>
                <p:nvPr/>
              </p:nvSpPr>
              <p:spPr>
                <a:xfrm>
                  <a:off x="3114908" y="3070315"/>
                  <a:ext cx="74937" cy="158433"/>
                </a:xfrm>
                <a:custGeom>
                  <a:avLst/>
                  <a:gdLst/>
                  <a:ahLst/>
                  <a:cxnLst/>
                  <a:rect l="l" t="t" r="r" b="b"/>
                  <a:pathLst>
                    <a:path w="4071" h="8607" extrusionOk="0">
                      <a:moveTo>
                        <a:pt x="1" y="1"/>
                      </a:moveTo>
                      <a:lnTo>
                        <a:pt x="1" y="8607"/>
                      </a:lnTo>
                      <a:lnTo>
                        <a:pt x="4070" y="8607"/>
                      </a:lnTo>
                      <a:lnTo>
                        <a:pt x="40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0"/>
                <p:cNvSpPr/>
                <p:nvPr/>
              </p:nvSpPr>
              <p:spPr>
                <a:xfrm>
                  <a:off x="2939908" y="3287671"/>
                  <a:ext cx="442737" cy="6167"/>
                </a:xfrm>
                <a:custGeom>
                  <a:avLst/>
                  <a:gdLst/>
                  <a:ahLst/>
                  <a:cxnLst/>
                  <a:rect l="l" t="t" r="r" b="b"/>
                  <a:pathLst>
                    <a:path w="24052" h="335" extrusionOk="0">
                      <a:moveTo>
                        <a:pt x="12043" y="1"/>
                      </a:moveTo>
                      <a:cubicBezTo>
                        <a:pt x="5405" y="1"/>
                        <a:pt x="1" y="68"/>
                        <a:pt x="1" y="168"/>
                      </a:cubicBezTo>
                      <a:cubicBezTo>
                        <a:pt x="1" y="234"/>
                        <a:pt x="5405" y="335"/>
                        <a:pt x="12043" y="335"/>
                      </a:cubicBezTo>
                      <a:cubicBezTo>
                        <a:pt x="18681" y="335"/>
                        <a:pt x="24051" y="234"/>
                        <a:pt x="24051" y="168"/>
                      </a:cubicBezTo>
                      <a:cubicBezTo>
                        <a:pt x="24051" y="68"/>
                        <a:pt x="18681" y="1"/>
                        <a:pt x="12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0"/>
                <p:cNvSpPr/>
                <p:nvPr/>
              </p:nvSpPr>
              <p:spPr>
                <a:xfrm>
                  <a:off x="3114908" y="3388986"/>
                  <a:ext cx="74937" cy="158452"/>
                </a:xfrm>
                <a:custGeom>
                  <a:avLst/>
                  <a:gdLst/>
                  <a:ahLst/>
                  <a:cxnLst/>
                  <a:rect l="l" t="t" r="r" b="b"/>
                  <a:pathLst>
                    <a:path w="4071" h="8608" extrusionOk="0">
                      <a:moveTo>
                        <a:pt x="1" y="1"/>
                      </a:moveTo>
                      <a:lnTo>
                        <a:pt x="1" y="8607"/>
                      </a:lnTo>
                      <a:lnTo>
                        <a:pt x="4070" y="8607"/>
                      </a:lnTo>
                      <a:lnTo>
                        <a:pt x="40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0"/>
                <p:cNvSpPr/>
                <p:nvPr/>
              </p:nvSpPr>
              <p:spPr>
                <a:xfrm>
                  <a:off x="2939908" y="3606360"/>
                  <a:ext cx="442737" cy="6148"/>
                </a:xfrm>
                <a:custGeom>
                  <a:avLst/>
                  <a:gdLst/>
                  <a:ahLst/>
                  <a:cxnLst/>
                  <a:rect l="l" t="t" r="r" b="b"/>
                  <a:pathLst>
                    <a:path w="24052" h="334" extrusionOk="0">
                      <a:moveTo>
                        <a:pt x="12043" y="0"/>
                      </a:moveTo>
                      <a:cubicBezTo>
                        <a:pt x="5405" y="0"/>
                        <a:pt x="1" y="67"/>
                        <a:pt x="1" y="167"/>
                      </a:cubicBezTo>
                      <a:cubicBezTo>
                        <a:pt x="1" y="234"/>
                        <a:pt x="5405" y="334"/>
                        <a:pt x="12043" y="334"/>
                      </a:cubicBezTo>
                      <a:cubicBezTo>
                        <a:pt x="18681" y="334"/>
                        <a:pt x="24051" y="234"/>
                        <a:pt x="24051" y="167"/>
                      </a:cubicBezTo>
                      <a:cubicBezTo>
                        <a:pt x="24051" y="67"/>
                        <a:pt x="18681" y="0"/>
                        <a:pt x="12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0"/>
                <p:cNvSpPr/>
                <p:nvPr/>
              </p:nvSpPr>
              <p:spPr>
                <a:xfrm>
                  <a:off x="3114908" y="3707675"/>
                  <a:ext cx="74937" cy="158433"/>
                </a:xfrm>
                <a:custGeom>
                  <a:avLst/>
                  <a:gdLst/>
                  <a:ahLst/>
                  <a:cxnLst/>
                  <a:rect l="l" t="t" r="r" b="b"/>
                  <a:pathLst>
                    <a:path w="4071" h="8607" extrusionOk="0">
                      <a:moveTo>
                        <a:pt x="1" y="0"/>
                      </a:moveTo>
                      <a:lnTo>
                        <a:pt x="1" y="8606"/>
                      </a:lnTo>
                      <a:lnTo>
                        <a:pt x="4070" y="8606"/>
                      </a:lnTo>
                      <a:lnTo>
                        <a:pt x="40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0"/>
                <p:cNvSpPr/>
                <p:nvPr/>
              </p:nvSpPr>
              <p:spPr>
                <a:xfrm>
                  <a:off x="2939908" y="3925031"/>
                  <a:ext cx="442737" cy="6167"/>
                </a:xfrm>
                <a:custGeom>
                  <a:avLst/>
                  <a:gdLst/>
                  <a:ahLst/>
                  <a:cxnLst/>
                  <a:rect l="l" t="t" r="r" b="b"/>
                  <a:pathLst>
                    <a:path w="24052" h="335" extrusionOk="0">
                      <a:moveTo>
                        <a:pt x="12043" y="1"/>
                      </a:moveTo>
                      <a:cubicBezTo>
                        <a:pt x="5405" y="1"/>
                        <a:pt x="1" y="67"/>
                        <a:pt x="1" y="168"/>
                      </a:cubicBezTo>
                      <a:cubicBezTo>
                        <a:pt x="1" y="234"/>
                        <a:pt x="5405" y="334"/>
                        <a:pt x="12043" y="334"/>
                      </a:cubicBezTo>
                      <a:cubicBezTo>
                        <a:pt x="18681" y="334"/>
                        <a:pt x="24051" y="234"/>
                        <a:pt x="24051" y="168"/>
                      </a:cubicBezTo>
                      <a:cubicBezTo>
                        <a:pt x="24051" y="67"/>
                        <a:pt x="18681" y="1"/>
                        <a:pt x="12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0"/>
                <p:cNvSpPr/>
                <p:nvPr/>
              </p:nvSpPr>
              <p:spPr>
                <a:xfrm>
                  <a:off x="2828782" y="4029420"/>
                  <a:ext cx="3515299" cy="4307"/>
                </a:xfrm>
                <a:custGeom>
                  <a:avLst/>
                  <a:gdLst/>
                  <a:ahLst/>
                  <a:cxnLst/>
                  <a:rect l="l" t="t" r="r" b="b"/>
                  <a:pathLst>
                    <a:path w="190971" h="234" extrusionOk="0">
                      <a:moveTo>
                        <a:pt x="95468" y="0"/>
                      </a:moveTo>
                      <a:cubicBezTo>
                        <a:pt x="42731" y="0"/>
                        <a:pt x="0" y="34"/>
                        <a:pt x="0" y="101"/>
                      </a:cubicBezTo>
                      <a:cubicBezTo>
                        <a:pt x="0" y="167"/>
                        <a:pt x="42731" y="234"/>
                        <a:pt x="95468" y="234"/>
                      </a:cubicBezTo>
                      <a:cubicBezTo>
                        <a:pt x="148206" y="234"/>
                        <a:pt x="190970" y="167"/>
                        <a:pt x="190970" y="101"/>
                      </a:cubicBezTo>
                      <a:cubicBezTo>
                        <a:pt x="190970" y="67"/>
                        <a:pt x="148206" y="0"/>
                        <a:pt x="954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0"/>
                <p:cNvSpPr/>
                <p:nvPr/>
              </p:nvSpPr>
              <p:spPr>
                <a:xfrm>
                  <a:off x="4878991" y="1264135"/>
                  <a:ext cx="470367" cy="115802"/>
                </a:xfrm>
                <a:custGeom>
                  <a:avLst/>
                  <a:gdLst/>
                  <a:ahLst/>
                  <a:cxnLst/>
                  <a:rect l="l" t="t" r="r" b="b"/>
                  <a:pathLst>
                    <a:path w="25553" h="6291" extrusionOk="0">
                      <a:moveTo>
                        <a:pt x="15525" y="1"/>
                      </a:moveTo>
                      <a:cubicBezTo>
                        <a:pt x="14738" y="1"/>
                        <a:pt x="13925" y="302"/>
                        <a:pt x="13177" y="653"/>
                      </a:cubicBezTo>
                      <a:cubicBezTo>
                        <a:pt x="12143" y="1186"/>
                        <a:pt x="11142" y="1820"/>
                        <a:pt x="10008" y="1920"/>
                      </a:cubicBezTo>
                      <a:cubicBezTo>
                        <a:pt x="9920" y="1926"/>
                        <a:pt x="9830" y="1929"/>
                        <a:pt x="9741" y="1929"/>
                      </a:cubicBezTo>
                      <a:cubicBezTo>
                        <a:pt x="9225" y="1929"/>
                        <a:pt x="8691" y="1846"/>
                        <a:pt x="8183" y="1846"/>
                      </a:cubicBezTo>
                      <a:cubicBezTo>
                        <a:pt x="7778" y="1846"/>
                        <a:pt x="7390" y="1898"/>
                        <a:pt x="7039" y="2087"/>
                      </a:cubicBezTo>
                      <a:cubicBezTo>
                        <a:pt x="6372" y="2454"/>
                        <a:pt x="6038" y="3221"/>
                        <a:pt x="5438" y="3655"/>
                      </a:cubicBezTo>
                      <a:cubicBezTo>
                        <a:pt x="4804" y="4022"/>
                        <a:pt x="4104" y="4222"/>
                        <a:pt x="3337" y="4222"/>
                      </a:cubicBezTo>
                      <a:cubicBezTo>
                        <a:pt x="3265" y="4219"/>
                        <a:pt x="3193" y="4217"/>
                        <a:pt x="3121" y="4217"/>
                      </a:cubicBezTo>
                      <a:cubicBezTo>
                        <a:pt x="2487" y="4217"/>
                        <a:pt x="1831" y="4346"/>
                        <a:pt x="1202" y="4556"/>
                      </a:cubicBezTo>
                      <a:cubicBezTo>
                        <a:pt x="535" y="4856"/>
                        <a:pt x="1" y="5590"/>
                        <a:pt x="134" y="6290"/>
                      </a:cubicBezTo>
                      <a:lnTo>
                        <a:pt x="25386" y="6023"/>
                      </a:lnTo>
                      <a:cubicBezTo>
                        <a:pt x="25552" y="4622"/>
                        <a:pt x="23584" y="3488"/>
                        <a:pt x="22117" y="3355"/>
                      </a:cubicBezTo>
                      <a:cubicBezTo>
                        <a:pt x="21919" y="3337"/>
                        <a:pt x="21721" y="3333"/>
                        <a:pt x="21524" y="3333"/>
                      </a:cubicBezTo>
                      <a:cubicBezTo>
                        <a:pt x="21403" y="3333"/>
                        <a:pt x="21282" y="3335"/>
                        <a:pt x="21162" y="3335"/>
                      </a:cubicBezTo>
                      <a:cubicBezTo>
                        <a:pt x="20755" y="3335"/>
                        <a:pt x="20358" y="3320"/>
                        <a:pt x="19982" y="3188"/>
                      </a:cubicBezTo>
                      <a:cubicBezTo>
                        <a:pt x="18514" y="2654"/>
                        <a:pt x="17947" y="786"/>
                        <a:pt x="16513" y="186"/>
                      </a:cubicBezTo>
                      <a:cubicBezTo>
                        <a:pt x="16193" y="56"/>
                        <a:pt x="15861" y="1"/>
                        <a:pt x="1552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0"/>
                <p:cNvSpPr/>
                <p:nvPr/>
              </p:nvSpPr>
              <p:spPr>
                <a:xfrm>
                  <a:off x="2912904" y="1262662"/>
                  <a:ext cx="480178" cy="117882"/>
                </a:xfrm>
                <a:custGeom>
                  <a:avLst/>
                  <a:gdLst/>
                  <a:ahLst/>
                  <a:cxnLst/>
                  <a:rect l="l" t="t" r="r" b="b"/>
                  <a:pathLst>
                    <a:path w="26086" h="6404" extrusionOk="0">
                      <a:moveTo>
                        <a:pt x="15846" y="0"/>
                      </a:moveTo>
                      <a:cubicBezTo>
                        <a:pt x="15041" y="0"/>
                        <a:pt x="14201" y="325"/>
                        <a:pt x="13477" y="699"/>
                      </a:cubicBezTo>
                      <a:cubicBezTo>
                        <a:pt x="12409" y="1200"/>
                        <a:pt x="11375" y="1867"/>
                        <a:pt x="10208" y="1934"/>
                      </a:cubicBezTo>
                      <a:cubicBezTo>
                        <a:pt x="10119" y="1940"/>
                        <a:pt x="10029" y="1942"/>
                        <a:pt x="9938" y="1942"/>
                      </a:cubicBezTo>
                      <a:cubicBezTo>
                        <a:pt x="9439" y="1942"/>
                        <a:pt x="8916" y="1866"/>
                        <a:pt x="8416" y="1866"/>
                      </a:cubicBezTo>
                      <a:cubicBezTo>
                        <a:pt x="7985" y="1866"/>
                        <a:pt x="7571" y="1923"/>
                        <a:pt x="7205" y="2134"/>
                      </a:cubicBezTo>
                      <a:cubicBezTo>
                        <a:pt x="6538" y="2501"/>
                        <a:pt x="6171" y="3268"/>
                        <a:pt x="5571" y="3702"/>
                      </a:cubicBezTo>
                      <a:cubicBezTo>
                        <a:pt x="4937" y="4102"/>
                        <a:pt x="4170" y="4302"/>
                        <a:pt x="3436" y="4302"/>
                      </a:cubicBezTo>
                      <a:cubicBezTo>
                        <a:pt x="3361" y="4299"/>
                        <a:pt x="3286" y="4297"/>
                        <a:pt x="3210" y="4297"/>
                      </a:cubicBezTo>
                      <a:cubicBezTo>
                        <a:pt x="2546" y="4297"/>
                        <a:pt x="1863" y="4426"/>
                        <a:pt x="1234" y="4636"/>
                      </a:cubicBezTo>
                      <a:cubicBezTo>
                        <a:pt x="567" y="4969"/>
                        <a:pt x="0" y="5670"/>
                        <a:pt x="134" y="6403"/>
                      </a:cubicBezTo>
                      <a:lnTo>
                        <a:pt x="25885" y="6170"/>
                      </a:lnTo>
                      <a:cubicBezTo>
                        <a:pt x="26086" y="4736"/>
                        <a:pt x="24051" y="3568"/>
                        <a:pt x="22550" y="3435"/>
                      </a:cubicBezTo>
                      <a:cubicBezTo>
                        <a:pt x="22414" y="3429"/>
                        <a:pt x="22279" y="3427"/>
                        <a:pt x="22143" y="3427"/>
                      </a:cubicBezTo>
                      <a:cubicBezTo>
                        <a:pt x="21995" y="3427"/>
                        <a:pt x="21847" y="3429"/>
                        <a:pt x="21700" y="3429"/>
                      </a:cubicBezTo>
                      <a:cubicBezTo>
                        <a:pt x="21253" y="3429"/>
                        <a:pt x="20811" y="3411"/>
                        <a:pt x="20381" y="3268"/>
                      </a:cubicBezTo>
                      <a:cubicBezTo>
                        <a:pt x="18914" y="2734"/>
                        <a:pt x="18313" y="833"/>
                        <a:pt x="16846" y="199"/>
                      </a:cubicBezTo>
                      <a:cubicBezTo>
                        <a:pt x="16526" y="59"/>
                        <a:pt x="16189" y="0"/>
                        <a:pt x="1584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0"/>
                <p:cNvSpPr/>
                <p:nvPr/>
              </p:nvSpPr>
              <p:spPr>
                <a:xfrm>
                  <a:off x="5547662" y="1424593"/>
                  <a:ext cx="661934" cy="162870"/>
                </a:xfrm>
                <a:custGeom>
                  <a:avLst/>
                  <a:gdLst/>
                  <a:ahLst/>
                  <a:cxnLst/>
                  <a:rect l="l" t="t" r="r" b="b"/>
                  <a:pathLst>
                    <a:path w="35960" h="8848" extrusionOk="0">
                      <a:moveTo>
                        <a:pt x="21834" y="1"/>
                      </a:moveTo>
                      <a:cubicBezTo>
                        <a:pt x="20724" y="1"/>
                        <a:pt x="19580" y="431"/>
                        <a:pt x="18581" y="942"/>
                      </a:cubicBezTo>
                      <a:cubicBezTo>
                        <a:pt x="17146" y="1676"/>
                        <a:pt x="15712" y="2577"/>
                        <a:pt x="14077" y="2677"/>
                      </a:cubicBezTo>
                      <a:cubicBezTo>
                        <a:pt x="13941" y="2687"/>
                        <a:pt x="13804" y="2691"/>
                        <a:pt x="13665" y="2691"/>
                      </a:cubicBezTo>
                      <a:cubicBezTo>
                        <a:pt x="12976" y="2691"/>
                        <a:pt x="12264" y="2590"/>
                        <a:pt x="11581" y="2590"/>
                      </a:cubicBezTo>
                      <a:cubicBezTo>
                        <a:pt x="10992" y="2590"/>
                        <a:pt x="10424" y="2665"/>
                        <a:pt x="9908" y="2944"/>
                      </a:cubicBezTo>
                      <a:cubicBezTo>
                        <a:pt x="9007" y="3444"/>
                        <a:pt x="8507" y="4511"/>
                        <a:pt x="7673" y="5145"/>
                      </a:cubicBezTo>
                      <a:cubicBezTo>
                        <a:pt x="6806" y="5779"/>
                        <a:pt x="5772" y="5879"/>
                        <a:pt x="4737" y="5946"/>
                      </a:cubicBezTo>
                      <a:cubicBezTo>
                        <a:pt x="3737" y="5979"/>
                        <a:pt x="2669" y="6012"/>
                        <a:pt x="1702" y="6446"/>
                      </a:cubicBezTo>
                      <a:cubicBezTo>
                        <a:pt x="768" y="6846"/>
                        <a:pt x="1" y="7847"/>
                        <a:pt x="201" y="8848"/>
                      </a:cubicBezTo>
                      <a:lnTo>
                        <a:pt x="35693" y="8481"/>
                      </a:lnTo>
                      <a:cubicBezTo>
                        <a:pt x="35960" y="6513"/>
                        <a:pt x="33191" y="4912"/>
                        <a:pt x="31090" y="4745"/>
                      </a:cubicBezTo>
                      <a:cubicBezTo>
                        <a:pt x="30089" y="4645"/>
                        <a:pt x="29055" y="4812"/>
                        <a:pt x="28121" y="4478"/>
                      </a:cubicBezTo>
                      <a:cubicBezTo>
                        <a:pt x="26053" y="3778"/>
                        <a:pt x="25252" y="1109"/>
                        <a:pt x="23251" y="275"/>
                      </a:cubicBezTo>
                      <a:cubicBezTo>
                        <a:pt x="22795" y="83"/>
                        <a:pt x="22318" y="1"/>
                        <a:pt x="2183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0"/>
                <p:cNvSpPr/>
                <p:nvPr/>
              </p:nvSpPr>
              <p:spPr>
                <a:xfrm>
                  <a:off x="3627005" y="3021186"/>
                  <a:ext cx="300889" cy="4326"/>
                </a:xfrm>
                <a:custGeom>
                  <a:avLst/>
                  <a:gdLst/>
                  <a:ahLst/>
                  <a:cxnLst/>
                  <a:rect l="l" t="t" r="r" b="b"/>
                  <a:pathLst>
                    <a:path w="16346" h="235" extrusionOk="0">
                      <a:moveTo>
                        <a:pt x="8173" y="1"/>
                      </a:moveTo>
                      <a:cubicBezTo>
                        <a:pt x="3670" y="1"/>
                        <a:pt x="1" y="68"/>
                        <a:pt x="1" y="134"/>
                      </a:cubicBezTo>
                      <a:cubicBezTo>
                        <a:pt x="1" y="168"/>
                        <a:pt x="3670" y="234"/>
                        <a:pt x="8173" y="234"/>
                      </a:cubicBezTo>
                      <a:cubicBezTo>
                        <a:pt x="12676" y="234"/>
                        <a:pt x="16346" y="168"/>
                        <a:pt x="16346" y="134"/>
                      </a:cubicBezTo>
                      <a:cubicBezTo>
                        <a:pt x="16346" y="68"/>
                        <a:pt x="12710" y="1"/>
                        <a:pt x="81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7" name="Google Shape;1617;p50"/>
              <p:cNvCxnSpPr/>
              <p:nvPr/>
            </p:nvCxnSpPr>
            <p:spPr>
              <a:xfrm>
                <a:off x="2612250" y="4029002"/>
                <a:ext cx="3919500" cy="0"/>
              </a:xfrm>
              <a:prstGeom prst="straightConnector1">
                <a:avLst/>
              </a:prstGeom>
              <a:noFill/>
              <a:ln w="9525" cap="rnd" cmpd="sng">
                <a:solidFill>
                  <a:srgbClr val="D0D0D0"/>
                </a:solidFill>
                <a:prstDash val="solid"/>
                <a:round/>
                <a:headEnd type="none" w="med" len="med"/>
                <a:tailEnd type="none" w="med" len="med"/>
              </a:ln>
            </p:spPr>
          </p:cxnSp>
        </p:grpSp>
        <p:grpSp>
          <p:nvGrpSpPr>
            <p:cNvPr id="1618" name="Google Shape;1618;p50"/>
            <p:cNvGrpSpPr/>
            <p:nvPr/>
          </p:nvGrpSpPr>
          <p:grpSpPr>
            <a:xfrm>
              <a:off x="3168953" y="4241617"/>
              <a:ext cx="263430" cy="352172"/>
              <a:chOff x="3116142" y="4241617"/>
              <a:chExt cx="263430" cy="352172"/>
            </a:xfrm>
          </p:grpSpPr>
          <p:sp>
            <p:nvSpPr>
              <p:cNvPr id="1619" name="Google Shape;1619;p50"/>
              <p:cNvSpPr/>
              <p:nvPr/>
            </p:nvSpPr>
            <p:spPr>
              <a:xfrm>
                <a:off x="3202841" y="4241617"/>
                <a:ext cx="87693" cy="188235"/>
              </a:xfrm>
              <a:custGeom>
                <a:avLst/>
                <a:gdLst/>
                <a:ahLst/>
                <a:cxnLst/>
                <a:rect l="l" t="t" r="r" b="b"/>
                <a:pathLst>
                  <a:path w="4764" h="10226" extrusionOk="0">
                    <a:moveTo>
                      <a:pt x="2305" y="1"/>
                    </a:moveTo>
                    <a:cubicBezTo>
                      <a:pt x="794" y="1"/>
                      <a:pt x="0" y="3397"/>
                      <a:pt x="161" y="5255"/>
                    </a:cubicBezTo>
                    <a:cubicBezTo>
                      <a:pt x="261" y="6490"/>
                      <a:pt x="628" y="8858"/>
                      <a:pt x="2195" y="10226"/>
                    </a:cubicBezTo>
                    <a:cubicBezTo>
                      <a:pt x="3363" y="8758"/>
                      <a:pt x="4397" y="6856"/>
                      <a:pt x="4630" y="4988"/>
                    </a:cubicBezTo>
                    <a:cubicBezTo>
                      <a:pt x="4764" y="4021"/>
                      <a:pt x="4664" y="3054"/>
                      <a:pt x="4364" y="2120"/>
                    </a:cubicBezTo>
                    <a:cubicBezTo>
                      <a:pt x="4063" y="1186"/>
                      <a:pt x="3396" y="419"/>
                      <a:pt x="2496" y="18"/>
                    </a:cubicBezTo>
                    <a:cubicBezTo>
                      <a:pt x="2431" y="6"/>
                      <a:pt x="2367" y="1"/>
                      <a:pt x="2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0"/>
              <p:cNvSpPr/>
              <p:nvPr/>
            </p:nvSpPr>
            <p:spPr>
              <a:xfrm>
                <a:off x="3272716" y="4415218"/>
                <a:ext cx="106856" cy="74495"/>
              </a:xfrm>
              <a:custGeom>
                <a:avLst/>
                <a:gdLst/>
                <a:ahLst/>
                <a:cxnLst/>
                <a:rect l="l" t="t" r="r" b="b"/>
                <a:pathLst>
                  <a:path w="5805" h="4047" extrusionOk="0">
                    <a:moveTo>
                      <a:pt x="3799" y="0"/>
                    </a:moveTo>
                    <a:cubicBezTo>
                      <a:pt x="2874" y="0"/>
                      <a:pt x="1955" y="356"/>
                      <a:pt x="1235" y="961"/>
                    </a:cubicBezTo>
                    <a:cubicBezTo>
                      <a:pt x="401" y="1662"/>
                      <a:pt x="1" y="2796"/>
                      <a:pt x="234" y="3863"/>
                    </a:cubicBezTo>
                    <a:lnTo>
                      <a:pt x="201" y="3897"/>
                    </a:lnTo>
                    <a:cubicBezTo>
                      <a:pt x="565" y="4000"/>
                      <a:pt x="927" y="4046"/>
                      <a:pt x="1286" y="4046"/>
                    </a:cubicBezTo>
                    <a:cubicBezTo>
                      <a:pt x="2438" y="4046"/>
                      <a:pt x="3553" y="3565"/>
                      <a:pt x="4570" y="2929"/>
                    </a:cubicBezTo>
                    <a:cubicBezTo>
                      <a:pt x="5004" y="2696"/>
                      <a:pt x="5338" y="2362"/>
                      <a:pt x="5571" y="1929"/>
                    </a:cubicBezTo>
                    <a:cubicBezTo>
                      <a:pt x="5805" y="1528"/>
                      <a:pt x="5805" y="1028"/>
                      <a:pt x="5571" y="594"/>
                    </a:cubicBezTo>
                    <a:cubicBezTo>
                      <a:pt x="5259" y="251"/>
                      <a:pt x="4800" y="24"/>
                      <a:pt x="4332" y="24"/>
                    </a:cubicBezTo>
                    <a:cubicBezTo>
                      <a:pt x="4300" y="24"/>
                      <a:pt x="4269" y="25"/>
                      <a:pt x="4237" y="27"/>
                    </a:cubicBezTo>
                    <a:cubicBezTo>
                      <a:pt x="4091" y="9"/>
                      <a:pt x="3945" y="0"/>
                      <a:pt x="3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0"/>
              <p:cNvSpPr/>
              <p:nvPr/>
            </p:nvSpPr>
            <p:spPr>
              <a:xfrm>
                <a:off x="3240171" y="4449474"/>
                <a:ext cx="92130" cy="142474"/>
              </a:xfrm>
              <a:custGeom>
                <a:avLst/>
                <a:gdLst/>
                <a:ahLst/>
                <a:cxnLst/>
                <a:rect l="l" t="t" r="r" b="b"/>
                <a:pathLst>
                  <a:path w="5005" h="7740" extrusionOk="0">
                    <a:moveTo>
                      <a:pt x="4904" y="1"/>
                    </a:moveTo>
                    <a:cubicBezTo>
                      <a:pt x="4871" y="1"/>
                      <a:pt x="4771" y="34"/>
                      <a:pt x="4637" y="68"/>
                    </a:cubicBezTo>
                    <a:cubicBezTo>
                      <a:pt x="4304" y="168"/>
                      <a:pt x="3970" y="301"/>
                      <a:pt x="3670" y="468"/>
                    </a:cubicBezTo>
                    <a:cubicBezTo>
                      <a:pt x="2669" y="1102"/>
                      <a:pt x="1869" y="1969"/>
                      <a:pt x="1302" y="3003"/>
                    </a:cubicBezTo>
                    <a:cubicBezTo>
                      <a:pt x="768" y="4037"/>
                      <a:pt x="401" y="5171"/>
                      <a:pt x="234" y="6305"/>
                    </a:cubicBezTo>
                    <a:cubicBezTo>
                      <a:pt x="167" y="6739"/>
                      <a:pt x="101" y="7073"/>
                      <a:pt x="34" y="7340"/>
                    </a:cubicBezTo>
                    <a:cubicBezTo>
                      <a:pt x="1" y="7473"/>
                      <a:pt x="1" y="7606"/>
                      <a:pt x="1" y="7740"/>
                    </a:cubicBezTo>
                    <a:cubicBezTo>
                      <a:pt x="34" y="7606"/>
                      <a:pt x="67" y="7473"/>
                      <a:pt x="101" y="7340"/>
                    </a:cubicBezTo>
                    <a:cubicBezTo>
                      <a:pt x="167" y="7106"/>
                      <a:pt x="234" y="6739"/>
                      <a:pt x="334" y="6305"/>
                    </a:cubicBezTo>
                    <a:cubicBezTo>
                      <a:pt x="534" y="5171"/>
                      <a:pt x="901" y="4071"/>
                      <a:pt x="1435" y="3070"/>
                    </a:cubicBezTo>
                    <a:cubicBezTo>
                      <a:pt x="1969" y="2036"/>
                      <a:pt x="2769" y="1168"/>
                      <a:pt x="3737" y="568"/>
                    </a:cubicBezTo>
                    <a:cubicBezTo>
                      <a:pt x="4137" y="335"/>
                      <a:pt x="4571" y="134"/>
                      <a:pt x="5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0"/>
              <p:cNvSpPr/>
              <p:nvPr/>
            </p:nvSpPr>
            <p:spPr>
              <a:xfrm>
                <a:off x="3239564" y="4292900"/>
                <a:ext cx="4933" cy="300889"/>
              </a:xfrm>
              <a:custGeom>
                <a:avLst/>
                <a:gdLst/>
                <a:ahLst/>
                <a:cxnLst/>
                <a:rect l="l" t="t" r="r" b="b"/>
                <a:pathLst>
                  <a:path w="268" h="16346" extrusionOk="0">
                    <a:moveTo>
                      <a:pt x="67" y="1"/>
                    </a:moveTo>
                    <a:cubicBezTo>
                      <a:pt x="67" y="68"/>
                      <a:pt x="67" y="134"/>
                      <a:pt x="67" y="168"/>
                    </a:cubicBezTo>
                    <a:cubicBezTo>
                      <a:pt x="100" y="134"/>
                      <a:pt x="100" y="68"/>
                      <a:pt x="67" y="1"/>
                    </a:cubicBezTo>
                    <a:close/>
                    <a:moveTo>
                      <a:pt x="67" y="168"/>
                    </a:moveTo>
                    <a:lnTo>
                      <a:pt x="67" y="668"/>
                    </a:lnTo>
                    <a:cubicBezTo>
                      <a:pt x="100" y="1102"/>
                      <a:pt x="100" y="1702"/>
                      <a:pt x="100" y="2436"/>
                    </a:cubicBezTo>
                    <a:cubicBezTo>
                      <a:pt x="134" y="3904"/>
                      <a:pt x="134" y="5972"/>
                      <a:pt x="134" y="8273"/>
                    </a:cubicBezTo>
                    <a:cubicBezTo>
                      <a:pt x="134" y="10542"/>
                      <a:pt x="100" y="12610"/>
                      <a:pt x="67" y="14111"/>
                    </a:cubicBezTo>
                    <a:cubicBezTo>
                      <a:pt x="34" y="14845"/>
                      <a:pt x="0" y="15445"/>
                      <a:pt x="0" y="15879"/>
                    </a:cubicBezTo>
                    <a:lnTo>
                      <a:pt x="0" y="16346"/>
                    </a:lnTo>
                    <a:cubicBezTo>
                      <a:pt x="34" y="16212"/>
                      <a:pt x="34" y="16079"/>
                      <a:pt x="34" y="15879"/>
                    </a:cubicBezTo>
                    <a:cubicBezTo>
                      <a:pt x="67" y="15445"/>
                      <a:pt x="100" y="14845"/>
                      <a:pt x="134" y="14111"/>
                    </a:cubicBezTo>
                    <a:cubicBezTo>
                      <a:pt x="200" y="12610"/>
                      <a:pt x="234" y="10542"/>
                      <a:pt x="267" y="8273"/>
                    </a:cubicBezTo>
                    <a:cubicBezTo>
                      <a:pt x="267" y="6005"/>
                      <a:pt x="234" y="3937"/>
                      <a:pt x="167" y="2436"/>
                    </a:cubicBezTo>
                    <a:cubicBezTo>
                      <a:pt x="167" y="1669"/>
                      <a:pt x="134" y="1068"/>
                      <a:pt x="100" y="668"/>
                    </a:cubicBezTo>
                    <a:cubicBezTo>
                      <a:pt x="67" y="468"/>
                      <a:pt x="67" y="301"/>
                      <a:pt x="67" y="1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0"/>
              <p:cNvSpPr/>
              <p:nvPr/>
            </p:nvSpPr>
            <p:spPr>
              <a:xfrm>
                <a:off x="3116142" y="4405628"/>
                <a:ext cx="110537" cy="104665"/>
              </a:xfrm>
              <a:custGeom>
                <a:avLst/>
                <a:gdLst/>
                <a:ahLst/>
                <a:cxnLst/>
                <a:rect l="l" t="t" r="r" b="b"/>
                <a:pathLst>
                  <a:path w="6005" h="5686" extrusionOk="0">
                    <a:moveTo>
                      <a:pt x="1092" y="0"/>
                    </a:moveTo>
                    <a:cubicBezTo>
                      <a:pt x="847" y="0"/>
                      <a:pt x="617" y="60"/>
                      <a:pt x="434" y="215"/>
                    </a:cubicBezTo>
                    <a:cubicBezTo>
                      <a:pt x="0" y="615"/>
                      <a:pt x="101" y="1316"/>
                      <a:pt x="334" y="1849"/>
                    </a:cubicBezTo>
                    <a:cubicBezTo>
                      <a:pt x="1268" y="4151"/>
                      <a:pt x="3503" y="5652"/>
                      <a:pt x="5971" y="5685"/>
                    </a:cubicBezTo>
                    <a:lnTo>
                      <a:pt x="6005" y="5519"/>
                    </a:lnTo>
                    <a:cubicBezTo>
                      <a:pt x="5638" y="3250"/>
                      <a:pt x="4170" y="1282"/>
                      <a:pt x="2102" y="248"/>
                    </a:cubicBezTo>
                    <a:cubicBezTo>
                      <a:pt x="1793" y="113"/>
                      <a:pt x="1429"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0"/>
              <p:cNvSpPr/>
              <p:nvPr/>
            </p:nvSpPr>
            <p:spPr>
              <a:xfrm>
                <a:off x="3159123" y="4442737"/>
                <a:ext cx="82907" cy="137559"/>
              </a:xfrm>
              <a:custGeom>
                <a:avLst/>
                <a:gdLst/>
                <a:ahLst/>
                <a:cxnLst/>
                <a:rect l="l" t="t" r="r" b="b"/>
                <a:pathLst>
                  <a:path w="4504" h="7473" extrusionOk="0">
                    <a:moveTo>
                      <a:pt x="0" y="0"/>
                    </a:moveTo>
                    <a:cubicBezTo>
                      <a:pt x="0" y="33"/>
                      <a:pt x="467" y="234"/>
                      <a:pt x="1168" y="734"/>
                    </a:cubicBezTo>
                    <a:cubicBezTo>
                      <a:pt x="1335" y="867"/>
                      <a:pt x="1502" y="1001"/>
                      <a:pt x="1702" y="1134"/>
                    </a:cubicBezTo>
                    <a:cubicBezTo>
                      <a:pt x="1902" y="1301"/>
                      <a:pt x="2069" y="1501"/>
                      <a:pt x="2269" y="1668"/>
                    </a:cubicBezTo>
                    <a:cubicBezTo>
                      <a:pt x="2669" y="2102"/>
                      <a:pt x="3036" y="2569"/>
                      <a:pt x="3336" y="3069"/>
                    </a:cubicBezTo>
                    <a:cubicBezTo>
                      <a:pt x="3636" y="3603"/>
                      <a:pt x="3870" y="4136"/>
                      <a:pt x="4070" y="4703"/>
                    </a:cubicBezTo>
                    <a:cubicBezTo>
                      <a:pt x="4137" y="4937"/>
                      <a:pt x="4203" y="5204"/>
                      <a:pt x="4237" y="5437"/>
                    </a:cubicBezTo>
                    <a:cubicBezTo>
                      <a:pt x="4304" y="5671"/>
                      <a:pt x="4337" y="5904"/>
                      <a:pt x="4370" y="6104"/>
                    </a:cubicBezTo>
                    <a:cubicBezTo>
                      <a:pt x="4470" y="6938"/>
                      <a:pt x="4404" y="7472"/>
                      <a:pt x="4437" y="7472"/>
                    </a:cubicBezTo>
                    <a:cubicBezTo>
                      <a:pt x="4470" y="7339"/>
                      <a:pt x="4470" y="7239"/>
                      <a:pt x="4470" y="7105"/>
                    </a:cubicBezTo>
                    <a:cubicBezTo>
                      <a:pt x="4470" y="7005"/>
                      <a:pt x="4504" y="6838"/>
                      <a:pt x="4470" y="6671"/>
                    </a:cubicBezTo>
                    <a:cubicBezTo>
                      <a:pt x="4437" y="6538"/>
                      <a:pt x="4470" y="6338"/>
                      <a:pt x="4437" y="6104"/>
                    </a:cubicBezTo>
                    <a:cubicBezTo>
                      <a:pt x="4437" y="5904"/>
                      <a:pt x="4404" y="5671"/>
                      <a:pt x="4370" y="5437"/>
                    </a:cubicBezTo>
                    <a:cubicBezTo>
                      <a:pt x="4304" y="5204"/>
                      <a:pt x="4237" y="4937"/>
                      <a:pt x="4170" y="4670"/>
                    </a:cubicBezTo>
                    <a:cubicBezTo>
                      <a:pt x="4003" y="4103"/>
                      <a:pt x="3736" y="3536"/>
                      <a:pt x="3436" y="3002"/>
                    </a:cubicBezTo>
                    <a:cubicBezTo>
                      <a:pt x="3103" y="2502"/>
                      <a:pt x="2736" y="2035"/>
                      <a:pt x="2335" y="1601"/>
                    </a:cubicBezTo>
                    <a:cubicBezTo>
                      <a:pt x="2135" y="1401"/>
                      <a:pt x="1935" y="1234"/>
                      <a:pt x="1735" y="1067"/>
                    </a:cubicBezTo>
                    <a:cubicBezTo>
                      <a:pt x="1568" y="901"/>
                      <a:pt x="1368" y="767"/>
                      <a:pt x="1201" y="634"/>
                    </a:cubicBezTo>
                    <a:cubicBezTo>
                      <a:pt x="1035" y="534"/>
                      <a:pt x="868" y="434"/>
                      <a:pt x="701" y="334"/>
                    </a:cubicBezTo>
                    <a:cubicBezTo>
                      <a:pt x="601" y="267"/>
                      <a:pt x="467" y="200"/>
                      <a:pt x="334" y="133"/>
                    </a:cubicBezTo>
                    <a:cubicBezTo>
                      <a:pt x="234" y="100"/>
                      <a:pt x="134" y="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50"/>
            <p:cNvGrpSpPr/>
            <p:nvPr/>
          </p:nvGrpSpPr>
          <p:grpSpPr>
            <a:xfrm>
              <a:off x="5655125" y="4251760"/>
              <a:ext cx="319922" cy="348178"/>
              <a:chOff x="5602314" y="4251760"/>
              <a:chExt cx="319922" cy="348178"/>
            </a:xfrm>
          </p:grpSpPr>
          <p:sp>
            <p:nvSpPr>
              <p:cNvPr id="1626" name="Google Shape;1626;p50"/>
              <p:cNvSpPr/>
              <p:nvPr/>
            </p:nvSpPr>
            <p:spPr>
              <a:xfrm>
                <a:off x="5602314" y="4300282"/>
                <a:ext cx="130196" cy="299656"/>
              </a:xfrm>
              <a:custGeom>
                <a:avLst/>
                <a:gdLst/>
                <a:ahLst/>
                <a:cxnLst/>
                <a:rect l="l" t="t" r="r" b="b"/>
                <a:pathLst>
                  <a:path w="7073" h="16279" extrusionOk="0">
                    <a:moveTo>
                      <a:pt x="1" y="0"/>
                    </a:moveTo>
                    <a:cubicBezTo>
                      <a:pt x="134" y="200"/>
                      <a:pt x="267" y="400"/>
                      <a:pt x="434" y="567"/>
                    </a:cubicBezTo>
                    <a:cubicBezTo>
                      <a:pt x="601" y="767"/>
                      <a:pt x="768" y="968"/>
                      <a:pt x="968" y="1234"/>
                    </a:cubicBezTo>
                    <a:cubicBezTo>
                      <a:pt x="1168" y="1468"/>
                      <a:pt x="1402" y="1768"/>
                      <a:pt x="1635" y="2102"/>
                    </a:cubicBezTo>
                    <a:cubicBezTo>
                      <a:pt x="2202" y="2869"/>
                      <a:pt x="2702" y="3669"/>
                      <a:pt x="3203" y="4503"/>
                    </a:cubicBezTo>
                    <a:cubicBezTo>
                      <a:pt x="4370" y="6505"/>
                      <a:pt x="5304" y="8640"/>
                      <a:pt x="5971" y="10875"/>
                    </a:cubicBezTo>
                    <a:cubicBezTo>
                      <a:pt x="6272" y="11909"/>
                      <a:pt x="6505" y="12876"/>
                      <a:pt x="6639" y="13677"/>
                    </a:cubicBezTo>
                    <a:cubicBezTo>
                      <a:pt x="6739" y="14077"/>
                      <a:pt x="6772" y="14410"/>
                      <a:pt x="6839" y="14744"/>
                    </a:cubicBezTo>
                    <a:cubicBezTo>
                      <a:pt x="6872" y="15078"/>
                      <a:pt x="6905" y="15344"/>
                      <a:pt x="6939" y="15578"/>
                    </a:cubicBezTo>
                    <a:cubicBezTo>
                      <a:pt x="6972" y="15811"/>
                      <a:pt x="7006" y="16045"/>
                      <a:pt x="7039" y="16278"/>
                    </a:cubicBezTo>
                    <a:cubicBezTo>
                      <a:pt x="7072" y="16045"/>
                      <a:pt x="7039" y="15811"/>
                      <a:pt x="7039" y="15578"/>
                    </a:cubicBezTo>
                    <a:cubicBezTo>
                      <a:pt x="7006" y="15344"/>
                      <a:pt x="7006" y="15044"/>
                      <a:pt x="6939" y="14744"/>
                    </a:cubicBezTo>
                    <a:cubicBezTo>
                      <a:pt x="6905" y="14410"/>
                      <a:pt x="6872" y="14077"/>
                      <a:pt x="6772" y="13643"/>
                    </a:cubicBezTo>
                    <a:cubicBezTo>
                      <a:pt x="6639" y="12709"/>
                      <a:pt x="6438" y="11775"/>
                      <a:pt x="6172" y="10841"/>
                    </a:cubicBezTo>
                    <a:cubicBezTo>
                      <a:pt x="5838" y="9707"/>
                      <a:pt x="5438" y="8606"/>
                      <a:pt x="4971" y="7506"/>
                    </a:cubicBezTo>
                    <a:cubicBezTo>
                      <a:pt x="4504" y="6438"/>
                      <a:pt x="3970" y="5371"/>
                      <a:pt x="3370" y="4370"/>
                    </a:cubicBezTo>
                    <a:cubicBezTo>
                      <a:pt x="2869" y="3569"/>
                      <a:pt x="2336" y="2769"/>
                      <a:pt x="1735" y="2002"/>
                    </a:cubicBezTo>
                    <a:cubicBezTo>
                      <a:pt x="1502" y="1668"/>
                      <a:pt x="1268" y="1401"/>
                      <a:pt x="1068" y="1134"/>
                    </a:cubicBezTo>
                    <a:cubicBezTo>
                      <a:pt x="868" y="901"/>
                      <a:pt x="668" y="667"/>
                      <a:pt x="501" y="501"/>
                    </a:cubicBezTo>
                    <a:cubicBezTo>
                      <a:pt x="367" y="334"/>
                      <a:pt x="201" y="1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0"/>
              <p:cNvSpPr/>
              <p:nvPr/>
            </p:nvSpPr>
            <p:spPr>
              <a:xfrm>
                <a:off x="5751525" y="4251760"/>
                <a:ext cx="111770" cy="342030"/>
              </a:xfrm>
              <a:custGeom>
                <a:avLst/>
                <a:gdLst/>
                <a:ahLst/>
                <a:cxnLst/>
                <a:rect l="l" t="t" r="r" b="b"/>
                <a:pathLst>
                  <a:path w="6072" h="18581" extrusionOk="0">
                    <a:moveTo>
                      <a:pt x="6071" y="1"/>
                    </a:moveTo>
                    <a:cubicBezTo>
                      <a:pt x="6005" y="1"/>
                      <a:pt x="5938" y="34"/>
                      <a:pt x="5871" y="68"/>
                    </a:cubicBezTo>
                    <a:cubicBezTo>
                      <a:pt x="5771" y="168"/>
                      <a:pt x="5571" y="234"/>
                      <a:pt x="5371" y="401"/>
                    </a:cubicBezTo>
                    <a:cubicBezTo>
                      <a:pt x="4770" y="835"/>
                      <a:pt x="4203" y="1335"/>
                      <a:pt x="3736" y="1869"/>
                    </a:cubicBezTo>
                    <a:cubicBezTo>
                      <a:pt x="2135" y="3704"/>
                      <a:pt x="1034" y="5939"/>
                      <a:pt x="601" y="8340"/>
                    </a:cubicBezTo>
                    <a:cubicBezTo>
                      <a:pt x="134" y="10742"/>
                      <a:pt x="0" y="13177"/>
                      <a:pt x="200" y="15579"/>
                    </a:cubicBezTo>
                    <a:cubicBezTo>
                      <a:pt x="234" y="16513"/>
                      <a:pt x="301" y="17247"/>
                      <a:pt x="334" y="17780"/>
                    </a:cubicBezTo>
                    <a:cubicBezTo>
                      <a:pt x="367" y="18014"/>
                      <a:pt x="401" y="18214"/>
                      <a:pt x="401" y="18381"/>
                    </a:cubicBezTo>
                    <a:cubicBezTo>
                      <a:pt x="401" y="18447"/>
                      <a:pt x="434" y="18514"/>
                      <a:pt x="434" y="18581"/>
                    </a:cubicBezTo>
                    <a:cubicBezTo>
                      <a:pt x="434" y="18514"/>
                      <a:pt x="434" y="18447"/>
                      <a:pt x="434" y="18381"/>
                    </a:cubicBezTo>
                    <a:lnTo>
                      <a:pt x="434" y="17780"/>
                    </a:lnTo>
                    <a:cubicBezTo>
                      <a:pt x="401" y="17213"/>
                      <a:pt x="401" y="16479"/>
                      <a:pt x="334" y="15579"/>
                    </a:cubicBezTo>
                    <a:cubicBezTo>
                      <a:pt x="234" y="13177"/>
                      <a:pt x="367" y="10775"/>
                      <a:pt x="801" y="8407"/>
                    </a:cubicBezTo>
                    <a:cubicBezTo>
                      <a:pt x="1268" y="6039"/>
                      <a:pt x="2302" y="3837"/>
                      <a:pt x="3836" y="1969"/>
                    </a:cubicBezTo>
                    <a:cubicBezTo>
                      <a:pt x="4337" y="1402"/>
                      <a:pt x="4870" y="902"/>
                      <a:pt x="5438" y="468"/>
                    </a:cubicBezTo>
                    <a:cubicBezTo>
                      <a:pt x="5671" y="335"/>
                      <a:pt x="5871" y="168"/>
                      <a:pt x="6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0"/>
              <p:cNvSpPr/>
              <p:nvPr/>
            </p:nvSpPr>
            <p:spPr>
              <a:xfrm>
                <a:off x="5785284" y="4384404"/>
                <a:ext cx="136952" cy="211852"/>
              </a:xfrm>
              <a:custGeom>
                <a:avLst/>
                <a:gdLst/>
                <a:ahLst/>
                <a:cxnLst/>
                <a:rect l="l" t="t" r="r" b="b"/>
                <a:pathLst>
                  <a:path w="7440" h="11509" extrusionOk="0">
                    <a:moveTo>
                      <a:pt x="7440" y="0"/>
                    </a:moveTo>
                    <a:lnTo>
                      <a:pt x="7440" y="0"/>
                    </a:lnTo>
                    <a:cubicBezTo>
                      <a:pt x="7239" y="33"/>
                      <a:pt x="7073" y="100"/>
                      <a:pt x="6873" y="167"/>
                    </a:cubicBezTo>
                    <a:cubicBezTo>
                      <a:pt x="6406" y="367"/>
                      <a:pt x="5905" y="601"/>
                      <a:pt x="5472" y="867"/>
                    </a:cubicBezTo>
                    <a:cubicBezTo>
                      <a:pt x="2336" y="2635"/>
                      <a:pt x="335" y="5804"/>
                      <a:pt x="34" y="9373"/>
                    </a:cubicBezTo>
                    <a:cubicBezTo>
                      <a:pt x="1" y="9907"/>
                      <a:pt x="1" y="10408"/>
                      <a:pt x="34" y="10941"/>
                    </a:cubicBezTo>
                    <a:cubicBezTo>
                      <a:pt x="68" y="11141"/>
                      <a:pt x="68" y="11342"/>
                      <a:pt x="134" y="11508"/>
                    </a:cubicBezTo>
                    <a:cubicBezTo>
                      <a:pt x="168" y="11508"/>
                      <a:pt x="68" y="10708"/>
                      <a:pt x="201" y="9373"/>
                    </a:cubicBezTo>
                    <a:cubicBezTo>
                      <a:pt x="568" y="5904"/>
                      <a:pt x="2536" y="2802"/>
                      <a:pt x="5505" y="1001"/>
                    </a:cubicBezTo>
                    <a:cubicBezTo>
                      <a:pt x="6639" y="300"/>
                      <a:pt x="7440" y="67"/>
                      <a:pt x="7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9" name="Google Shape;1629;p50"/>
          <p:cNvSpPr txBox="1">
            <a:spLocks noGrp="1"/>
          </p:cNvSpPr>
          <p:nvPr>
            <p:ph type="title"/>
          </p:nvPr>
        </p:nvSpPr>
        <p:spPr>
          <a:xfrm>
            <a:off x="720000" y="34496"/>
            <a:ext cx="7704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4000" dirty="0" err="1" smtClean="0">
                <a:latin typeface="Times New Roman" pitchFamily="18" charset="0"/>
                <a:cs typeface="Times New Roman" pitchFamily="18" charset="0"/>
              </a:rPr>
              <a:t>Шинэ</a:t>
            </a:r>
            <a:r>
              <a:rPr sz="4000" dirty="0" smtClean="0">
                <a:latin typeface="Times New Roman" pitchFamily="18" charset="0"/>
                <a:cs typeface="Times New Roman" pitchFamily="18" charset="0"/>
              </a:rPr>
              <a:t> </a:t>
            </a:r>
            <a:r>
              <a:rPr sz="4000" dirty="0" err="1" smtClean="0">
                <a:latin typeface="Times New Roman" pitchFamily="18" charset="0"/>
                <a:cs typeface="Times New Roman" pitchFamily="18" charset="0"/>
              </a:rPr>
              <a:t>санаа</a:t>
            </a:r>
            <a:r>
              <a:rPr sz="4000" dirty="0" smtClean="0">
                <a:latin typeface="Times New Roman" pitchFamily="18" charset="0"/>
                <a:cs typeface="Times New Roman" pitchFamily="18" charset="0"/>
              </a:rPr>
              <a:t> </a:t>
            </a:r>
            <a:r>
              <a:rPr sz="4000" dirty="0" err="1" smtClean="0">
                <a:latin typeface="Times New Roman" pitchFamily="18" charset="0"/>
                <a:cs typeface="Times New Roman" pitchFamily="18" charset="0"/>
              </a:rPr>
              <a:t>санаачлага</a:t>
            </a:r>
            <a:endParaRPr sz="4000" dirty="0">
              <a:latin typeface="Times New Roman" pitchFamily="18" charset="0"/>
              <a:cs typeface="Times New Roman" pitchFamily="18" charset="0"/>
            </a:endParaRPr>
          </a:p>
        </p:txBody>
      </p:sp>
      <p:sp>
        <p:nvSpPr>
          <p:cNvPr id="1630" name="Google Shape;1630;p50"/>
          <p:cNvSpPr/>
          <p:nvPr/>
        </p:nvSpPr>
        <p:spPr>
          <a:xfrm>
            <a:off x="6429907" y="2125567"/>
            <a:ext cx="206400" cy="20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0"/>
          <p:cNvSpPr/>
          <p:nvPr/>
        </p:nvSpPr>
        <p:spPr>
          <a:xfrm flipH="1">
            <a:off x="2507707" y="2125567"/>
            <a:ext cx="206400" cy="206400"/>
          </a:xfrm>
          <a:prstGeom prst="ellipse">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37" name="Google Shape;1637;p50"/>
          <p:cNvSpPr txBox="1"/>
          <p:nvPr/>
        </p:nvSpPr>
        <p:spPr>
          <a:xfrm flipH="1">
            <a:off x="720019" y="2043067"/>
            <a:ext cx="1683000" cy="371400"/>
          </a:xfrm>
          <a:prstGeom prst="rect">
            <a:avLst/>
          </a:prstGeom>
          <a:noFill/>
          <a:ln>
            <a:noFill/>
          </a:ln>
        </p:spPr>
        <p:txBody>
          <a:bodyPr spcFirstLastPara="1" wrap="square" lIns="91425" tIns="91425" rIns="91425" bIns="91425" anchor="ctr" anchorCtr="0">
            <a:noAutofit/>
          </a:bodyPr>
          <a:lstStyle/>
          <a:p>
            <a:r>
              <a:rPr lang="en-US" sz="1800" dirty="0">
                <a:latin typeface="Times New Roman" pitchFamily="18" charset="0"/>
                <a:cs typeface="Times New Roman" pitchFamily="18" charset="0"/>
              </a:rPr>
              <a:t>Check </a:t>
            </a:r>
            <a:r>
              <a:rPr lang="en-US" sz="1800" dirty="0" smtClean="0">
                <a:latin typeface="Times New Roman" pitchFamily="18" charset="0"/>
                <a:cs typeface="Times New Roman" pitchFamily="18" charset="0"/>
              </a:rPr>
              <a:t>list</a:t>
            </a:r>
            <a:endParaRPr lang="en-US" sz="1800" dirty="0">
              <a:latin typeface="Times New Roman" pitchFamily="18" charset="0"/>
              <a:cs typeface="Times New Roman" pitchFamily="18" charset="0"/>
            </a:endParaRPr>
          </a:p>
        </p:txBody>
      </p:sp>
      <p:sp>
        <p:nvSpPr>
          <p:cNvPr id="1638" name="Google Shape;1638;p50"/>
          <p:cNvSpPr txBox="1"/>
          <p:nvPr/>
        </p:nvSpPr>
        <p:spPr>
          <a:xfrm flipH="1">
            <a:off x="6178" y="2542701"/>
            <a:ext cx="2999221" cy="1498843"/>
          </a:xfrm>
          <a:prstGeom prst="rect">
            <a:avLst/>
          </a:prstGeom>
          <a:noFill/>
          <a:ln>
            <a:noFill/>
          </a:ln>
        </p:spPr>
        <p:txBody>
          <a:bodyPr spcFirstLastPara="1" wrap="square" lIns="91425" tIns="91425" rIns="91425" bIns="91425" anchor="t" anchorCtr="0">
            <a:noAutofit/>
          </a:bodyPr>
          <a:lstStyle/>
          <a:p>
            <a:pPr algn="ctr"/>
            <a:r>
              <a:rPr lang="mn-MN" sz="1200" dirty="0">
                <a:latin typeface="Times New Roman" pitchFamily="18" charset="0"/>
                <a:cs typeface="Times New Roman" pitchFamily="18" charset="0"/>
              </a:rPr>
              <a:t>Гэмтэл саатал </a:t>
            </a:r>
            <a:r>
              <a:rPr lang="en-US" sz="1200" dirty="0">
                <a:latin typeface="Times New Roman" pitchFamily="18" charset="0"/>
                <a:cs typeface="Times New Roman" pitchFamily="18" charset="0"/>
              </a:rPr>
              <a:t>cell down </a:t>
            </a:r>
            <a:r>
              <a:rPr lang="mn-MN" sz="1200" dirty="0">
                <a:latin typeface="Times New Roman" pitchFamily="18" charset="0"/>
                <a:cs typeface="Times New Roman" pitchFamily="18" charset="0"/>
              </a:rPr>
              <a:t>үед </a:t>
            </a:r>
            <a:r>
              <a:rPr lang="en-US" sz="1200" dirty="0">
                <a:latin typeface="Times New Roman" pitchFamily="18" charset="0"/>
                <a:cs typeface="Times New Roman" pitchFamily="18" charset="0"/>
              </a:rPr>
              <a:t>support </a:t>
            </a:r>
            <a:r>
              <a:rPr lang="mn-MN" sz="1200" dirty="0">
                <a:latin typeface="Times New Roman" pitchFamily="18" charset="0"/>
                <a:cs typeface="Times New Roman" pitchFamily="18" charset="0"/>
              </a:rPr>
              <a:t>дэмжлэг хэрэгтэй үед тухай бүрт хэсэг дотроо </a:t>
            </a:r>
            <a:r>
              <a:rPr lang="en-US" sz="1200" dirty="0">
                <a:latin typeface="Times New Roman" pitchFamily="18" charset="0"/>
                <a:cs typeface="Times New Roman" pitchFamily="18" charset="0"/>
              </a:rPr>
              <a:t>check list </a:t>
            </a:r>
            <a:r>
              <a:rPr lang="mn-MN" sz="1200" dirty="0">
                <a:latin typeface="Times New Roman" pitchFamily="18" charset="0"/>
                <a:cs typeface="Times New Roman" pitchFamily="18" charset="0"/>
              </a:rPr>
              <a:t>тэй байгаад тэр өдрийн асуудлуудаа бичээд шийдсэнгээ </a:t>
            </a:r>
            <a:r>
              <a:rPr lang="en-US" sz="1200" dirty="0">
                <a:latin typeface="Times New Roman" pitchFamily="18" charset="0"/>
                <a:cs typeface="Times New Roman" pitchFamily="18" charset="0"/>
              </a:rPr>
              <a:t>check-</a:t>
            </a:r>
            <a:r>
              <a:rPr lang="mn-MN" sz="1200" dirty="0">
                <a:latin typeface="Times New Roman" pitchFamily="18" charset="0"/>
                <a:cs typeface="Times New Roman" pitchFamily="18" charset="0"/>
              </a:rPr>
              <a:t>ээд тухайн үедээ шийдэгдэхээргүй бол асуудлыг бичдэг нэгдсэн </a:t>
            </a:r>
            <a:r>
              <a:rPr lang="en-US" sz="1200" dirty="0">
                <a:latin typeface="Times New Roman" pitchFamily="18" charset="0"/>
                <a:cs typeface="Times New Roman" pitchFamily="18" charset="0"/>
              </a:rPr>
              <a:t>check point </a:t>
            </a:r>
            <a:r>
              <a:rPr lang="mn-MN" sz="1200" dirty="0">
                <a:latin typeface="Times New Roman" pitchFamily="18" charset="0"/>
                <a:cs typeface="Times New Roman" pitchFamily="18" charset="0"/>
              </a:rPr>
              <a:t>той болох.</a:t>
            </a:r>
            <a:endParaRPr lang="en-US" sz="12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itchFamily="18" charset="0"/>
              <a:cs typeface="Times New Roman" pitchFamily="18" charset="0"/>
            </a:endParaRPr>
          </a:p>
        </p:txBody>
      </p:sp>
      <p:grpSp>
        <p:nvGrpSpPr>
          <p:cNvPr id="1642" name="Google Shape;1642;p50"/>
          <p:cNvGrpSpPr/>
          <p:nvPr/>
        </p:nvGrpSpPr>
        <p:grpSpPr>
          <a:xfrm>
            <a:off x="3820431" y="1503984"/>
            <a:ext cx="480785" cy="438006"/>
            <a:chOff x="3820431" y="1503984"/>
            <a:chExt cx="480785" cy="438006"/>
          </a:xfrm>
        </p:grpSpPr>
        <p:sp>
          <p:nvSpPr>
            <p:cNvPr id="1643" name="Google Shape;1643;p50"/>
            <p:cNvSpPr/>
            <p:nvPr/>
          </p:nvSpPr>
          <p:spPr>
            <a:xfrm>
              <a:off x="3820431" y="1505475"/>
              <a:ext cx="480785" cy="435024"/>
            </a:xfrm>
            <a:custGeom>
              <a:avLst/>
              <a:gdLst/>
              <a:ahLst/>
              <a:cxnLst/>
              <a:rect l="l" t="t" r="r" b="b"/>
              <a:pathLst>
                <a:path w="26119" h="23633" extrusionOk="0">
                  <a:moveTo>
                    <a:pt x="12886" y="0"/>
                  </a:moveTo>
                  <a:cubicBezTo>
                    <a:pt x="9633" y="0"/>
                    <a:pt x="6403" y="1340"/>
                    <a:pt x="4070" y="3920"/>
                  </a:cubicBezTo>
                  <a:cubicBezTo>
                    <a:pt x="0" y="8490"/>
                    <a:pt x="33" y="15395"/>
                    <a:pt x="4203" y="19865"/>
                  </a:cubicBezTo>
                  <a:cubicBezTo>
                    <a:pt x="6525" y="22353"/>
                    <a:pt x="9684" y="23632"/>
                    <a:pt x="12863" y="23632"/>
                  </a:cubicBezTo>
                  <a:cubicBezTo>
                    <a:pt x="15394" y="23632"/>
                    <a:pt x="17937" y="22822"/>
                    <a:pt x="20081" y="21166"/>
                  </a:cubicBezTo>
                  <a:lnTo>
                    <a:pt x="25418" y="22433"/>
                  </a:lnTo>
                  <a:lnTo>
                    <a:pt x="22916" y="18030"/>
                  </a:lnTo>
                  <a:cubicBezTo>
                    <a:pt x="26119" y="12793"/>
                    <a:pt x="24818" y="6022"/>
                    <a:pt x="19948" y="2352"/>
                  </a:cubicBezTo>
                  <a:cubicBezTo>
                    <a:pt x="17833" y="770"/>
                    <a:pt x="15353" y="0"/>
                    <a:pt x="128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0"/>
            <p:cNvSpPr/>
            <p:nvPr/>
          </p:nvSpPr>
          <p:spPr>
            <a:xfrm>
              <a:off x="3835783" y="1503984"/>
              <a:ext cx="452548" cy="438006"/>
            </a:xfrm>
            <a:custGeom>
              <a:avLst/>
              <a:gdLst/>
              <a:ahLst/>
              <a:cxnLst/>
              <a:rect l="l" t="t" r="r" b="b"/>
              <a:pathLst>
                <a:path w="24585" h="23795" extrusionOk="0">
                  <a:moveTo>
                    <a:pt x="24584" y="22514"/>
                  </a:moveTo>
                  <a:lnTo>
                    <a:pt x="24584" y="22514"/>
                  </a:lnTo>
                  <a:cubicBezTo>
                    <a:pt x="24584" y="22514"/>
                    <a:pt x="24584" y="22514"/>
                    <a:pt x="24584" y="22514"/>
                  </a:cubicBezTo>
                  <a:close/>
                  <a:moveTo>
                    <a:pt x="12055" y="1"/>
                  </a:moveTo>
                  <a:cubicBezTo>
                    <a:pt x="10516" y="1"/>
                    <a:pt x="9008" y="302"/>
                    <a:pt x="7572" y="866"/>
                  </a:cubicBezTo>
                  <a:cubicBezTo>
                    <a:pt x="5838" y="1566"/>
                    <a:pt x="4270" y="2667"/>
                    <a:pt x="3036" y="4101"/>
                  </a:cubicBezTo>
                  <a:cubicBezTo>
                    <a:pt x="1801" y="5502"/>
                    <a:pt x="934" y="7170"/>
                    <a:pt x="467" y="8971"/>
                  </a:cubicBezTo>
                  <a:cubicBezTo>
                    <a:pt x="33" y="10706"/>
                    <a:pt x="0" y="12507"/>
                    <a:pt x="334" y="14242"/>
                  </a:cubicBezTo>
                  <a:cubicBezTo>
                    <a:pt x="667" y="15910"/>
                    <a:pt x="1368" y="17477"/>
                    <a:pt x="2335" y="18845"/>
                  </a:cubicBezTo>
                  <a:cubicBezTo>
                    <a:pt x="4103" y="21314"/>
                    <a:pt x="6772" y="23015"/>
                    <a:pt x="9740" y="23582"/>
                  </a:cubicBezTo>
                  <a:lnTo>
                    <a:pt x="10741" y="23749"/>
                  </a:lnTo>
                  <a:cubicBezTo>
                    <a:pt x="11075" y="23782"/>
                    <a:pt x="11408" y="23782"/>
                    <a:pt x="11742" y="23782"/>
                  </a:cubicBezTo>
                  <a:cubicBezTo>
                    <a:pt x="11892" y="23790"/>
                    <a:pt x="12044" y="23794"/>
                    <a:pt x="12198" y="23794"/>
                  </a:cubicBezTo>
                  <a:cubicBezTo>
                    <a:pt x="12659" y="23794"/>
                    <a:pt x="13134" y="23757"/>
                    <a:pt x="13610" y="23682"/>
                  </a:cubicBezTo>
                  <a:cubicBezTo>
                    <a:pt x="15660" y="23417"/>
                    <a:pt x="17613" y="22595"/>
                    <a:pt x="19239" y="21313"/>
                  </a:cubicBezTo>
                  <a:lnTo>
                    <a:pt x="19239" y="21313"/>
                  </a:lnTo>
                  <a:cubicBezTo>
                    <a:pt x="19242" y="21313"/>
                    <a:pt x="19244" y="21314"/>
                    <a:pt x="19247" y="21314"/>
                  </a:cubicBezTo>
                  <a:lnTo>
                    <a:pt x="24584" y="22514"/>
                  </a:lnTo>
                  <a:lnTo>
                    <a:pt x="24584" y="22514"/>
                  </a:lnTo>
                  <a:lnTo>
                    <a:pt x="19247" y="21147"/>
                  </a:lnTo>
                  <a:lnTo>
                    <a:pt x="19247" y="21147"/>
                  </a:lnTo>
                  <a:lnTo>
                    <a:pt x="19250" y="21156"/>
                  </a:lnTo>
                  <a:lnTo>
                    <a:pt x="19250" y="21156"/>
                  </a:lnTo>
                  <a:cubicBezTo>
                    <a:pt x="19239" y="21159"/>
                    <a:pt x="19227" y="21167"/>
                    <a:pt x="19214" y="21180"/>
                  </a:cubicBezTo>
                  <a:cubicBezTo>
                    <a:pt x="17579" y="22414"/>
                    <a:pt x="15645" y="23248"/>
                    <a:pt x="13576" y="23515"/>
                  </a:cubicBezTo>
                  <a:cubicBezTo>
                    <a:pt x="13137" y="23564"/>
                    <a:pt x="12679" y="23595"/>
                    <a:pt x="12230" y="23595"/>
                  </a:cubicBezTo>
                  <a:cubicBezTo>
                    <a:pt x="12066" y="23595"/>
                    <a:pt x="11903" y="23591"/>
                    <a:pt x="11742" y="23582"/>
                  </a:cubicBezTo>
                  <a:cubicBezTo>
                    <a:pt x="11408" y="23582"/>
                    <a:pt x="11108" y="23548"/>
                    <a:pt x="10774" y="23548"/>
                  </a:cubicBezTo>
                  <a:lnTo>
                    <a:pt x="9774" y="23382"/>
                  </a:lnTo>
                  <a:cubicBezTo>
                    <a:pt x="6838" y="22781"/>
                    <a:pt x="4236" y="21113"/>
                    <a:pt x="2502" y="18678"/>
                  </a:cubicBezTo>
                  <a:cubicBezTo>
                    <a:pt x="1534" y="17344"/>
                    <a:pt x="867" y="15810"/>
                    <a:pt x="567" y="14175"/>
                  </a:cubicBezTo>
                  <a:cubicBezTo>
                    <a:pt x="200" y="12474"/>
                    <a:pt x="267" y="10706"/>
                    <a:pt x="701" y="9005"/>
                  </a:cubicBezTo>
                  <a:cubicBezTo>
                    <a:pt x="1134" y="7237"/>
                    <a:pt x="2001" y="5602"/>
                    <a:pt x="3202" y="4235"/>
                  </a:cubicBezTo>
                  <a:cubicBezTo>
                    <a:pt x="4403" y="2834"/>
                    <a:pt x="5938" y="1733"/>
                    <a:pt x="7672" y="1032"/>
                  </a:cubicBezTo>
                  <a:cubicBezTo>
                    <a:pt x="9062" y="476"/>
                    <a:pt x="10521" y="198"/>
                    <a:pt x="11992" y="198"/>
                  </a:cubicBezTo>
                  <a:cubicBezTo>
                    <a:pt x="12287" y="198"/>
                    <a:pt x="12581" y="210"/>
                    <a:pt x="12876" y="232"/>
                  </a:cubicBezTo>
                  <a:cubicBezTo>
                    <a:pt x="14577" y="332"/>
                    <a:pt x="16212" y="832"/>
                    <a:pt x="17679" y="1633"/>
                  </a:cubicBezTo>
                  <a:cubicBezTo>
                    <a:pt x="20348" y="3100"/>
                    <a:pt x="22316" y="5536"/>
                    <a:pt x="23217" y="8438"/>
                  </a:cubicBezTo>
                  <a:cubicBezTo>
                    <a:pt x="23584" y="9672"/>
                    <a:pt x="23784" y="10939"/>
                    <a:pt x="23750" y="12207"/>
                  </a:cubicBezTo>
                  <a:cubicBezTo>
                    <a:pt x="23717" y="14275"/>
                    <a:pt x="23117" y="16310"/>
                    <a:pt x="22049" y="18045"/>
                  </a:cubicBezTo>
                  <a:cubicBezTo>
                    <a:pt x="22049" y="18078"/>
                    <a:pt x="22049" y="18078"/>
                    <a:pt x="22049" y="18111"/>
                  </a:cubicBezTo>
                  <a:lnTo>
                    <a:pt x="24584" y="22514"/>
                  </a:lnTo>
                  <a:lnTo>
                    <a:pt x="24584" y="22514"/>
                  </a:lnTo>
                  <a:cubicBezTo>
                    <a:pt x="24418" y="22182"/>
                    <a:pt x="23690" y="20858"/>
                    <a:pt x="22168" y="18079"/>
                  </a:cubicBezTo>
                  <a:lnTo>
                    <a:pt x="22168" y="18079"/>
                  </a:lnTo>
                  <a:cubicBezTo>
                    <a:pt x="23224" y="16319"/>
                    <a:pt x="23851" y="14329"/>
                    <a:pt x="23917" y="12274"/>
                  </a:cubicBezTo>
                  <a:cubicBezTo>
                    <a:pt x="23917" y="10973"/>
                    <a:pt x="23750" y="9672"/>
                    <a:pt x="23383" y="8404"/>
                  </a:cubicBezTo>
                  <a:cubicBezTo>
                    <a:pt x="22483" y="5469"/>
                    <a:pt x="20448" y="2967"/>
                    <a:pt x="17779" y="1499"/>
                  </a:cubicBezTo>
                  <a:cubicBezTo>
                    <a:pt x="16278" y="632"/>
                    <a:pt x="14610" y="165"/>
                    <a:pt x="12909" y="32"/>
                  </a:cubicBezTo>
                  <a:cubicBezTo>
                    <a:pt x="12624" y="11"/>
                    <a:pt x="12339" y="1"/>
                    <a:pt x="12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0"/>
            <p:cNvSpPr/>
            <p:nvPr/>
          </p:nvSpPr>
          <p:spPr>
            <a:xfrm>
              <a:off x="3941994" y="1591254"/>
              <a:ext cx="219859" cy="216656"/>
            </a:xfrm>
            <a:custGeom>
              <a:avLst/>
              <a:gdLst/>
              <a:ahLst/>
              <a:cxnLst/>
              <a:rect l="l" t="t" r="r" b="b"/>
              <a:pathLst>
                <a:path w="11944" h="11770" extrusionOk="0">
                  <a:moveTo>
                    <a:pt x="6412" y="1"/>
                  </a:moveTo>
                  <a:cubicBezTo>
                    <a:pt x="5495" y="1"/>
                    <a:pt x="4555" y="239"/>
                    <a:pt x="3670" y="761"/>
                  </a:cubicBezTo>
                  <a:cubicBezTo>
                    <a:pt x="1" y="2963"/>
                    <a:pt x="168" y="8333"/>
                    <a:pt x="4004" y="10268"/>
                  </a:cubicBezTo>
                  <a:cubicBezTo>
                    <a:pt x="3970" y="10935"/>
                    <a:pt x="3970" y="11636"/>
                    <a:pt x="3970" y="11636"/>
                  </a:cubicBezTo>
                  <a:lnTo>
                    <a:pt x="8707" y="11769"/>
                  </a:lnTo>
                  <a:cubicBezTo>
                    <a:pt x="8707" y="11769"/>
                    <a:pt x="8740" y="11035"/>
                    <a:pt x="8774" y="10335"/>
                  </a:cubicBezTo>
                  <a:cubicBezTo>
                    <a:pt x="10608" y="9467"/>
                    <a:pt x="11809" y="7633"/>
                    <a:pt x="11843" y="5598"/>
                  </a:cubicBezTo>
                  <a:cubicBezTo>
                    <a:pt x="11944" y="2357"/>
                    <a:pt x="9298" y="1"/>
                    <a:pt x="6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0"/>
            <p:cNvSpPr/>
            <p:nvPr/>
          </p:nvSpPr>
          <p:spPr>
            <a:xfrm>
              <a:off x="4014446" y="1810340"/>
              <a:ext cx="86607" cy="13622"/>
            </a:xfrm>
            <a:custGeom>
              <a:avLst/>
              <a:gdLst/>
              <a:ahLst/>
              <a:cxnLst/>
              <a:rect l="l" t="t" r="r" b="b"/>
              <a:pathLst>
                <a:path w="4705" h="740" extrusionOk="0">
                  <a:moveTo>
                    <a:pt x="301" y="1"/>
                  </a:moveTo>
                  <a:cubicBezTo>
                    <a:pt x="134" y="1"/>
                    <a:pt x="1" y="134"/>
                    <a:pt x="1" y="301"/>
                  </a:cubicBezTo>
                  <a:cubicBezTo>
                    <a:pt x="1" y="468"/>
                    <a:pt x="134" y="634"/>
                    <a:pt x="301" y="634"/>
                  </a:cubicBezTo>
                  <a:lnTo>
                    <a:pt x="4371" y="734"/>
                  </a:lnTo>
                  <a:cubicBezTo>
                    <a:pt x="4388" y="738"/>
                    <a:pt x="4405" y="740"/>
                    <a:pt x="4422" y="740"/>
                  </a:cubicBezTo>
                  <a:cubicBezTo>
                    <a:pt x="4564" y="740"/>
                    <a:pt x="4671" y="617"/>
                    <a:pt x="4671" y="468"/>
                  </a:cubicBezTo>
                  <a:cubicBezTo>
                    <a:pt x="4704" y="267"/>
                    <a:pt x="4571" y="134"/>
                    <a:pt x="4371" y="134"/>
                  </a:cubicBez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4013839" y="1826926"/>
              <a:ext cx="86589" cy="36852"/>
            </a:xfrm>
            <a:custGeom>
              <a:avLst/>
              <a:gdLst/>
              <a:ahLst/>
              <a:cxnLst/>
              <a:rect l="l" t="t" r="r" b="b"/>
              <a:pathLst>
                <a:path w="4704" h="2002" extrusionOk="0">
                  <a:moveTo>
                    <a:pt x="334" y="0"/>
                  </a:moveTo>
                  <a:cubicBezTo>
                    <a:pt x="167" y="0"/>
                    <a:pt x="1" y="134"/>
                    <a:pt x="1" y="300"/>
                  </a:cubicBezTo>
                  <a:cubicBezTo>
                    <a:pt x="1" y="467"/>
                    <a:pt x="134" y="601"/>
                    <a:pt x="301" y="601"/>
                  </a:cubicBezTo>
                  <a:lnTo>
                    <a:pt x="768" y="601"/>
                  </a:lnTo>
                  <a:lnTo>
                    <a:pt x="1302" y="1735"/>
                  </a:lnTo>
                  <a:cubicBezTo>
                    <a:pt x="1368" y="1868"/>
                    <a:pt x="1502" y="1968"/>
                    <a:pt x="1668" y="1968"/>
                  </a:cubicBezTo>
                  <a:lnTo>
                    <a:pt x="3103" y="2002"/>
                  </a:lnTo>
                  <a:cubicBezTo>
                    <a:pt x="3270" y="2002"/>
                    <a:pt x="3403" y="1935"/>
                    <a:pt x="3470" y="1801"/>
                  </a:cubicBezTo>
                  <a:lnTo>
                    <a:pt x="4070" y="701"/>
                  </a:lnTo>
                  <a:lnTo>
                    <a:pt x="4370" y="701"/>
                  </a:lnTo>
                  <a:cubicBezTo>
                    <a:pt x="4537" y="701"/>
                    <a:pt x="4704" y="567"/>
                    <a:pt x="4704" y="400"/>
                  </a:cubicBezTo>
                  <a:cubicBezTo>
                    <a:pt x="4671" y="234"/>
                    <a:pt x="4571" y="134"/>
                    <a:pt x="4404" y="100"/>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0"/>
            <p:cNvSpPr/>
            <p:nvPr/>
          </p:nvSpPr>
          <p:spPr>
            <a:xfrm>
              <a:off x="4049457" y="1646771"/>
              <a:ext cx="68789" cy="113850"/>
            </a:xfrm>
            <a:custGeom>
              <a:avLst/>
              <a:gdLst/>
              <a:ahLst/>
              <a:cxnLst/>
              <a:rect l="l" t="t" r="r" b="b"/>
              <a:pathLst>
                <a:path w="3737" h="6185" extrusionOk="0">
                  <a:moveTo>
                    <a:pt x="3069" y="0"/>
                  </a:moveTo>
                  <a:cubicBezTo>
                    <a:pt x="2949" y="0"/>
                    <a:pt x="2833" y="31"/>
                    <a:pt x="2736" y="80"/>
                  </a:cubicBezTo>
                  <a:cubicBezTo>
                    <a:pt x="1635" y="647"/>
                    <a:pt x="801" y="1615"/>
                    <a:pt x="401" y="2782"/>
                  </a:cubicBezTo>
                  <a:cubicBezTo>
                    <a:pt x="0" y="3883"/>
                    <a:pt x="34" y="5117"/>
                    <a:pt x="534" y="6185"/>
                  </a:cubicBezTo>
                  <a:cubicBezTo>
                    <a:pt x="667" y="5784"/>
                    <a:pt x="901" y="5084"/>
                    <a:pt x="1168" y="4283"/>
                  </a:cubicBezTo>
                  <a:cubicBezTo>
                    <a:pt x="1627" y="3036"/>
                    <a:pt x="2119" y="2047"/>
                    <a:pt x="2230" y="2047"/>
                  </a:cubicBezTo>
                  <a:cubicBezTo>
                    <a:pt x="2232" y="2047"/>
                    <a:pt x="2234" y="2048"/>
                    <a:pt x="2235" y="2048"/>
                  </a:cubicBezTo>
                  <a:cubicBezTo>
                    <a:pt x="2335" y="2115"/>
                    <a:pt x="2035" y="3149"/>
                    <a:pt x="1568" y="4450"/>
                  </a:cubicBezTo>
                  <a:cubicBezTo>
                    <a:pt x="1368" y="5017"/>
                    <a:pt x="1134" y="5551"/>
                    <a:pt x="868" y="6118"/>
                  </a:cubicBezTo>
                  <a:cubicBezTo>
                    <a:pt x="1868" y="5651"/>
                    <a:pt x="2736" y="5017"/>
                    <a:pt x="3169" y="4016"/>
                  </a:cubicBezTo>
                  <a:cubicBezTo>
                    <a:pt x="3636" y="2882"/>
                    <a:pt x="3736" y="1648"/>
                    <a:pt x="3469" y="447"/>
                  </a:cubicBezTo>
                  <a:cubicBezTo>
                    <a:pt x="3436" y="280"/>
                    <a:pt x="3336" y="114"/>
                    <a:pt x="3203" y="14"/>
                  </a:cubicBezTo>
                  <a:cubicBezTo>
                    <a:pt x="3158" y="5"/>
                    <a:pt x="3113" y="0"/>
                    <a:pt x="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p:nvPr/>
          </p:nvSpPr>
          <p:spPr>
            <a:xfrm>
              <a:off x="4001561" y="1677862"/>
              <a:ext cx="54044" cy="72323"/>
            </a:xfrm>
            <a:custGeom>
              <a:avLst/>
              <a:gdLst/>
              <a:ahLst/>
              <a:cxnLst/>
              <a:rect l="l" t="t" r="r" b="b"/>
              <a:pathLst>
                <a:path w="2936" h="3929" extrusionOk="0">
                  <a:moveTo>
                    <a:pt x="455" y="1"/>
                  </a:moveTo>
                  <a:cubicBezTo>
                    <a:pt x="401" y="1"/>
                    <a:pt x="351" y="9"/>
                    <a:pt x="301" y="26"/>
                  </a:cubicBezTo>
                  <a:cubicBezTo>
                    <a:pt x="201" y="92"/>
                    <a:pt x="134" y="226"/>
                    <a:pt x="134" y="326"/>
                  </a:cubicBezTo>
                  <a:cubicBezTo>
                    <a:pt x="0" y="1160"/>
                    <a:pt x="201" y="1994"/>
                    <a:pt x="701" y="2661"/>
                  </a:cubicBezTo>
                  <a:cubicBezTo>
                    <a:pt x="1168" y="3328"/>
                    <a:pt x="1868" y="3795"/>
                    <a:pt x="2669" y="3929"/>
                  </a:cubicBezTo>
                  <a:cubicBezTo>
                    <a:pt x="2469" y="3695"/>
                    <a:pt x="2202" y="3261"/>
                    <a:pt x="1868" y="2828"/>
                  </a:cubicBezTo>
                  <a:cubicBezTo>
                    <a:pt x="1335" y="2094"/>
                    <a:pt x="1001" y="1427"/>
                    <a:pt x="1068" y="1360"/>
                  </a:cubicBezTo>
                  <a:cubicBezTo>
                    <a:pt x="1070" y="1359"/>
                    <a:pt x="1072" y="1359"/>
                    <a:pt x="1074" y="1359"/>
                  </a:cubicBezTo>
                  <a:cubicBezTo>
                    <a:pt x="1158" y="1359"/>
                    <a:pt x="1582" y="1947"/>
                    <a:pt x="2102" y="2661"/>
                  </a:cubicBezTo>
                  <a:cubicBezTo>
                    <a:pt x="2335" y="2995"/>
                    <a:pt x="2569" y="3361"/>
                    <a:pt x="2736" y="3728"/>
                  </a:cubicBezTo>
                  <a:cubicBezTo>
                    <a:pt x="2936" y="3028"/>
                    <a:pt x="2836" y="2261"/>
                    <a:pt x="2502" y="1627"/>
                  </a:cubicBezTo>
                  <a:cubicBezTo>
                    <a:pt x="2069" y="893"/>
                    <a:pt x="1401" y="359"/>
                    <a:pt x="634" y="26"/>
                  </a:cubicBezTo>
                  <a:cubicBezTo>
                    <a:pt x="568" y="9"/>
                    <a:pt x="509" y="1"/>
                    <a:pt x="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50" name="Google Shape;1650;p50"/>
          <p:cNvCxnSpPr/>
          <p:nvPr/>
        </p:nvCxnSpPr>
        <p:spPr>
          <a:xfrm>
            <a:off x="832650" y="4599365"/>
            <a:ext cx="7478700" cy="0"/>
          </a:xfrm>
          <a:prstGeom prst="straightConnector1">
            <a:avLst/>
          </a:prstGeom>
          <a:noFill/>
          <a:ln w="9525" cap="rnd" cmpd="sng">
            <a:solidFill>
              <a:schemeClr val="dk1"/>
            </a:solidFill>
            <a:prstDash val="solid"/>
            <a:round/>
            <a:headEnd type="none" w="med" len="med"/>
            <a:tailEnd type="none" w="med" len="med"/>
          </a:ln>
        </p:spPr>
      </p:cxnSp>
      <p:grpSp>
        <p:nvGrpSpPr>
          <p:cNvPr id="1651" name="Google Shape;1651;p50"/>
          <p:cNvGrpSpPr/>
          <p:nvPr/>
        </p:nvGrpSpPr>
        <p:grpSpPr>
          <a:xfrm>
            <a:off x="4045776" y="1520330"/>
            <a:ext cx="1159893" cy="3071549"/>
            <a:chOff x="4045776" y="1520330"/>
            <a:chExt cx="1159893" cy="3071549"/>
          </a:xfrm>
        </p:grpSpPr>
        <p:sp>
          <p:nvSpPr>
            <p:cNvPr id="1652" name="Google Shape;1652;p50"/>
            <p:cNvSpPr/>
            <p:nvPr/>
          </p:nvSpPr>
          <p:spPr>
            <a:xfrm>
              <a:off x="4171039" y="3087508"/>
              <a:ext cx="49737" cy="120367"/>
            </a:xfrm>
            <a:custGeom>
              <a:avLst/>
              <a:gdLst/>
              <a:ahLst/>
              <a:cxnLst/>
              <a:rect l="l" t="t" r="r" b="b"/>
              <a:pathLst>
                <a:path w="2702" h="6539" extrusionOk="0">
                  <a:moveTo>
                    <a:pt x="0" y="1"/>
                  </a:moveTo>
                  <a:lnTo>
                    <a:pt x="0" y="6539"/>
                  </a:lnTo>
                  <a:lnTo>
                    <a:pt x="2702" y="6539"/>
                  </a:lnTo>
                  <a:lnTo>
                    <a:pt x="27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0"/>
            <p:cNvSpPr/>
            <p:nvPr/>
          </p:nvSpPr>
          <p:spPr>
            <a:xfrm>
              <a:off x="4278483" y="3087508"/>
              <a:ext cx="49755" cy="120367"/>
            </a:xfrm>
            <a:custGeom>
              <a:avLst/>
              <a:gdLst/>
              <a:ahLst/>
              <a:cxnLst/>
              <a:rect l="l" t="t" r="r" b="b"/>
              <a:pathLst>
                <a:path w="2703" h="6539" extrusionOk="0">
                  <a:moveTo>
                    <a:pt x="1" y="1"/>
                  </a:moveTo>
                  <a:lnTo>
                    <a:pt x="1" y="6539"/>
                  </a:lnTo>
                  <a:lnTo>
                    <a:pt x="2702" y="6539"/>
                  </a:lnTo>
                  <a:lnTo>
                    <a:pt x="27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0"/>
            <p:cNvSpPr/>
            <p:nvPr/>
          </p:nvSpPr>
          <p:spPr>
            <a:xfrm>
              <a:off x="4184531" y="4070561"/>
              <a:ext cx="326678" cy="264663"/>
            </a:xfrm>
            <a:custGeom>
              <a:avLst/>
              <a:gdLst/>
              <a:ahLst/>
              <a:cxnLst/>
              <a:rect l="l" t="t" r="r" b="b"/>
              <a:pathLst>
                <a:path w="17747" h="14378" extrusionOk="0">
                  <a:moveTo>
                    <a:pt x="17714" y="0"/>
                  </a:moveTo>
                  <a:lnTo>
                    <a:pt x="8841" y="67"/>
                  </a:lnTo>
                  <a:lnTo>
                    <a:pt x="9241" y="9207"/>
                  </a:lnTo>
                  <a:cubicBezTo>
                    <a:pt x="9241" y="9207"/>
                    <a:pt x="101" y="12710"/>
                    <a:pt x="1" y="14377"/>
                  </a:cubicBezTo>
                  <a:lnTo>
                    <a:pt x="17747" y="14244"/>
                  </a:lnTo>
                  <a:lnTo>
                    <a:pt x="17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0"/>
            <p:cNvSpPr/>
            <p:nvPr/>
          </p:nvSpPr>
          <p:spPr>
            <a:xfrm>
              <a:off x="4676987" y="4070561"/>
              <a:ext cx="326678" cy="264663"/>
            </a:xfrm>
            <a:custGeom>
              <a:avLst/>
              <a:gdLst/>
              <a:ahLst/>
              <a:cxnLst/>
              <a:rect l="l" t="t" r="r" b="b"/>
              <a:pathLst>
                <a:path w="17747" h="14378" extrusionOk="0">
                  <a:moveTo>
                    <a:pt x="34" y="0"/>
                  </a:moveTo>
                  <a:lnTo>
                    <a:pt x="0" y="14244"/>
                  </a:lnTo>
                  <a:lnTo>
                    <a:pt x="17746" y="14377"/>
                  </a:lnTo>
                  <a:cubicBezTo>
                    <a:pt x="17680" y="12710"/>
                    <a:pt x="8506" y="9207"/>
                    <a:pt x="8506" y="9207"/>
                  </a:cubicBezTo>
                  <a:lnTo>
                    <a:pt x="8907" y="67"/>
                  </a:ln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0"/>
            <p:cNvSpPr/>
            <p:nvPr/>
          </p:nvSpPr>
          <p:spPr>
            <a:xfrm>
              <a:off x="4801624" y="4194406"/>
              <a:ext cx="35508" cy="7915"/>
            </a:xfrm>
            <a:custGeom>
              <a:avLst/>
              <a:gdLst/>
              <a:ahLst/>
              <a:cxnLst/>
              <a:rect l="l" t="t" r="r" b="b"/>
              <a:pathLst>
                <a:path w="1929" h="430" extrusionOk="0">
                  <a:moveTo>
                    <a:pt x="1107" y="1"/>
                  </a:moveTo>
                  <a:cubicBezTo>
                    <a:pt x="1052" y="1"/>
                    <a:pt x="994" y="4"/>
                    <a:pt x="935" y="11"/>
                  </a:cubicBezTo>
                  <a:cubicBezTo>
                    <a:pt x="368" y="44"/>
                    <a:pt x="1" y="344"/>
                    <a:pt x="34" y="411"/>
                  </a:cubicBezTo>
                  <a:cubicBezTo>
                    <a:pt x="47" y="424"/>
                    <a:pt x="72" y="429"/>
                    <a:pt x="106" y="429"/>
                  </a:cubicBezTo>
                  <a:cubicBezTo>
                    <a:pt x="249" y="429"/>
                    <a:pt x="566" y="338"/>
                    <a:pt x="968" y="311"/>
                  </a:cubicBezTo>
                  <a:cubicBezTo>
                    <a:pt x="1043" y="306"/>
                    <a:pt x="1116" y="304"/>
                    <a:pt x="1184" y="304"/>
                  </a:cubicBezTo>
                  <a:cubicBezTo>
                    <a:pt x="1452" y="304"/>
                    <a:pt x="1664" y="334"/>
                    <a:pt x="1778" y="334"/>
                  </a:cubicBezTo>
                  <a:cubicBezTo>
                    <a:pt x="1829" y="334"/>
                    <a:pt x="1860" y="328"/>
                    <a:pt x="1869" y="311"/>
                  </a:cubicBezTo>
                  <a:cubicBezTo>
                    <a:pt x="1929" y="251"/>
                    <a:pt x="1610" y="1"/>
                    <a:pt x="11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0"/>
            <p:cNvSpPr/>
            <p:nvPr/>
          </p:nvSpPr>
          <p:spPr>
            <a:xfrm>
              <a:off x="4277876" y="2735667"/>
              <a:ext cx="567374" cy="1471219"/>
            </a:xfrm>
            <a:custGeom>
              <a:avLst/>
              <a:gdLst/>
              <a:ahLst/>
              <a:cxnLst/>
              <a:rect l="l" t="t" r="r" b="b"/>
              <a:pathLst>
                <a:path w="30823" h="79925" extrusionOk="0">
                  <a:moveTo>
                    <a:pt x="24484" y="1"/>
                  </a:moveTo>
                  <a:lnTo>
                    <a:pt x="0" y="3703"/>
                  </a:lnTo>
                  <a:cubicBezTo>
                    <a:pt x="0" y="4271"/>
                    <a:pt x="3603" y="79491"/>
                    <a:pt x="3603" y="79491"/>
                  </a:cubicBezTo>
                  <a:lnTo>
                    <a:pt x="12909" y="79558"/>
                  </a:lnTo>
                  <a:lnTo>
                    <a:pt x="15945" y="15579"/>
                  </a:lnTo>
                  <a:cubicBezTo>
                    <a:pt x="15945" y="15579"/>
                    <a:pt x="19848" y="49203"/>
                    <a:pt x="19848" y="49937"/>
                  </a:cubicBezTo>
                  <a:cubicBezTo>
                    <a:pt x="19848" y="50704"/>
                    <a:pt x="20948" y="79925"/>
                    <a:pt x="20948" y="79925"/>
                  </a:cubicBezTo>
                  <a:lnTo>
                    <a:pt x="30822" y="79925"/>
                  </a:lnTo>
                  <a:lnTo>
                    <a:pt x="30822" y="10208"/>
                  </a:lnTo>
                  <a:lnTo>
                    <a:pt x="24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0"/>
            <p:cNvSpPr/>
            <p:nvPr/>
          </p:nvSpPr>
          <p:spPr>
            <a:xfrm>
              <a:off x="4703384" y="2995397"/>
              <a:ext cx="50989" cy="1211490"/>
            </a:xfrm>
            <a:custGeom>
              <a:avLst/>
              <a:gdLst/>
              <a:ahLst/>
              <a:cxnLst/>
              <a:rect l="l" t="t" r="r" b="b"/>
              <a:pathLst>
                <a:path w="2770" h="65815" extrusionOk="0">
                  <a:moveTo>
                    <a:pt x="1" y="1"/>
                  </a:moveTo>
                  <a:cubicBezTo>
                    <a:pt x="1" y="68"/>
                    <a:pt x="1" y="134"/>
                    <a:pt x="1" y="168"/>
                  </a:cubicBezTo>
                  <a:lnTo>
                    <a:pt x="1" y="668"/>
                  </a:lnTo>
                  <a:cubicBezTo>
                    <a:pt x="34" y="1135"/>
                    <a:pt x="67" y="1769"/>
                    <a:pt x="101" y="2603"/>
                  </a:cubicBezTo>
                  <a:cubicBezTo>
                    <a:pt x="167" y="4271"/>
                    <a:pt x="301" y="6672"/>
                    <a:pt x="434" y="9641"/>
                  </a:cubicBezTo>
                  <a:cubicBezTo>
                    <a:pt x="735" y="15612"/>
                    <a:pt x="1135" y="23818"/>
                    <a:pt x="1568" y="32891"/>
                  </a:cubicBezTo>
                  <a:cubicBezTo>
                    <a:pt x="2002" y="41998"/>
                    <a:pt x="2336" y="50204"/>
                    <a:pt x="2502" y="56174"/>
                  </a:cubicBezTo>
                  <a:cubicBezTo>
                    <a:pt x="2603" y="59143"/>
                    <a:pt x="2636" y="61578"/>
                    <a:pt x="2669" y="63246"/>
                  </a:cubicBezTo>
                  <a:lnTo>
                    <a:pt x="2669" y="65148"/>
                  </a:lnTo>
                  <a:lnTo>
                    <a:pt x="2669" y="65648"/>
                  </a:lnTo>
                  <a:lnTo>
                    <a:pt x="2669" y="65815"/>
                  </a:lnTo>
                  <a:cubicBezTo>
                    <a:pt x="2703" y="65781"/>
                    <a:pt x="2736" y="65715"/>
                    <a:pt x="2769" y="65648"/>
                  </a:cubicBezTo>
                  <a:lnTo>
                    <a:pt x="2769" y="65148"/>
                  </a:lnTo>
                  <a:lnTo>
                    <a:pt x="2769" y="63213"/>
                  </a:lnTo>
                  <a:cubicBezTo>
                    <a:pt x="2769" y="61545"/>
                    <a:pt x="2736" y="59143"/>
                    <a:pt x="2669" y="56174"/>
                  </a:cubicBezTo>
                  <a:cubicBezTo>
                    <a:pt x="2536" y="50204"/>
                    <a:pt x="2236" y="41964"/>
                    <a:pt x="1802" y="32891"/>
                  </a:cubicBezTo>
                  <a:cubicBezTo>
                    <a:pt x="1368" y="23818"/>
                    <a:pt x="935" y="15579"/>
                    <a:pt x="601" y="9641"/>
                  </a:cubicBezTo>
                  <a:cubicBezTo>
                    <a:pt x="434" y="6672"/>
                    <a:pt x="301" y="4271"/>
                    <a:pt x="201" y="2603"/>
                  </a:cubicBezTo>
                  <a:cubicBezTo>
                    <a:pt x="134" y="1769"/>
                    <a:pt x="101" y="1135"/>
                    <a:pt x="67" y="668"/>
                  </a:cubicBezTo>
                  <a:cubicBezTo>
                    <a:pt x="67" y="468"/>
                    <a:pt x="34" y="301"/>
                    <a:pt x="34" y="168"/>
                  </a:cubicBezTo>
                  <a:cubicBezTo>
                    <a:pt x="34" y="134"/>
                    <a:pt x="34" y="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0"/>
            <p:cNvSpPr/>
            <p:nvPr/>
          </p:nvSpPr>
          <p:spPr>
            <a:xfrm>
              <a:off x="4430768" y="2995397"/>
              <a:ext cx="6148" cy="1204127"/>
            </a:xfrm>
            <a:custGeom>
              <a:avLst/>
              <a:gdLst/>
              <a:ahLst/>
              <a:cxnLst/>
              <a:rect l="l" t="t" r="r" b="b"/>
              <a:pathLst>
                <a:path w="334" h="65415" extrusionOk="0">
                  <a:moveTo>
                    <a:pt x="267" y="1"/>
                  </a:moveTo>
                  <a:cubicBezTo>
                    <a:pt x="234" y="1"/>
                    <a:pt x="100" y="14645"/>
                    <a:pt x="67" y="32724"/>
                  </a:cubicBezTo>
                  <a:cubicBezTo>
                    <a:pt x="0" y="50771"/>
                    <a:pt x="0" y="65414"/>
                    <a:pt x="67" y="65414"/>
                  </a:cubicBezTo>
                  <a:cubicBezTo>
                    <a:pt x="100" y="65414"/>
                    <a:pt x="234" y="50771"/>
                    <a:pt x="267" y="32724"/>
                  </a:cubicBezTo>
                  <a:cubicBezTo>
                    <a:pt x="334" y="14645"/>
                    <a:pt x="3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0"/>
            <p:cNvSpPr/>
            <p:nvPr/>
          </p:nvSpPr>
          <p:spPr>
            <a:xfrm>
              <a:off x="4545576" y="2804437"/>
              <a:ext cx="39944" cy="164581"/>
            </a:xfrm>
            <a:custGeom>
              <a:avLst/>
              <a:gdLst/>
              <a:ahLst/>
              <a:cxnLst/>
              <a:rect l="l" t="t" r="r" b="b"/>
              <a:pathLst>
                <a:path w="2170" h="8941" extrusionOk="0">
                  <a:moveTo>
                    <a:pt x="34" y="1"/>
                  </a:moveTo>
                  <a:cubicBezTo>
                    <a:pt x="1" y="134"/>
                    <a:pt x="1" y="301"/>
                    <a:pt x="1" y="434"/>
                  </a:cubicBezTo>
                  <a:lnTo>
                    <a:pt x="1" y="1569"/>
                  </a:lnTo>
                  <a:cubicBezTo>
                    <a:pt x="34" y="2536"/>
                    <a:pt x="101" y="3870"/>
                    <a:pt x="168" y="5338"/>
                  </a:cubicBezTo>
                  <a:cubicBezTo>
                    <a:pt x="234" y="6672"/>
                    <a:pt x="301" y="7907"/>
                    <a:pt x="368" y="8841"/>
                  </a:cubicBezTo>
                  <a:lnTo>
                    <a:pt x="368" y="8941"/>
                  </a:lnTo>
                  <a:lnTo>
                    <a:pt x="468" y="8907"/>
                  </a:lnTo>
                  <a:cubicBezTo>
                    <a:pt x="1002" y="8740"/>
                    <a:pt x="1435" y="8574"/>
                    <a:pt x="1702" y="8474"/>
                  </a:cubicBezTo>
                  <a:cubicBezTo>
                    <a:pt x="1869" y="8407"/>
                    <a:pt x="2002" y="8340"/>
                    <a:pt x="2169" y="8273"/>
                  </a:cubicBezTo>
                  <a:cubicBezTo>
                    <a:pt x="2002" y="8273"/>
                    <a:pt x="1836" y="8307"/>
                    <a:pt x="1669" y="8374"/>
                  </a:cubicBezTo>
                  <a:cubicBezTo>
                    <a:pt x="1418" y="8467"/>
                    <a:pt x="1021" y="8591"/>
                    <a:pt x="531" y="8744"/>
                  </a:cubicBezTo>
                  <a:lnTo>
                    <a:pt x="531" y="8744"/>
                  </a:lnTo>
                  <a:cubicBezTo>
                    <a:pt x="499" y="7822"/>
                    <a:pt x="466" y="6627"/>
                    <a:pt x="401" y="5338"/>
                  </a:cubicBezTo>
                  <a:cubicBezTo>
                    <a:pt x="334" y="3870"/>
                    <a:pt x="268" y="2536"/>
                    <a:pt x="201" y="1569"/>
                  </a:cubicBezTo>
                  <a:cubicBezTo>
                    <a:pt x="168" y="1102"/>
                    <a:pt x="134" y="701"/>
                    <a:pt x="101" y="434"/>
                  </a:cubicBezTo>
                  <a:cubicBezTo>
                    <a:pt x="101" y="301"/>
                    <a:pt x="68" y="134"/>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0"/>
            <p:cNvSpPr/>
            <p:nvPr/>
          </p:nvSpPr>
          <p:spPr>
            <a:xfrm>
              <a:off x="4558480" y="2805671"/>
              <a:ext cx="30023" cy="27133"/>
            </a:xfrm>
            <a:custGeom>
              <a:avLst/>
              <a:gdLst/>
              <a:ahLst/>
              <a:cxnLst/>
              <a:rect l="l" t="t" r="r" b="b"/>
              <a:pathLst>
                <a:path w="1631" h="1474" extrusionOk="0">
                  <a:moveTo>
                    <a:pt x="768" y="1"/>
                  </a:moveTo>
                  <a:lnTo>
                    <a:pt x="768" y="1"/>
                  </a:lnTo>
                  <a:cubicBezTo>
                    <a:pt x="768" y="1"/>
                    <a:pt x="701" y="1"/>
                    <a:pt x="567" y="34"/>
                  </a:cubicBezTo>
                  <a:cubicBezTo>
                    <a:pt x="167" y="201"/>
                    <a:pt x="0" y="668"/>
                    <a:pt x="201" y="1068"/>
                  </a:cubicBezTo>
                  <a:cubicBezTo>
                    <a:pt x="351" y="1338"/>
                    <a:pt x="636" y="1473"/>
                    <a:pt x="935" y="1473"/>
                  </a:cubicBezTo>
                  <a:cubicBezTo>
                    <a:pt x="968" y="1473"/>
                    <a:pt x="1001" y="1472"/>
                    <a:pt x="1034" y="1468"/>
                  </a:cubicBezTo>
                  <a:cubicBezTo>
                    <a:pt x="1335" y="1368"/>
                    <a:pt x="1568" y="1101"/>
                    <a:pt x="1602" y="768"/>
                  </a:cubicBezTo>
                  <a:cubicBezTo>
                    <a:pt x="1631" y="387"/>
                    <a:pt x="1299" y="83"/>
                    <a:pt x="924" y="83"/>
                  </a:cubicBezTo>
                  <a:cubicBezTo>
                    <a:pt x="873" y="83"/>
                    <a:pt x="820" y="89"/>
                    <a:pt x="768" y="101"/>
                  </a:cubicBezTo>
                  <a:cubicBezTo>
                    <a:pt x="668" y="134"/>
                    <a:pt x="634" y="201"/>
                    <a:pt x="634" y="201"/>
                  </a:cubicBezTo>
                  <a:cubicBezTo>
                    <a:pt x="676" y="192"/>
                    <a:pt x="718" y="188"/>
                    <a:pt x="759" y="188"/>
                  </a:cubicBezTo>
                  <a:cubicBezTo>
                    <a:pt x="884" y="188"/>
                    <a:pt x="1009" y="226"/>
                    <a:pt x="1135" y="301"/>
                  </a:cubicBezTo>
                  <a:cubicBezTo>
                    <a:pt x="1301" y="401"/>
                    <a:pt x="1401" y="568"/>
                    <a:pt x="1368" y="768"/>
                  </a:cubicBezTo>
                  <a:cubicBezTo>
                    <a:pt x="1335" y="1001"/>
                    <a:pt x="1201" y="1201"/>
                    <a:pt x="968" y="1268"/>
                  </a:cubicBezTo>
                  <a:cubicBezTo>
                    <a:pt x="944" y="1272"/>
                    <a:pt x="920" y="1273"/>
                    <a:pt x="896" y="1273"/>
                  </a:cubicBezTo>
                  <a:cubicBezTo>
                    <a:pt x="687" y="1273"/>
                    <a:pt x="487" y="1147"/>
                    <a:pt x="367" y="968"/>
                  </a:cubicBezTo>
                  <a:cubicBezTo>
                    <a:pt x="267" y="801"/>
                    <a:pt x="267" y="601"/>
                    <a:pt x="334" y="434"/>
                  </a:cubicBezTo>
                  <a:cubicBezTo>
                    <a:pt x="501" y="101"/>
                    <a:pt x="768" y="34"/>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0"/>
            <p:cNvSpPr/>
            <p:nvPr/>
          </p:nvSpPr>
          <p:spPr>
            <a:xfrm>
              <a:off x="4658561" y="2795841"/>
              <a:ext cx="5541" cy="28274"/>
            </a:xfrm>
            <a:custGeom>
              <a:avLst/>
              <a:gdLst/>
              <a:ahLst/>
              <a:cxnLst/>
              <a:rect l="l" t="t" r="r" b="b"/>
              <a:pathLst>
                <a:path w="301" h="1536" extrusionOk="0">
                  <a:moveTo>
                    <a:pt x="67" y="1"/>
                  </a:moveTo>
                  <a:cubicBezTo>
                    <a:pt x="1" y="34"/>
                    <a:pt x="1" y="368"/>
                    <a:pt x="34" y="768"/>
                  </a:cubicBezTo>
                  <a:cubicBezTo>
                    <a:pt x="67" y="1202"/>
                    <a:pt x="167" y="1535"/>
                    <a:pt x="234" y="1535"/>
                  </a:cubicBezTo>
                  <a:cubicBezTo>
                    <a:pt x="267" y="1535"/>
                    <a:pt x="301" y="1168"/>
                    <a:pt x="234" y="768"/>
                  </a:cubicBezTo>
                  <a:cubicBezTo>
                    <a:pt x="201" y="334"/>
                    <a:pt x="134"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0"/>
            <p:cNvSpPr/>
            <p:nvPr/>
          </p:nvSpPr>
          <p:spPr>
            <a:xfrm>
              <a:off x="4674521" y="2793393"/>
              <a:ext cx="4326" cy="28881"/>
            </a:xfrm>
            <a:custGeom>
              <a:avLst/>
              <a:gdLst/>
              <a:ahLst/>
              <a:cxnLst/>
              <a:rect l="l" t="t" r="r" b="b"/>
              <a:pathLst>
                <a:path w="235" h="1569" extrusionOk="0">
                  <a:moveTo>
                    <a:pt x="101" y="0"/>
                  </a:moveTo>
                  <a:cubicBezTo>
                    <a:pt x="34" y="0"/>
                    <a:pt x="1" y="334"/>
                    <a:pt x="1" y="801"/>
                  </a:cubicBezTo>
                  <a:cubicBezTo>
                    <a:pt x="1" y="1235"/>
                    <a:pt x="68" y="1568"/>
                    <a:pt x="101" y="1568"/>
                  </a:cubicBezTo>
                  <a:cubicBezTo>
                    <a:pt x="168" y="1568"/>
                    <a:pt x="234" y="1235"/>
                    <a:pt x="234" y="801"/>
                  </a:cubicBezTo>
                  <a:cubicBezTo>
                    <a:pt x="234" y="334"/>
                    <a:pt x="168"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0"/>
            <p:cNvSpPr/>
            <p:nvPr/>
          </p:nvSpPr>
          <p:spPr>
            <a:xfrm>
              <a:off x="4428302" y="2798915"/>
              <a:ext cx="6167" cy="33170"/>
            </a:xfrm>
            <a:custGeom>
              <a:avLst/>
              <a:gdLst/>
              <a:ahLst/>
              <a:cxnLst/>
              <a:rect l="l" t="t" r="r" b="b"/>
              <a:pathLst>
                <a:path w="335" h="1802" extrusionOk="0">
                  <a:moveTo>
                    <a:pt x="67" y="1"/>
                  </a:moveTo>
                  <a:cubicBezTo>
                    <a:pt x="1" y="301"/>
                    <a:pt x="1" y="601"/>
                    <a:pt x="67" y="935"/>
                  </a:cubicBezTo>
                  <a:cubicBezTo>
                    <a:pt x="101" y="1435"/>
                    <a:pt x="201" y="1802"/>
                    <a:pt x="268" y="1802"/>
                  </a:cubicBezTo>
                  <a:cubicBezTo>
                    <a:pt x="334" y="1502"/>
                    <a:pt x="334" y="1201"/>
                    <a:pt x="268" y="901"/>
                  </a:cubicBezTo>
                  <a:cubicBezTo>
                    <a:pt x="268" y="601"/>
                    <a:pt x="201" y="2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0"/>
            <p:cNvSpPr/>
            <p:nvPr/>
          </p:nvSpPr>
          <p:spPr>
            <a:xfrm>
              <a:off x="4444261" y="2798915"/>
              <a:ext cx="6167" cy="35011"/>
            </a:xfrm>
            <a:custGeom>
              <a:avLst/>
              <a:gdLst/>
              <a:ahLst/>
              <a:cxnLst/>
              <a:rect l="l" t="t" r="r" b="b"/>
              <a:pathLst>
                <a:path w="335" h="1902" extrusionOk="0">
                  <a:moveTo>
                    <a:pt x="268" y="1"/>
                  </a:moveTo>
                  <a:cubicBezTo>
                    <a:pt x="68" y="267"/>
                    <a:pt x="1" y="634"/>
                    <a:pt x="68" y="968"/>
                  </a:cubicBezTo>
                  <a:cubicBezTo>
                    <a:pt x="34" y="1268"/>
                    <a:pt x="134" y="1602"/>
                    <a:pt x="335" y="1902"/>
                  </a:cubicBezTo>
                  <a:cubicBezTo>
                    <a:pt x="335" y="1568"/>
                    <a:pt x="335" y="1268"/>
                    <a:pt x="268" y="935"/>
                  </a:cubicBezTo>
                  <a:cubicBezTo>
                    <a:pt x="301" y="634"/>
                    <a:pt x="301" y="30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0"/>
            <p:cNvSpPr/>
            <p:nvPr/>
          </p:nvSpPr>
          <p:spPr>
            <a:xfrm>
              <a:off x="4457772" y="1524159"/>
              <a:ext cx="163974" cy="94633"/>
            </a:xfrm>
            <a:custGeom>
              <a:avLst/>
              <a:gdLst/>
              <a:ahLst/>
              <a:cxnLst/>
              <a:rect l="l" t="t" r="r" b="b"/>
              <a:pathLst>
                <a:path w="8908" h="5141" extrusionOk="0">
                  <a:moveTo>
                    <a:pt x="4275" y="0"/>
                  </a:moveTo>
                  <a:cubicBezTo>
                    <a:pt x="3623" y="0"/>
                    <a:pt x="2971" y="144"/>
                    <a:pt x="2369" y="437"/>
                  </a:cubicBezTo>
                  <a:cubicBezTo>
                    <a:pt x="1135" y="1070"/>
                    <a:pt x="168" y="1871"/>
                    <a:pt x="1" y="3272"/>
                  </a:cubicBezTo>
                  <a:lnTo>
                    <a:pt x="1435" y="5140"/>
                  </a:lnTo>
                  <a:lnTo>
                    <a:pt x="8907" y="1971"/>
                  </a:lnTo>
                  <a:cubicBezTo>
                    <a:pt x="7973" y="1804"/>
                    <a:pt x="7273" y="1037"/>
                    <a:pt x="6472" y="570"/>
                  </a:cubicBezTo>
                  <a:cubicBezTo>
                    <a:pt x="5791" y="194"/>
                    <a:pt x="5033" y="0"/>
                    <a:pt x="4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0"/>
            <p:cNvSpPr/>
            <p:nvPr/>
          </p:nvSpPr>
          <p:spPr>
            <a:xfrm>
              <a:off x="4416024" y="1559778"/>
              <a:ext cx="270811" cy="542672"/>
            </a:xfrm>
            <a:custGeom>
              <a:avLst/>
              <a:gdLst/>
              <a:ahLst/>
              <a:cxnLst/>
              <a:rect l="l" t="t" r="r" b="b"/>
              <a:pathLst>
                <a:path w="14712" h="29481" extrusionOk="0">
                  <a:moveTo>
                    <a:pt x="6665" y="0"/>
                  </a:moveTo>
                  <a:cubicBezTo>
                    <a:pt x="6601" y="0"/>
                    <a:pt x="6536" y="1"/>
                    <a:pt x="6472" y="3"/>
                  </a:cubicBezTo>
                  <a:lnTo>
                    <a:pt x="6072" y="3"/>
                  </a:lnTo>
                  <a:cubicBezTo>
                    <a:pt x="2002" y="336"/>
                    <a:pt x="1" y="3972"/>
                    <a:pt x="468" y="8042"/>
                  </a:cubicBezTo>
                  <a:lnTo>
                    <a:pt x="1768" y="23520"/>
                  </a:lnTo>
                  <a:cubicBezTo>
                    <a:pt x="1986" y="25978"/>
                    <a:pt x="2755" y="29480"/>
                    <a:pt x="6214" y="29480"/>
                  </a:cubicBezTo>
                  <a:cubicBezTo>
                    <a:pt x="6464" y="29480"/>
                    <a:pt x="6727" y="29462"/>
                    <a:pt x="7006" y="29424"/>
                  </a:cubicBezTo>
                  <a:cubicBezTo>
                    <a:pt x="10541" y="28690"/>
                    <a:pt x="11175" y="25187"/>
                    <a:pt x="10975" y="22719"/>
                  </a:cubicBezTo>
                  <a:cubicBezTo>
                    <a:pt x="10875" y="21585"/>
                    <a:pt x="10775" y="20584"/>
                    <a:pt x="10775" y="20484"/>
                  </a:cubicBezTo>
                  <a:cubicBezTo>
                    <a:pt x="10775" y="20484"/>
                    <a:pt x="14711" y="19784"/>
                    <a:pt x="14644" y="15847"/>
                  </a:cubicBezTo>
                  <a:cubicBezTo>
                    <a:pt x="14644" y="13946"/>
                    <a:pt x="14244" y="10043"/>
                    <a:pt x="13877" y="6541"/>
                  </a:cubicBezTo>
                  <a:cubicBezTo>
                    <a:pt x="13484" y="2803"/>
                    <a:pt x="10351" y="0"/>
                    <a:pt x="6665" y="0"/>
                  </a:cubicBezTo>
                  <a:close/>
                </a:path>
              </a:pathLst>
            </a:custGeom>
            <a:solidFill>
              <a:srgbClr val="FF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0"/>
            <p:cNvSpPr/>
            <p:nvPr/>
          </p:nvSpPr>
          <p:spPr>
            <a:xfrm>
              <a:off x="4519787" y="1911048"/>
              <a:ext cx="95204" cy="44454"/>
            </a:xfrm>
            <a:custGeom>
              <a:avLst/>
              <a:gdLst/>
              <a:ahLst/>
              <a:cxnLst/>
              <a:rect l="l" t="t" r="r" b="b"/>
              <a:pathLst>
                <a:path w="5172" h="2415" extrusionOk="0">
                  <a:moveTo>
                    <a:pt x="1" y="0"/>
                  </a:moveTo>
                  <a:cubicBezTo>
                    <a:pt x="1" y="0"/>
                    <a:pt x="1093" y="2414"/>
                    <a:pt x="4371" y="2414"/>
                  </a:cubicBezTo>
                  <a:cubicBezTo>
                    <a:pt x="4624" y="2414"/>
                    <a:pt x="4891" y="2400"/>
                    <a:pt x="5171" y="2368"/>
                  </a:cubicBezTo>
                  <a:lnTo>
                    <a:pt x="5138" y="1334"/>
                  </a:lnTo>
                  <a:cubicBezTo>
                    <a:pt x="5018" y="1339"/>
                    <a:pt x="4898" y="1341"/>
                    <a:pt x="4779" y="1341"/>
                  </a:cubicBezTo>
                  <a:cubicBezTo>
                    <a:pt x="3102" y="1341"/>
                    <a:pt x="1464" y="903"/>
                    <a:pt x="1" y="0"/>
                  </a:cubicBezTo>
                  <a:close/>
                </a:path>
              </a:pathLst>
            </a:custGeom>
            <a:solidFill>
              <a:srgbClr val="FDB0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0"/>
            <p:cNvSpPr/>
            <p:nvPr/>
          </p:nvSpPr>
          <p:spPr>
            <a:xfrm>
              <a:off x="4612506" y="1712081"/>
              <a:ext cx="49755" cy="17874"/>
            </a:xfrm>
            <a:custGeom>
              <a:avLst/>
              <a:gdLst/>
              <a:ahLst/>
              <a:cxnLst/>
              <a:rect l="l" t="t" r="r" b="b"/>
              <a:pathLst>
                <a:path w="2703" h="971" extrusionOk="0">
                  <a:moveTo>
                    <a:pt x="1981" y="0"/>
                  </a:moveTo>
                  <a:cubicBezTo>
                    <a:pt x="1746" y="0"/>
                    <a:pt x="1517" y="37"/>
                    <a:pt x="1302" y="101"/>
                  </a:cubicBezTo>
                  <a:cubicBezTo>
                    <a:pt x="935" y="202"/>
                    <a:pt x="601" y="402"/>
                    <a:pt x="301" y="635"/>
                  </a:cubicBezTo>
                  <a:cubicBezTo>
                    <a:pt x="101" y="802"/>
                    <a:pt x="1" y="935"/>
                    <a:pt x="101" y="969"/>
                  </a:cubicBezTo>
                  <a:cubicBezTo>
                    <a:pt x="105" y="970"/>
                    <a:pt x="109" y="971"/>
                    <a:pt x="115" y="971"/>
                  </a:cubicBezTo>
                  <a:cubicBezTo>
                    <a:pt x="238" y="971"/>
                    <a:pt x="696" y="594"/>
                    <a:pt x="1368" y="402"/>
                  </a:cubicBezTo>
                  <a:cubicBezTo>
                    <a:pt x="2069" y="202"/>
                    <a:pt x="2603" y="302"/>
                    <a:pt x="2669" y="235"/>
                  </a:cubicBezTo>
                  <a:cubicBezTo>
                    <a:pt x="2703" y="202"/>
                    <a:pt x="2603" y="101"/>
                    <a:pt x="2369" y="35"/>
                  </a:cubicBezTo>
                  <a:cubicBezTo>
                    <a:pt x="2239" y="11"/>
                    <a:pt x="2109" y="0"/>
                    <a:pt x="1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0"/>
            <p:cNvSpPr/>
            <p:nvPr/>
          </p:nvSpPr>
          <p:spPr>
            <a:xfrm>
              <a:off x="4501987" y="1717383"/>
              <a:ext cx="49755" cy="13806"/>
            </a:xfrm>
            <a:custGeom>
              <a:avLst/>
              <a:gdLst/>
              <a:ahLst/>
              <a:cxnLst/>
              <a:rect l="l" t="t" r="r" b="b"/>
              <a:pathLst>
                <a:path w="2703" h="750" extrusionOk="0">
                  <a:moveTo>
                    <a:pt x="973" y="0"/>
                  </a:moveTo>
                  <a:cubicBezTo>
                    <a:pt x="771" y="0"/>
                    <a:pt x="569" y="25"/>
                    <a:pt x="367" y="80"/>
                  </a:cubicBezTo>
                  <a:cubicBezTo>
                    <a:pt x="134" y="147"/>
                    <a:pt x="1" y="214"/>
                    <a:pt x="67" y="280"/>
                  </a:cubicBezTo>
                  <a:cubicBezTo>
                    <a:pt x="79" y="292"/>
                    <a:pt x="107" y="297"/>
                    <a:pt x="150" y="297"/>
                  </a:cubicBezTo>
                  <a:cubicBezTo>
                    <a:pt x="271" y="297"/>
                    <a:pt x="507" y="260"/>
                    <a:pt x="809" y="260"/>
                  </a:cubicBezTo>
                  <a:cubicBezTo>
                    <a:pt x="987" y="260"/>
                    <a:pt x="1188" y="273"/>
                    <a:pt x="1402" y="314"/>
                  </a:cubicBezTo>
                  <a:cubicBezTo>
                    <a:pt x="2069" y="441"/>
                    <a:pt x="2524" y="750"/>
                    <a:pt x="2653" y="750"/>
                  </a:cubicBezTo>
                  <a:cubicBezTo>
                    <a:pt x="2659" y="750"/>
                    <a:pt x="2664" y="749"/>
                    <a:pt x="2669" y="747"/>
                  </a:cubicBezTo>
                  <a:cubicBezTo>
                    <a:pt x="2702" y="714"/>
                    <a:pt x="2636" y="581"/>
                    <a:pt x="2469" y="447"/>
                  </a:cubicBezTo>
                  <a:cubicBezTo>
                    <a:pt x="2169" y="247"/>
                    <a:pt x="1835" y="80"/>
                    <a:pt x="1468" y="47"/>
                  </a:cubicBezTo>
                  <a:cubicBezTo>
                    <a:pt x="1303" y="17"/>
                    <a:pt x="1138"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0"/>
            <p:cNvSpPr/>
            <p:nvPr/>
          </p:nvSpPr>
          <p:spPr>
            <a:xfrm>
              <a:off x="4515498" y="1728004"/>
              <a:ext cx="16604" cy="15499"/>
            </a:xfrm>
            <a:custGeom>
              <a:avLst/>
              <a:gdLst/>
              <a:ahLst/>
              <a:cxnLst/>
              <a:rect l="l" t="t" r="r" b="b"/>
              <a:pathLst>
                <a:path w="902" h="842" extrusionOk="0">
                  <a:moveTo>
                    <a:pt x="485" y="0"/>
                  </a:moveTo>
                  <a:cubicBezTo>
                    <a:pt x="468" y="0"/>
                    <a:pt x="451" y="1"/>
                    <a:pt x="434" y="4"/>
                  </a:cubicBezTo>
                  <a:cubicBezTo>
                    <a:pt x="201" y="4"/>
                    <a:pt x="0" y="204"/>
                    <a:pt x="0" y="471"/>
                  </a:cubicBezTo>
                  <a:cubicBezTo>
                    <a:pt x="31" y="656"/>
                    <a:pt x="205" y="841"/>
                    <a:pt x="416" y="841"/>
                  </a:cubicBezTo>
                  <a:cubicBezTo>
                    <a:pt x="433" y="841"/>
                    <a:pt x="450" y="840"/>
                    <a:pt x="467" y="838"/>
                  </a:cubicBezTo>
                  <a:cubicBezTo>
                    <a:pt x="701" y="838"/>
                    <a:pt x="901" y="637"/>
                    <a:pt x="901" y="404"/>
                  </a:cubicBezTo>
                  <a:cubicBezTo>
                    <a:pt x="870" y="188"/>
                    <a:pt x="696"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0"/>
            <p:cNvSpPr/>
            <p:nvPr/>
          </p:nvSpPr>
          <p:spPr>
            <a:xfrm>
              <a:off x="4629698" y="1728004"/>
              <a:ext cx="16604" cy="15499"/>
            </a:xfrm>
            <a:custGeom>
              <a:avLst/>
              <a:gdLst/>
              <a:ahLst/>
              <a:cxnLst/>
              <a:rect l="l" t="t" r="r" b="b"/>
              <a:pathLst>
                <a:path w="902" h="842" extrusionOk="0">
                  <a:moveTo>
                    <a:pt x="486" y="0"/>
                  </a:moveTo>
                  <a:cubicBezTo>
                    <a:pt x="469" y="0"/>
                    <a:pt x="452" y="1"/>
                    <a:pt x="434" y="4"/>
                  </a:cubicBezTo>
                  <a:cubicBezTo>
                    <a:pt x="201" y="4"/>
                    <a:pt x="1" y="204"/>
                    <a:pt x="34" y="471"/>
                  </a:cubicBezTo>
                  <a:cubicBezTo>
                    <a:pt x="34" y="656"/>
                    <a:pt x="206" y="841"/>
                    <a:pt x="416" y="841"/>
                  </a:cubicBezTo>
                  <a:cubicBezTo>
                    <a:pt x="433" y="841"/>
                    <a:pt x="451" y="840"/>
                    <a:pt x="468" y="838"/>
                  </a:cubicBezTo>
                  <a:cubicBezTo>
                    <a:pt x="735" y="838"/>
                    <a:pt x="901" y="637"/>
                    <a:pt x="901" y="404"/>
                  </a:cubicBezTo>
                  <a:cubicBezTo>
                    <a:pt x="871" y="188"/>
                    <a:pt x="697"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0"/>
            <p:cNvSpPr/>
            <p:nvPr/>
          </p:nvSpPr>
          <p:spPr>
            <a:xfrm>
              <a:off x="4581802" y="1709633"/>
              <a:ext cx="36870" cy="92535"/>
            </a:xfrm>
            <a:custGeom>
              <a:avLst/>
              <a:gdLst/>
              <a:ahLst/>
              <a:cxnLst/>
              <a:rect l="l" t="t" r="r" b="b"/>
              <a:pathLst>
                <a:path w="2003" h="5027" extrusionOk="0">
                  <a:moveTo>
                    <a:pt x="70" y="0"/>
                  </a:moveTo>
                  <a:cubicBezTo>
                    <a:pt x="69" y="0"/>
                    <a:pt x="69" y="1"/>
                    <a:pt x="68" y="1"/>
                  </a:cubicBezTo>
                  <a:cubicBezTo>
                    <a:pt x="1" y="34"/>
                    <a:pt x="501" y="1369"/>
                    <a:pt x="1168" y="3036"/>
                  </a:cubicBezTo>
                  <a:cubicBezTo>
                    <a:pt x="1335" y="3437"/>
                    <a:pt x="1502" y="3837"/>
                    <a:pt x="1635" y="4204"/>
                  </a:cubicBezTo>
                  <a:cubicBezTo>
                    <a:pt x="1736" y="4337"/>
                    <a:pt x="1769" y="4471"/>
                    <a:pt x="1769" y="4638"/>
                  </a:cubicBezTo>
                  <a:cubicBezTo>
                    <a:pt x="1736" y="4738"/>
                    <a:pt x="1602" y="4804"/>
                    <a:pt x="1435" y="4804"/>
                  </a:cubicBezTo>
                  <a:cubicBezTo>
                    <a:pt x="1102" y="4838"/>
                    <a:pt x="768" y="4904"/>
                    <a:pt x="468" y="5005"/>
                  </a:cubicBezTo>
                  <a:cubicBezTo>
                    <a:pt x="606" y="5018"/>
                    <a:pt x="744" y="5026"/>
                    <a:pt x="882" y="5026"/>
                  </a:cubicBezTo>
                  <a:cubicBezTo>
                    <a:pt x="1078" y="5026"/>
                    <a:pt x="1273" y="5010"/>
                    <a:pt x="1469" y="4971"/>
                  </a:cubicBezTo>
                  <a:cubicBezTo>
                    <a:pt x="1535" y="4971"/>
                    <a:pt x="1635" y="4971"/>
                    <a:pt x="1702" y="4938"/>
                  </a:cubicBezTo>
                  <a:cubicBezTo>
                    <a:pt x="1836" y="4904"/>
                    <a:pt x="1902" y="4804"/>
                    <a:pt x="1969" y="4704"/>
                  </a:cubicBezTo>
                  <a:cubicBezTo>
                    <a:pt x="2002" y="4504"/>
                    <a:pt x="1969" y="4271"/>
                    <a:pt x="1869" y="4104"/>
                  </a:cubicBezTo>
                  <a:cubicBezTo>
                    <a:pt x="1702" y="3737"/>
                    <a:pt x="1569" y="3370"/>
                    <a:pt x="1402" y="2936"/>
                  </a:cubicBezTo>
                  <a:cubicBezTo>
                    <a:pt x="743" y="1289"/>
                    <a:pt x="149"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0"/>
            <p:cNvSpPr/>
            <p:nvPr/>
          </p:nvSpPr>
          <p:spPr>
            <a:xfrm>
              <a:off x="4382504" y="1759278"/>
              <a:ext cx="53805" cy="75452"/>
            </a:xfrm>
            <a:custGeom>
              <a:avLst/>
              <a:gdLst/>
              <a:ahLst/>
              <a:cxnLst/>
              <a:rect l="l" t="t" r="r" b="b"/>
              <a:pathLst>
                <a:path w="2923" h="4099" extrusionOk="0">
                  <a:moveTo>
                    <a:pt x="1866" y="0"/>
                  </a:moveTo>
                  <a:cubicBezTo>
                    <a:pt x="1079" y="0"/>
                    <a:pt x="0" y="321"/>
                    <a:pt x="87" y="2074"/>
                  </a:cubicBezTo>
                  <a:cubicBezTo>
                    <a:pt x="192" y="3754"/>
                    <a:pt x="1288" y="4099"/>
                    <a:pt x="2086" y="4099"/>
                  </a:cubicBezTo>
                  <a:cubicBezTo>
                    <a:pt x="2556" y="4099"/>
                    <a:pt x="2922" y="3979"/>
                    <a:pt x="2922" y="3942"/>
                  </a:cubicBezTo>
                  <a:cubicBezTo>
                    <a:pt x="2922" y="3875"/>
                    <a:pt x="2655" y="106"/>
                    <a:pt x="2655" y="106"/>
                  </a:cubicBezTo>
                  <a:cubicBezTo>
                    <a:pt x="2632" y="94"/>
                    <a:pt x="2292" y="0"/>
                    <a:pt x="1866" y="0"/>
                  </a:cubicBezTo>
                  <a:close/>
                </a:path>
              </a:pathLst>
            </a:custGeom>
            <a:solidFill>
              <a:srgbClr val="FF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0"/>
            <p:cNvSpPr/>
            <p:nvPr/>
          </p:nvSpPr>
          <p:spPr>
            <a:xfrm>
              <a:off x="4396383" y="1775716"/>
              <a:ext cx="23967" cy="42871"/>
            </a:xfrm>
            <a:custGeom>
              <a:avLst/>
              <a:gdLst/>
              <a:ahLst/>
              <a:cxnLst/>
              <a:rect l="l" t="t" r="r" b="b"/>
              <a:pathLst>
                <a:path w="1302" h="2329" extrusionOk="0">
                  <a:moveTo>
                    <a:pt x="680" y="0"/>
                  </a:moveTo>
                  <a:cubicBezTo>
                    <a:pt x="654" y="0"/>
                    <a:pt x="627" y="5"/>
                    <a:pt x="601" y="14"/>
                  </a:cubicBezTo>
                  <a:cubicBezTo>
                    <a:pt x="367" y="80"/>
                    <a:pt x="200" y="247"/>
                    <a:pt x="134" y="447"/>
                  </a:cubicBezTo>
                  <a:cubicBezTo>
                    <a:pt x="33" y="681"/>
                    <a:pt x="0" y="948"/>
                    <a:pt x="0" y="1214"/>
                  </a:cubicBezTo>
                  <a:cubicBezTo>
                    <a:pt x="0" y="1715"/>
                    <a:pt x="300" y="2148"/>
                    <a:pt x="767" y="2315"/>
                  </a:cubicBezTo>
                  <a:cubicBezTo>
                    <a:pt x="803" y="2324"/>
                    <a:pt x="841" y="2328"/>
                    <a:pt x="880" y="2328"/>
                  </a:cubicBezTo>
                  <a:cubicBezTo>
                    <a:pt x="985" y="2328"/>
                    <a:pt x="1094" y="2297"/>
                    <a:pt x="1168" y="2248"/>
                  </a:cubicBezTo>
                  <a:cubicBezTo>
                    <a:pt x="1268" y="2148"/>
                    <a:pt x="1301" y="2115"/>
                    <a:pt x="1268" y="2115"/>
                  </a:cubicBezTo>
                  <a:cubicBezTo>
                    <a:pt x="1268" y="2115"/>
                    <a:pt x="1234" y="2148"/>
                    <a:pt x="1134" y="2182"/>
                  </a:cubicBezTo>
                  <a:cubicBezTo>
                    <a:pt x="1063" y="2205"/>
                    <a:pt x="976" y="2229"/>
                    <a:pt x="896" y="2229"/>
                  </a:cubicBezTo>
                  <a:cubicBezTo>
                    <a:pt x="862" y="2229"/>
                    <a:pt x="830" y="2225"/>
                    <a:pt x="801" y="2215"/>
                  </a:cubicBezTo>
                  <a:cubicBezTo>
                    <a:pt x="434" y="1982"/>
                    <a:pt x="200" y="1615"/>
                    <a:pt x="200" y="1181"/>
                  </a:cubicBezTo>
                  <a:cubicBezTo>
                    <a:pt x="200" y="981"/>
                    <a:pt x="200" y="747"/>
                    <a:pt x="300" y="514"/>
                  </a:cubicBezTo>
                  <a:cubicBezTo>
                    <a:pt x="334" y="347"/>
                    <a:pt x="467" y="214"/>
                    <a:pt x="634" y="147"/>
                  </a:cubicBezTo>
                  <a:cubicBezTo>
                    <a:pt x="659" y="139"/>
                    <a:pt x="686" y="134"/>
                    <a:pt x="713" y="134"/>
                  </a:cubicBezTo>
                  <a:cubicBezTo>
                    <a:pt x="794" y="134"/>
                    <a:pt x="876" y="172"/>
                    <a:pt x="901" y="247"/>
                  </a:cubicBezTo>
                  <a:cubicBezTo>
                    <a:pt x="934" y="314"/>
                    <a:pt x="934" y="380"/>
                    <a:pt x="934" y="380"/>
                  </a:cubicBezTo>
                  <a:cubicBezTo>
                    <a:pt x="967" y="380"/>
                    <a:pt x="1001" y="347"/>
                    <a:pt x="967" y="214"/>
                  </a:cubicBezTo>
                  <a:cubicBezTo>
                    <a:pt x="967" y="147"/>
                    <a:pt x="934" y="114"/>
                    <a:pt x="867" y="80"/>
                  </a:cubicBezTo>
                  <a:cubicBezTo>
                    <a:pt x="819" y="31"/>
                    <a:pt x="752" y="0"/>
                    <a:pt x="680" y="0"/>
                  </a:cubicBezTo>
                  <a:close/>
                </a:path>
              </a:pathLst>
            </a:custGeom>
            <a:solidFill>
              <a:srgbClr val="FDB0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0"/>
            <p:cNvSpPr/>
            <p:nvPr/>
          </p:nvSpPr>
          <p:spPr>
            <a:xfrm>
              <a:off x="4413576" y="1546929"/>
              <a:ext cx="273259" cy="226026"/>
            </a:xfrm>
            <a:custGeom>
              <a:avLst/>
              <a:gdLst/>
              <a:ahLst/>
              <a:cxnLst/>
              <a:rect l="l" t="t" r="r" b="b"/>
              <a:pathLst>
                <a:path w="14845" h="12279" extrusionOk="0">
                  <a:moveTo>
                    <a:pt x="7172" y="0"/>
                  </a:moveTo>
                  <a:cubicBezTo>
                    <a:pt x="5337" y="0"/>
                    <a:pt x="3569" y="734"/>
                    <a:pt x="2235" y="2035"/>
                  </a:cubicBezTo>
                  <a:cubicBezTo>
                    <a:pt x="1201" y="3069"/>
                    <a:pt x="534" y="4437"/>
                    <a:pt x="267" y="5871"/>
                  </a:cubicBezTo>
                  <a:cubicBezTo>
                    <a:pt x="0" y="7306"/>
                    <a:pt x="33" y="8807"/>
                    <a:pt x="334" y="10241"/>
                  </a:cubicBezTo>
                  <a:cubicBezTo>
                    <a:pt x="434" y="10875"/>
                    <a:pt x="701" y="11475"/>
                    <a:pt x="1101" y="11942"/>
                  </a:cubicBezTo>
                  <a:cubicBezTo>
                    <a:pt x="1275" y="12160"/>
                    <a:pt x="1535" y="12278"/>
                    <a:pt x="1787" y="12278"/>
                  </a:cubicBezTo>
                  <a:cubicBezTo>
                    <a:pt x="1921" y="12278"/>
                    <a:pt x="2053" y="12245"/>
                    <a:pt x="2168" y="12176"/>
                  </a:cubicBezTo>
                  <a:cubicBezTo>
                    <a:pt x="2335" y="12009"/>
                    <a:pt x="2469" y="11775"/>
                    <a:pt x="2469" y="11542"/>
                  </a:cubicBezTo>
                  <a:cubicBezTo>
                    <a:pt x="2936" y="9440"/>
                    <a:pt x="3403" y="7205"/>
                    <a:pt x="2602" y="5237"/>
                  </a:cubicBezTo>
                  <a:cubicBezTo>
                    <a:pt x="3069" y="4537"/>
                    <a:pt x="3703" y="3936"/>
                    <a:pt x="4403" y="3503"/>
                  </a:cubicBezTo>
                  <a:cubicBezTo>
                    <a:pt x="4917" y="3176"/>
                    <a:pt x="5496" y="3012"/>
                    <a:pt x="6083" y="3012"/>
                  </a:cubicBezTo>
                  <a:cubicBezTo>
                    <a:pt x="6335" y="3012"/>
                    <a:pt x="6588" y="3042"/>
                    <a:pt x="6838" y="3102"/>
                  </a:cubicBezTo>
                  <a:cubicBezTo>
                    <a:pt x="8039" y="3436"/>
                    <a:pt x="8806" y="4604"/>
                    <a:pt x="9774" y="5371"/>
                  </a:cubicBezTo>
                  <a:cubicBezTo>
                    <a:pt x="10802" y="6184"/>
                    <a:pt x="12053" y="6602"/>
                    <a:pt x="13330" y="6602"/>
                  </a:cubicBezTo>
                  <a:cubicBezTo>
                    <a:pt x="13835" y="6602"/>
                    <a:pt x="14343" y="6537"/>
                    <a:pt x="14844" y="6405"/>
                  </a:cubicBezTo>
                  <a:lnTo>
                    <a:pt x="13977" y="3536"/>
                  </a:lnTo>
                  <a:cubicBezTo>
                    <a:pt x="13576" y="2769"/>
                    <a:pt x="13009" y="2135"/>
                    <a:pt x="12276" y="1668"/>
                  </a:cubicBezTo>
                  <a:cubicBezTo>
                    <a:pt x="10808" y="601"/>
                    <a:pt x="9007" y="0"/>
                    <a:pt x="7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7" name="Google Shape;1677;p50"/>
            <p:cNvGrpSpPr/>
            <p:nvPr/>
          </p:nvGrpSpPr>
          <p:grpSpPr>
            <a:xfrm>
              <a:off x="4312868" y="1520330"/>
              <a:ext cx="442111" cy="253913"/>
              <a:chOff x="4312868" y="1520330"/>
              <a:chExt cx="442111" cy="253913"/>
            </a:xfrm>
          </p:grpSpPr>
          <p:sp>
            <p:nvSpPr>
              <p:cNvPr id="1678" name="Google Shape;1678;p50"/>
              <p:cNvSpPr/>
              <p:nvPr/>
            </p:nvSpPr>
            <p:spPr>
              <a:xfrm>
                <a:off x="4312868" y="1520330"/>
                <a:ext cx="442111" cy="253913"/>
              </a:xfrm>
              <a:custGeom>
                <a:avLst/>
                <a:gdLst/>
                <a:ahLst/>
                <a:cxnLst/>
                <a:rect l="l" t="t" r="r" b="b"/>
                <a:pathLst>
                  <a:path w="24018" h="13794" extrusionOk="0">
                    <a:moveTo>
                      <a:pt x="12735" y="1"/>
                    </a:moveTo>
                    <a:cubicBezTo>
                      <a:pt x="11859" y="1"/>
                      <a:pt x="10985" y="126"/>
                      <a:pt x="10141" y="378"/>
                    </a:cubicBezTo>
                    <a:cubicBezTo>
                      <a:pt x="8807" y="845"/>
                      <a:pt x="7706" y="2079"/>
                      <a:pt x="7639" y="3480"/>
                    </a:cubicBezTo>
                    <a:cubicBezTo>
                      <a:pt x="7248" y="3214"/>
                      <a:pt x="6784" y="3095"/>
                      <a:pt x="6308" y="3095"/>
                    </a:cubicBezTo>
                    <a:cubicBezTo>
                      <a:pt x="5769" y="3095"/>
                      <a:pt x="5216" y="3248"/>
                      <a:pt x="4737" y="3513"/>
                    </a:cubicBezTo>
                    <a:cubicBezTo>
                      <a:pt x="3870" y="4047"/>
                      <a:pt x="3103" y="4714"/>
                      <a:pt x="2436" y="5515"/>
                    </a:cubicBezTo>
                    <a:cubicBezTo>
                      <a:pt x="1802" y="6282"/>
                      <a:pt x="968" y="6883"/>
                      <a:pt x="1" y="7283"/>
                    </a:cubicBezTo>
                    <a:lnTo>
                      <a:pt x="1235" y="7316"/>
                    </a:lnTo>
                    <a:lnTo>
                      <a:pt x="267" y="8117"/>
                    </a:lnTo>
                    <a:cubicBezTo>
                      <a:pt x="548" y="8498"/>
                      <a:pt x="986" y="8710"/>
                      <a:pt x="1428" y="8710"/>
                    </a:cubicBezTo>
                    <a:cubicBezTo>
                      <a:pt x="1721" y="8710"/>
                      <a:pt x="2016" y="8617"/>
                      <a:pt x="2269" y="8417"/>
                    </a:cubicBezTo>
                    <a:lnTo>
                      <a:pt x="2269" y="8417"/>
                    </a:lnTo>
                    <a:cubicBezTo>
                      <a:pt x="2169" y="8817"/>
                      <a:pt x="1969" y="9184"/>
                      <a:pt x="1668" y="9484"/>
                    </a:cubicBezTo>
                    <a:cubicBezTo>
                      <a:pt x="1888" y="9842"/>
                      <a:pt x="2223" y="9996"/>
                      <a:pt x="2557" y="9996"/>
                    </a:cubicBezTo>
                    <a:cubicBezTo>
                      <a:pt x="3142" y="9996"/>
                      <a:pt x="3721" y="9523"/>
                      <a:pt x="3662" y="8845"/>
                    </a:cubicBezTo>
                    <a:lnTo>
                      <a:pt x="3662" y="8845"/>
                    </a:lnTo>
                    <a:cubicBezTo>
                      <a:pt x="3905" y="10323"/>
                      <a:pt x="4395" y="11768"/>
                      <a:pt x="5071" y="13120"/>
                    </a:cubicBezTo>
                    <a:cubicBezTo>
                      <a:pt x="5162" y="13052"/>
                      <a:pt x="5272" y="13023"/>
                      <a:pt x="5388" y="13023"/>
                    </a:cubicBezTo>
                    <a:cubicBezTo>
                      <a:pt x="5614" y="13023"/>
                      <a:pt x="5862" y="13133"/>
                      <a:pt x="6038" y="13287"/>
                    </a:cubicBezTo>
                    <a:cubicBezTo>
                      <a:pt x="6338" y="13512"/>
                      <a:pt x="6620" y="13794"/>
                      <a:pt x="6995" y="13794"/>
                    </a:cubicBezTo>
                    <a:cubicBezTo>
                      <a:pt x="7120" y="13794"/>
                      <a:pt x="7256" y="13762"/>
                      <a:pt x="7406" y="13687"/>
                    </a:cubicBezTo>
                    <a:cubicBezTo>
                      <a:pt x="7673" y="13554"/>
                      <a:pt x="7873" y="13254"/>
                      <a:pt x="7973" y="12954"/>
                    </a:cubicBezTo>
                    <a:cubicBezTo>
                      <a:pt x="8440" y="10785"/>
                      <a:pt x="8440" y="8584"/>
                      <a:pt x="7973" y="6449"/>
                    </a:cubicBezTo>
                    <a:cubicBezTo>
                      <a:pt x="8373" y="5948"/>
                      <a:pt x="8840" y="5515"/>
                      <a:pt x="9374" y="5181"/>
                    </a:cubicBezTo>
                    <a:lnTo>
                      <a:pt x="9374" y="5181"/>
                    </a:lnTo>
                    <a:lnTo>
                      <a:pt x="9341" y="5248"/>
                    </a:lnTo>
                    <a:cubicBezTo>
                      <a:pt x="10122" y="4882"/>
                      <a:pt x="10975" y="4516"/>
                      <a:pt x="11794" y="4516"/>
                    </a:cubicBezTo>
                    <a:cubicBezTo>
                      <a:pt x="12094" y="4516"/>
                      <a:pt x="12390" y="4565"/>
                      <a:pt x="12676" y="4681"/>
                    </a:cubicBezTo>
                    <a:cubicBezTo>
                      <a:pt x="13510" y="4981"/>
                      <a:pt x="14077" y="5782"/>
                      <a:pt x="14744" y="6382"/>
                    </a:cubicBezTo>
                    <a:cubicBezTo>
                      <a:pt x="15920" y="7407"/>
                      <a:pt x="17396" y="7969"/>
                      <a:pt x="18950" y="7969"/>
                    </a:cubicBezTo>
                    <a:cubicBezTo>
                      <a:pt x="19115" y="7969"/>
                      <a:pt x="19281" y="7963"/>
                      <a:pt x="19448" y="7950"/>
                    </a:cubicBezTo>
                    <a:cubicBezTo>
                      <a:pt x="19615" y="9051"/>
                      <a:pt x="19615" y="10418"/>
                      <a:pt x="19781" y="11486"/>
                    </a:cubicBezTo>
                    <a:lnTo>
                      <a:pt x="20582" y="9418"/>
                    </a:lnTo>
                    <a:cubicBezTo>
                      <a:pt x="21043" y="10368"/>
                      <a:pt x="22102" y="10456"/>
                      <a:pt x="22480" y="10456"/>
                    </a:cubicBezTo>
                    <a:cubicBezTo>
                      <a:pt x="22566" y="10456"/>
                      <a:pt x="22617" y="10452"/>
                      <a:pt x="22617" y="10452"/>
                    </a:cubicBezTo>
                    <a:lnTo>
                      <a:pt x="22984" y="9051"/>
                    </a:lnTo>
                    <a:cubicBezTo>
                      <a:pt x="22016" y="9017"/>
                      <a:pt x="21082" y="7917"/>
                      <a:pt x="21082" y="7917"/>
                    </a:cubicBezTo>
                    <a:lnTo>
                      <a:pt x="21082" y="7917"/>
                    </a:lnTo>
                    <a:cubicBezTo>
                      <a:pt x="21082" y="7917"/>
                      <a:pt x="21916" y="8333"/>
                      <a:pt x="22739" y="8333"/>
                    </a:cubicBezTo>
                    <a:cubicBezTo>
                      <a:pt x="23103" y="8333"/>
                      <a:pt x="23464" y="8252"/>
                      <a:pt x="23751" y="8017"/>
                    </a:cubicBezTo>
                    <a:lnTo>
                      <a:pt x="24018" y="6382"/>
                    </a:lnTo>
                    <a:lnTo>
                      <a:pt x="24018" y="6382"/>
                    </a:lnTo>
                    <a:cubicBezTo>
                      <a:pt x="23881" y="6407"/>
                      <a:pt x="23745" y="6419"/>
                      <a:pt x="23610" y="6419"/>
                    </a:cubicBezTo>
                    <a:cubicBezTo>
                      <a:pt x="22132" y="6419"/>
                      <a:pt x="20785" y="5003"/>
                      <a:pt x="20082" y="4147"/>
                    </a:cubicBezTo>
                    <a:cubicBezTo>
                      <a:pt x="19548" y="3513"/>
                      <a:pt x="18981" y="2946"/>
                      <a:pt x="18380" y="2413"/>
                    </a:cubicBezTo>
                    <a:cubicBezTo>
                      <a:pt x="17079" y="1312"/>
                      <a:pt x="16012" y="578"/>
                      <a:pt x="14978" y="278"/>
                    </a:cubicBezTo>
                    <a:cubicBezTo>
                      <a:pt x="14239" y="93"/>
                      <a:pt x="13486" y="1"/>
                      <a:pt x="1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0"/>
              <p:cNvSpPr/>
              <p:nvPr/>
            </p:nvSpPr>
            <p:spPr>
              <a:xfrm>
                <a:off x="4461454" y="1602152"/>
                <a:ext cx="268363" cy="111034"/>
              </a:xfrm>
              <a:custGeom>
                <a:avLst/>
                <a:gdLst/>
                <a:ahLst/>
                <a:cxnLst/>
                <a:rect l="l" t="t" r="r" b="b"/>
                <a:pathLst>
                  <a:path w="14579" h="6032" extrusionOk="0">
                    <a:moveTo>
                      <a:pt x="153" y="2024"/>
                    </a:moveTo>
                    <a:cubicBezTo>
                      <a:pt x="113" y="2079"/>
                      <a:pt x="81" y="2124"/>
                      <a:pt x="56" y="2158"/>
                    </a:cubicBezTo>
                    <a:lnTo>
                      <a:pt x="56" y="2158"/>
                    </a:lnTo>
                    <a:cubicBezTo>
                      <a:pt x="68" y="2150"/>
                      <a:pt x="83" y="2143"/>
                      <a:pt x="101" y="2137"/>
                    </a:cubicBezTo>
                    <a:cubicBezTo>
                      <a:pt x="117" y="2098"/>
                      <a:pt x="134" y="2061"/>
                      <a:pt x="153" y="2024"/>
                    </a:cubicBezTo>
                    <a:close/>
                    <a:moveTo>
                      <a:pt x="56" y="2158"/>
                    </a:moveTo>
                    <a:cubicBezTo>
                      <a:pt x="1" y="2192"/>
                      <a:pt x="1" y="2237"/>
                      <a:pt x="1" y="2237"/>
                    </a:cubicBezTo>
                    <a:cubicBezTo>
                      <a:pt x="1" y="2237"/>
                      <a:pt x="19" y="2210"/>
                      <a:pt x="56" y="2158"/>
                    </a:cubicBezTo>
                    <a:close/>
                    <a:moveTo>
                      <a:pt x="3725" y="1"/>
                    </a:moveTo>
                    <a:cubicBezTo>
                      <a:pt x="3507" y="1"/>
                      <a:pt x="3288" y="25"/>
                      <a:pt x="3070" y="69"/>
                    </a:cubicBezTo>
                    <a:cubicBezTo>
                      <a:pt x="2636" y="169"/>
                      <a:pt x="2203" y="303"/>
                      <a:pt x="1802" y="503"/>
                    </a:cubicBezTo>
                    <a:cubicBezTo>
                      <a:pt x="1269" y="803"/>
                      <a:pt x="768" y="1203"/>
                      <a:pt x="368" y="1704"/>
                    </a:cubicBezTo>
                    <a:cubicBezTo>
                      <a:pt x="291" y="1806"/>
                      <a:pt x="215" y="1908"/>
                      <a:pt x="153" y="2024"/>
                    </a:cubicBezTo>
                    <a:lnTo>
                      <a:pt x="153" y="2024"/>
                    </a:lnTo>
                    <a:cubicBezTo>
                      <a:pt x="216" y="1940"/>
                      <a:pt x="299" y="1831"/>
                      <a:pt x="401" y="1704"/>
                    </a:cubicBezTo>
                    <a:cubicBezTo>
                      <a:pt x="1068" y="903"/>
                      <a:pt x="2036" y="369"/>
                      <a:pt x="3070" y="236"/>
                    </a:cubicBezTo>
                    <a:cubicBezTo>
                      <a:pt x="3254" y="196"/>
                      <a:pt x="3438" y="178"/>
                      <a:pt x="3622" y="178"/>
                    </a:cubicBezTo>
                    <a:cubicBezTo>
                      <a:pt x="3905" y="178"/>
                      <a:pt x="4188" y="222"/>
                      <a:pt x="4471" y="303"/>
                    </a:cubicBezTo>
                    <a:cubicBezTo>
                      <a:pt x="5405" y="670"/>
                      <a:pt x="6039" y="1737"/>
                      <a:pt x="7039" y="2438"/>
                    </a:cubicBezTo>
                    <a:cubicBezTo>
                      <a:pt x="7973" y="3138"/>
                      <a:pt x="9074" y="3572"/>
                      <a:pt x="10242" y="3672"/>
                    </a:cubicBezTo>
                    <a:cubicBezTo>
                      <a:pt x="10508" y="3705"/>
                      <a:pt x="10742" y="3705"/>
                      <a:pt x="11009" y="3705"/>
                    </a:cubicBezTo>
                    <a:cubicBezTo>
                      <a:pt x="11038" y="3695"/>
                      <a:pt x="11070" y="3691"/>
                      <a:pt x="11104" y="3691"/>
                    </a:cubicBezTo>
                    <a:cubicBezTo>
                      <a:pt x="11184" y="3691"/>
                      <a:pt x="11272" y="3715"/>
                      <a:pt x="11342" y="3738"/>
                    </a:cubicBezTo>
                    <a:cubicBezTo>
                      <a:pt x="11409" y="3772"/>
                      <a:pt x="11509" y="3839"/>
                      <a:pt x="11609" y="3905"/>
                    </a:cubicBezTo>
                    <a:cubicBezTo>
                      <a:pt x="11943" y="4172"/>
                      <a:pt x="12176" y="4506"/>
                      <a:pt x="12376" y="4906"/>
                    </a:cubicBezTo>
                    <a:cubicBezTo>
                      <a:pt x="12710" y="5440"/>
                      <a:pt x="13244" y="5840"/>
                      <a:pt x="13878" y="5973"/>
                    </a:cubicBezTo>
                    <a:cubicBezTo>
                      <a:pt x="14044" y="6007"/>
                      <a:pt x="14211" y="6007"/>
                      <a:pt x="14411" y="6007"/>
                    </a:cubicBezTo>
                    <a:cubicBezTo>
                      <a:pt x="14428" y="6023"/>
                      <a:pt x="14453" y="6032"/>
                      <a:pt x="14482" y="6032"/>
                    </a:cubicBezTo>
                    <a:cubicBezTo>
                      <a:pt x="14511" y="6032"/>
                      <a:pt x="14545" y="6023"/>
                      <a:pt x="14578" y="6007"/>
                    </a:cubicBezTo>
                    <a:cubicBezTo>
                      <a:pt x="14578" y="6007"/>
                      <a:pt x="14345" y="6007"/>
                      <a:pt x="13911" y="5907"/>
                    </a:cubicBezTo>
                    <a:cubicBezTo>
                      <a:pt x="13310" y="5740"/>
                      <a:pt x="12810" y="5373"/>
                      <a:pt x="12510" y="4839"/>
                    </a:cubicBezTo>
                    <a:cubicBezTo>
                      <a:pt x="12310" y="4439"/>
                      <a:pt x="12043" y="4072"/>
                      <a:pt x="11709" y="3772"/>
                    </a:cubicBezTo>
                    <a:cubicBezTo>
                      <a:pt x="11609" y="3705"/>
                      <a:pt x="11509" y="3638"/>
                      <a:pt x="11409" y="3605"/>
                    </a:cubicBezTo>
                    <a:cubicBezTo>
                      <a:pt x="11311" y="3556"/>
                      <a:pt x="11214" y="3525"/>
                      <a:pt x="11116" y="3525"/>
                    </a:cubicBezTo>
                    <a:cubicBezTo>
                      <a:pt x="11080" y="3525"/>
                      <a:pt x="11045" y="3529"/>
                      <a:pt x="11009" y="3538"/>
                    </a:cubicBezTo>
                    <a:cubicBezTo>
                      <a:pt x="10775" y="3538"/>
                      <a:pt x="10508" y="3538"/>
                      <a:pt x="10275" y="3505"/>
                    </a:cubicBezTo>
                    <a:cubicBezTo>
                      <a:pt x="9141" y="3372"/>
                      <a:pt x="8073" y="2971"/>
                      <a:pt x="7206" y="2304"/>
                    </a:cubicBezTo>
                    <a:cubicBezTo>
                      <a:pt x="6739" y="1937"/>
                      <a:pt x="6305" y="1537"/>
                      <a:pt x="5905" y="1137"/>
                    </a:cubicBezTo>
                    <a:cubicBezTo>
                      <a:pt x="5538" y="703"/>
                      <a:pt x="5071" y="369"/>
                      <a:pt x="4571" y="136"/>
                    </a:cubicBezTo>
                    <a:cubicBezTo>
                      <a:pt x="4289" y="42"/>
                      <a:pt x="4007" y="1"/>
                      <a:pt x="3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0"/>
              <p:cNvSpPr/>
              <p:nvPr/>
            </p:nvSpPr>
            <p:spPr>
              <a:xfrm>
                <a:off x="4381031" y="1637807"/>
                <a:ext cx="77993" cy="65715"/>
              </a:xfrm>
              <a:custGeom>
                <a:avLst/>
                <a:gdLst/>
                <a:ahLst/>
                <a:cxnLst/>
                <a:rect l="l" t="t" r="r" b="b"/>
                <a:pathLst>
                  <a:path w="4237" h="3570" extrusionOk="0">
                    <a:moveTo>
                      <a:pt x="4237" y="0"/>
                    </a:moveTo>
                    <a:lnTo>
                      <a:pt x="4237" y="0"/>
                    </a:lnTo>
                    <a:cubicBezTo>
                      <a:pt x="4036" y="334"/>
                      <a:pt x="3903" y="701"/>
                      <a:pt x="3870" y="1101"/>
                    </a:cubicBezTo>
                    <a:cubicBezTo>
                      <a:pt x="3803" y="1501"/>
                      <a:pt x="3703" y="1868"/>
                      <a:pt x="3569" y="2235"/>
                    </a:cubicBezTo>
                    <a:cubicBezTo>
                      <a:pt x="3469" y="2469"/>
                      <a:pt x="3336" y="2635"/>
                      <a:pt x="3136" y="2769"/>
                    </a:cubicBezTo>
                    <a:cubicBezTo>
                      <a:pt x="2997" y="2908"/>
                      <a:pt x="2811" y="2977"/>
                      <a:pt x="2618" y="2977"/>
                    </a:cubicBezTo>
                    <a:cubicBezTo>
                      <a:pt x="2580" y="2977"/>
                      <a:pt x="2541" y="2974"/>
                      <a:pt x="2502" y="2969"/>
                    </a:cubicBezTo>
                    <a:cubicBezTo>
                      <a:pt x="2262" y="2939"/>
                      <a:pt x="2076" y="2801"/>
                      <a:pt x="1968" y="2603"/>
                    </a:cubicBezTo>
                    <a:lnTo>
                      <a:pt x="1968" y="2603"/>
                    </a:lnTo>
                    <a:cubicBezTo>
                      <a:pt x="1968" y="2592"/>
                      <a:pt x="1968" y="2580"/>
                      <a:pt x="1968" y="2569"/>
                    </a:cubicBezTo>
                    <a:lnTo>
                      <a:pt x="1968" y="2569"/>
                    </a:lnTo>
                    <a:lnTo>
                      <a:pt x="1951" y="2571"/>
                    </a:lnTo>
                    <a:lnTo>
                      <a:pt x="1951" y="2571"/>
                    </a:lnTo>
                    <a:cubicBezTo>
                      <a:pt x="1946" y="2559"/>
                      <a:pt x="1940" y="2547"/>
                      <a:pt x="1935" y="2535"/>
                    </a:cubicBezTo>
                    <a:lnTo>
                      <a:pt x="1701" y="1635"/>
                    </a:lnTo>
                    <a:lnTo>
                      <a:pt x="1768" y="2569"/>
                    </a:lnTo>
                    <a:cubicBezTo>
                      <a:pt x="1770" y="2578"/>
                      <a:pt x="1771" y="2587"/>
                      <a:pt x="1773" y="2597"/>
                    </a:cubicBezTo>
                    <a:lnTo>
                      <a:pt x="1773" y="2597"/>
                    </a:lnTo>
                    <a:lnTo>
                      <a:pt x="1735" y="2602"/>
                    </a:lnTo>
                    <a:cubicBezTo>
                      <a:pt x="1748" y="2632"/>
                      <a:pt x="1763" y="2662"/>
                      <a:pt x="1779" y="2691"/>
                    </a:cubicBezTo>
                    <a:lnTo>
                      <a:pt x="1779" y="2691"/>
                    </a:lnTo>
                    <a:cubicBezTo>
                      <a:pt x="1781" y="3014"/>
                      <a:pt x="1560" y="3310"/>
                      <a:pt x="1234" y="3369"/>
                    </a:cubicBezTo>
                    <a:cubicBezTo>
                      <a:pt x="1204" y="3373"/>
                      <a:pt x="1173" y="3374"/>
                      <a:pt x="1143" y="3374"/>
                    </a:cubicBezTo>
                    <a:cubicBezTo>
                      <a:pt x="874" y="3374"/>
                      <a:pt x="617" y="3245"/>
                      <a:pt x="467" y="3036"/>
                    </a:cubicBezTo>
                    <a:cubicBezTo>
                      <a:pt x="334" y="2869"/>
                      <a:pt x="234" y="2702"/>
                      <a:pt x="134" y="2502"/>
                    </a:cubicBezTo>
                    <a:cubicBezTo>
                      <a:pt x="100" y="2435"/>
                      <a:pt x="34" y="2369"/>
                      <a:pt x="0" y="2302"/>
                    </a:cubicBezTo>
                    <a:lnTo>
                      <a:pt x="0" y="2302"/>
                    </a:lnTo>
                    <a:cubicBezTo>
                      <a:pt x="0" y="2302"/>
                      <a:pt x="0" y="2402"/>
                      <a:pt x="34" y="2535"/>
                    </a:cubicBezTo>
                    <a:cubicBezTo>
                      <a:pt x="100" y="2735"/>
                      <a:pt x="200" y="2936"/>
                      <a:pt x="334" y="3102"/>
                    </a:cubicBezTo>
                    <a:cubicBezTo>
                      <a:pt x="534" y="3403"/>
                      <a:pt x="867" y="3569"/>
                      <a:pt x="1234" y="3569"/>
                    </a:cubicBezTo>
                    <a:cubicBezTo>
                      <a:pt x="1468" y="3536"/>
                      <a:pt x="1668" y="3403"/>
                      <a:pt x="1768" y="3236"/>
                    </a:cubicBezTo>
                    <a:cubicBezTo>
                      <a:pt x="1839" y="3129"/>
                      <a:pt x="1892" y="3012"/>
                      <a:pt x="1925" y="2891"/>
                    </a:cubicBezTo>
                    <a:lnTo>
                      <a:pt x="1925" y="2891"/>
                    </a:lnTo>
                    <a:cubicBezTo>
                      <a:pt x="2067" y="3043"/>
                      <a:pt x="2254" y="3148"/>
                      <a:pt x="2469" y="3169"/>
                    </a:cubicBezTo>
                    <a:cubicBezTo>
                      <a:pt x="2512" y="3174"/>
                      <a:pt x="2556" y="3177"/>
                      <a:pt x="2601" y="3177"/>
                    </a:cubicBezTo>
                    <a:cubicBezTo>
                      <a:pt x="2831" y="3177"/>
                      <a:pt x="3074" y="3103"/>
                      <a:pt x="3269" y="2936"/>
                    </a:cubicBezTo>
                    <a:cubicBezTo>
                      <a:pt x="3469" y="2769"/>
                      <a:pt x="3636" y="2569"/>
                      <a:pt x="3736" y="2335"/>
                    </a:cubicBezTo>
                    <a:cubicBezTo>
                      <a:pt x="3903" y="1935"/>
                      <a:pt x="3970" y="1535"/>
                      <a:pt x="4003" y="1101"/>
                    </a:cubicBezTo>
                    <a:cubicBezTo>
                      <a:pt x="4070" y="734"/>
                      <a:pt x="4136" y="367"/>
                      <a:pt x="4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0"/>
              <p:cNvSpPr/>
              <p:nvPr/>
            </p:nvSpPr>
            <p:spPr>
              <a:xfrm>
                <a:off x="4394542" y="1689385"/>
                <a:ext cx="72470" cy="50473"/>
              </a:xfrm>
              <a:custGeom>
                <a:avLst/>
                <a:gdLst/>
                <a:ahLst/>
                <a:cxnLst/>
                <a:rect l="l" t="t" r="r" b="b"/>
                <a:pathLst>
                  <a:path w="3937" h="2742" extrusionOk="0">
                    <a:moveTo>
                      <a:pt x="3936" y="0"/>
                    </a:moveTo>
                    <a:cubicBezTo>
                      <a:pt x="3769" y="167"/>
                      <a:pt x="3636" y="367"/>
                      <a:pt x="3503" y="601"/>
                    </a:cubicBezTo>
                    <a:cubicBezTo>
                      <a:pt x="3202" y="1134"/>
                      <a:pt x="2802" y="1568"/>
                      <a:pt x="2368" y="1968"/>
                    </a:cubicBezTo>
                    <a:cubicBezTo>
                      <a:pt x="1901" y="2369"/>
                      <a:pt x="1334" y="2602"/>
                      <a:pt x="734" y="2635"/>
                    </a:cubicBezTo>
                    <a:cubicBezTo>
                      <a:pt x="500" y="2602"/>
                      <a:pt x="234" y="2569"/>
                      <a:pt x="0" y="2502"/>
                    </a:cubicBezTo>
                    <a:lnTo>
                      <a:pt x="0" y="2502"/>
                    </a:lnTo>
                    <a:cubicBezTo>
                      <a:pt x="174" y="2647"/>
                      <a:pt x="399" y="2742"/>
                      <a:pt x="631" y="2742"/>
                    </a:cubicBezTo>
                    <a:cubicBezTo>
                      <a:pt x="665" y="2742"/>
                      <a:pt x="699" y="2740"/>
                      <a:pt x="734" y="2735"/>
                    </a:cubicBezTo>
                    <a:cubicBezTo>
                      <a:pt x="779" y="2738"/>
                      <a:pt x="824" y="2739"/>
                      <a:pt x="870" y="2739"/>
                    </a:cubicBezTo>
                    <a:cubicBezTo>
                      <a:pt x="1457" y="2739"/>
                      <a:pt x="2035" y="2538"/>
                      <a:pt x="2468" y="2135"/>
                    </a:cubicBezTo>
                    <a:cubicBezTo>
                      <a:pt x="2935" y="1735"/>
                      <a:pt x="3336" y="1234"/>
                      <a:pt x="3636" y="701"/>
                    </a:cubicBezTo>
                    <a:cubicBezTo>
                      <a:pt x="3769" y="467"/>
                      <a:pt x="3869" y="234"/>
                      <a:pt x="39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0"/>
              <p:cNvSpPr/>
              <p:nvPr/>
            </p:nvSpPr>
            <p:spPr>
              <a:xfrm>
                <a:off x="4396383" y="1709633"/>
                <a:ext cx="68163" cy="36870"/>
              </a:xfrm>
              <a:custGeom>
                <a:avLst/>
                <a:gdLst/>
                <a:ahLst/>
                <a:cxnLst/>
                <a:rect l="l" t="t" r="r" b="b"/>
                <a:pathLst>
                  <a:path w="3703" h="2003" extrusionOk="0">
                    <a:moveTo>
                      <a:pt x="3703" y="1"/>
                    </a:moveTo>
                    <a:cubicBezTo>
                      <a:pt x="3669" y="1"/>
                      <a:pt x="3569" y="201"/>
                      <a:pt x="3302" y="501"/>
                    </a:cubicBezTo>
                    <a:cubicBezTo>
                      <a:pt x="2602" y="1269"/>
                      <a:pt x="1668" y="1736"/>
                      <a:pt x="634" y="1836"/>
                    </a:cubicBezTo>
                    <a:cubicBezTo>
                      <a:pt x="400" y="1836"/>
                      <a:pt x="200" y="1869"/>
                      <a:pt x="0" y="1902"/>
                    </a:cubicBezTo>
                    <a:cubicBezTo>
                      <a:pt x="200" y="2002"/>
                      <a:pt x="400" y="2002"/>
                      <a:pt x="634" y="2002"/>
                    </a:cubicBezTo>
                    <a:cubicBezTo>
                      <a:pt x="1735" y="1969"/>
                      <a:pt x="2735" y="1469"/>
                      <a:pt x="3403" y="601"/>
                    </a:cubicBezTo>
                    <a:cubicBezTo>
                      <a:pt x="3569" y="435"/>
                      <a:pt x="3669" y="234"/>
                      <a:pt x="3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0"/>
              <p:cNvSpPr/>
              <p:nvPr/>
            </p:nvSpPr>
            <p:spPr>
              <a:xfrm>
                <a:off x="4379191" y="1555047"/>
                <a:ext cx="76152" cy="29581"/>
              </a:xfrm>
              <a:custGeom>
                <a:avLst/>
                <a:gdLst/>
                <a:ahLst/>
                <a:cxnLst/>
                <a:rect l="l" t="t" r="r" b="b"/>
                <a:pathLst>
                  <a:path w="4137" h="1607" extrusionOk="0">
                    <a:moveTo>
                      <a:pt x="1086" y="1"/>
                    </a:moveTo>
                    <a:cubicBezTo>
                      <a:pt x="945" y="1"/>
                      <a:pt x="805" y="9"/>
                      <a:pt x="667" y="26"/>
                    </a:cubicBezTo>
                    <a:cubicBezTo>
                      <a:pt x="434" y="26"/>
                      <a:pt x="200" y="126"/>
                      <a:pt x="0" y="226"/>
                    </a:cubicBezTo>
                    <a:cubicBezTo>
                      <a:pt x="234" y="226"/>
                      <a:pt x="434" y="226"/>
                      <a:pt x="667" y="193"/>
                    </a:cubicBezTo>
                    <a:cubicBezTo>
                      <a:pt x="716" y="192"/>
                      <a:pt x="764" y="191"/>
                      <a:pt x="813" y="191"/>
                    </a:cubicBezTo>
                    <a:cubicBezTo>
                      <a:pt x="1831" y="191"/>
                      <a:pt x="2840" y="525"/>
                      <a:pt x="3636" y="1194"/>
                    </a:cubicBezTo>
                    <a:cubicBezTo>
                      <a:pt x="3897" y="1426"/>
                      <a:pt x="4057" y="1607"/>
                      <a:pt x="4116" y="1607"/>
                    </a:cubicBezTo>
                    <a:cubicBezTo>
                      <a:pt x="4125" y="1607"/>
                      <a:pt x="4132" y="1603"/>
                      <a:pt x="4136" y="1594"/>
                    </a:cubicBezTo>
                    <a:cubicBezTo>
                      <a:pt x="4036" y="1394"/>
                      <a:pt x="3903" y="1194"/>
                      <a:pt x="3736" y="1060"/>
                    </a:cubicBezTo>
                    <a:cubicBezTo>
                      <a:pt x="3302" y="660"/>
                      <a:pt x="2835" y="360"/>
                      <a:pt x="2302" y="193"/>
                    </a:cubicBezTo>
                    <a:cubicBezTo>
                      <a:pt x="1906" y="69"/>
                      <a:pt x="1492"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0"/>
              <p:cNvSpPr/>
              <p:nvPr/>
            </p:nvSpPr>
            <p:spPr>
              <a:xfrm>
                <a:off x="4440580" y="1522355"/>
                <a:ext cx="13530" cy="65733"/>
              </a:xfrm>
              <a:custGeom>
                <a:avLst/>
                <a:gdLst/>
                <a:ahLst/>
                <a:cxnLst/>
                <a:rect l="l" t="t" r="r" b="b"/>
                <a:pathLst>
                  <a:path w="735" h="3571" extrusionOk="0">
                    <a:moveTo>
                      <a:pt x="468" y="1"/>
                    </a:moveTo>
                    <a:lnTo>
                      <a:pt x="468" y="1"/>
                    </a:lnTo>
                    <a:cubicBezTo>
                      <a:pt x="134" y="535"/>
                      <a:pt x="1" y="1168"/>
                      <a:pt x="68" y="1802"/>
                    </a:cubicBezTo>
                    <a:cubicBezTo>
                      <a:pt x="68" y="2469"/>
                      <a:pt x="301" y="3070"/>
                      <a:pt x="735" y="3570"/>
                    </a:cubicBezTo>
                    <a:cubicBezTo>
                      <a:pt x="535" y="3003"/>
                      <a:pt x="368" y="2403"/>
                      <a:pt x="301" y="1802"/>
                    </a:cubicBezTo>
                    <a:cubicBezTo>
                      <a:pt x="301" y="1202"/>
                      <a:pt x="334" y="601"/>
                      <a:pt x="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0"/>
              <p:cNvSpPr/>
              <p:nvPr/>
            </p:nvSpPr>
            <p:spPr>
              <a:xfrm>
                <a:off x="4451017" y="1564269"/>
                <a:ext cx="275726" cy="76704"/>
              </a:xfrm>
              <a:custGeom>
                <a:avLst/>
                <a:gdLst/>
                <a:ahLst/>
                <a:cxnLst/>
                <a:rect l="l" t="t" r="r" b="b"/>
                <a:pathLst>
                  <a:path w="14979" h="4167" extrusionOk="0">
                    <a:moveTo>
                      <a:pt x="5705" y="1"/>
                    </a:moveTo>
                    <a:cubicBezTo>
                      <a:pt x="5307" y="1"/>
                      <a:pt x="4913" y="76"/>
                      <a:pt x="4537" y="226"/>
                    </a:cubicBezTo>
                    <a:cubicBezTo>
                      <a:pt x="3570" y="659"/>
                      <a:pt x="2870" y="1260"/>
                      <a:pt x="2169" y="1460"/>
                    </a:cubicBezTo>
                    <a:cubicBezTo>
                      <a:pt x="1918" y="1549"/>
                      <a:pt x="1661" y="1591"/>
                      <a:pt x="1405" y="1591"/>
                    </a:cubicBezTo>
                    <a:cubicBezTo>
                      <a:pt x="1084" y="1591"/>
                      <a:pt x="765" y="1523"/>
                      <a:pt x="468" y="1393"/>
                    </a:cubicBezTo>
                    <a:cubicBezTo>
                      <a:pt x="268" y="1293"/>
                      <a:pt x="101" y="1160"/>
                      <a:pt x="1" y="993"/>
                    </a:cubicBezTo>
                    <a:lnTo>
                      <a:pt x="1" y="993"/>
                    </a:lnTo>
                    <a:cubicBezTo>
                      <a:pt x="1" y="993"/>
                      <a:pt x="1" y="1060"/>
                      <a:pt x="68" y="1126"/>
                    </a:cubicBezTo>
                    <a:cubicBezTo>
                      <a:pt x="168" y="1260"/>
                      <a:pt x="268" y="1393"/>
                      <a:pt x="435" y="1493"/>
                    </a:cubicBezTo>
                    <a:cubicBezTo>
                      <a:pt x="740" y="1646"/>
                      <a:pt x="1088" y="1722"/>
                      <a:pt x="1437" y="1722"/>
                    </a:cubicBezTo>
                    <a:cubicBezTo>
                      <a:pt x="1698" y="1722"/>
                      <a:pt x="1959" y="1679"/>
                      <a:pt x="2202" y="1593"/>
                    </a:cubicBezTo>
                    <a:cubicBezTo>
                      <a:pt x="2970" y="1393"/>
                      <a:pt x="3704" y="759"/>
                      <a:pt x="4604" y="426"/>
                    </a:cubicBezTo>
                    <a:cubicBezTo>
                      <a:pt x="4927" y="288"/>
                      <a:pt x="5265" y="213"/>
                      <a:pt x="5608" y="213"/>
                    </a:cubicBezTo>
                    <a:cubicBezTo>
                      <a:pt x="5762" y="213"/>
                      <a:pt x="5917" y="228"/>
                      <a:pt x="6072" y="259"/>
                    </a:cubicBezTo>
                    <a:cubicBezTo>
                      <a:pt x="6639" y="326"/>
                      <a:pt x="7139" y="526"/>
                      <a:pt x="7640" y="793"/>
                    </a:cubicBezTo>
                    <a:cubicBezTo>
                      <a:pt x="8640" y="1327"/>
                      <a:pt x="9441" y="2094"/>
                      <a:pt x="10275" y="2661"/>
                    </a:cubicBezTo>
                    <a:cubicBezTo>
                      <a:pt x="10675" y="2928"/>
                      <a:pt x="11075" y="3161"/>
                      <a:pt x="11542" y="3361"/>
                    </a:cubicBezTo>
                    <a:cubicBezTo>
                      <a:pt x="11943" y="3528"/>
                      <a:pt x="12310" y="3728"/>
                      <a:pt x="12677" y="3862"/>
                    </a:cubicBezTo>
                    <a:cubicBezTo>
                      <a:pt x="13074" y="4060"/>
                      <a:pt x="13527" y="4167"/>
                      <a:pt x="13980" y="4167"/>
                    </a:cubicBezTo>
                    <a:cubicBezTo>
                      <a:pt x="14136" y="4167"/>
                      <a:pt x="14291" y="4154"/>
                      <a:pt x="14445" y="4129"/>
                    </a:cubicBezTo>
                    <a:cubicBezTo>
                      <a:pt x="14611" y="4095"/>
                      <a:pt x="14745" y="4029"/>
                      <a:pt x="14878" y="3928"/>
                    </a:cubicBezTo>
                    <a:cubicBezTo>
                      <a:pt x="14945" y="3828"/>
                      <a:pt x="14978" y="3795"/>
                      <a:pt x="14978" y="3795"/>
                    </a:cubicBezTo>
                    <a:lnTo>
                      <a:pt x="14978" y="3795"/>
                    </a:lnTo>
                    <a:cubicBezTo>
                      <a:pt x="14811" y="3895"/>
                      <a:pt x="14611" y="3995"/>
                      <a:pt x="14411" y="4062"/>
                    </a:cubicBezTo>
                    <a:cubicBezTo>
                      <a:pt x="14337" y="4066"/>
                      <a:pt x="14263" y="4068"/>
                      <a:pt x="14190" y="4068"/>
                    </a:cubicBezTo>
                    <a:cubicBezTo>
                      <a:pt x="13664" y="4068"/>
                      <a:pt x="13149" y="3962"/>
                      <a:pt x="12710" y="3728"/>
                    </a:cubicBezTo>
                    <a:cubicBezTo>
                      <a:pt x="12343" y="3561"/>
                      <a:pt x="11976" y="3395"/>
                      <a:pt x="11576" y="3195"/>
                    </a:cubicBezTo>
                    <a:cubicBezTo>
                      <a:pt x="11176" y="2994"/>
                      <a:pt x="10775" y="2761"/>
                      <a:pt x="10408" y="2494"/>
                    </a:cubicBezTo>
                    <a:cubicBezTo>
                      <a:pt x="9574" y="1927"/>
                      <a:pt x="8774" y="1160"/>
                      <a:pt x="7740" y="593"/>
                    </a:cubicBezTo>
                    <a:cubicBezTo>
                      <a:pt x="7239" y="326"/>
                      <a:pt x="6672" y="126"/>
                      <a:pt x="6105" y="26"/>
                    </a:cubicBezTo>
                    <a:cubicBezTo>
                      <a:pt x="5972" y="9"/>
                      <a:pt x="5838" y="1"/>
                      <a:pt x="5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0"/>
              <p:cNvSpPr/>
              <p:nvPr/>
            </p:nvSpPr>
            <p:spPr>
              <a:xfrm>
                <a:off x="4452857" y="1542014"/>
                <a:ext cx="171944" cy="42392"/>
              </a:xfrm>
              <a:custGeom>
                <a:avLst/>
                <a:gdLst/>
                <a:ahLst/>
                <a:cxnLst/>
                <a:rect l="l" t="t" r="r" b="b"/>
                <a:pathLst>
                  <a:path w="9341" h="2303" extrusionOk="0">
                    <a:moveTo>
                      <a:pt x="4337" y="0"/>
                    </a:moveTo>
                    <a:cubicBezTo>
                      <a:pt x="3137" y="34"/>
                      <a:pt x="1969" y="467"/>
                      <a:pt x="1002" y="1201"/>
                    </a:cubicBezTo>
                    <a:cubicBezTo>
                      <a:pt x="735" y="1435"/>
                      <a:pt x="468" y="1668"/>
                      <a:pt x="234" y="1968"/>
                    </a:cubicBezTo>
                    <a:cubicBezTo>
                      <a:pt x="134" y="2035"/>
                      <a:pt x="34" y="2169"/>
                      <a:pt x="1" y="2302"/>
                    </a:cubicBezTo>
                    <a:cubicBezTo>
                      <a:pt x="34" y="2302"/>
                      <a:pt x="368" y="1868"/>
                      <a:pt x="1102" y="1335"/>
                    </a:cubicBezTo>
                    <a:cubicBezTo>
                      <a:pt x="2036" y="634"/>
                      <a:pt x="3170" y="267"/>
                      <a:pt x="4371" y="201"/>
                    </a:cubicBezTo>
                    <a:cubicBezTo>
                      <a:pt x="5005" y="201"/>
                      <a:pt x="5638" y="267"/>
                      <a:pt x="6272" y="367"/>
                    </a:cubicBezTo>
                    <a:cubicBezTo>
                      <a:pt x="6806" y="467"/>
                      <a:pt x="7340" y="534"/>
                      <a:pt x="7873" y="534"/>
                    </a:cubicBezTo>
                    <a:cubicBezTo>
                      <a:pt x="8240" y="534"/>
                      <a:pt x="8607" y="501"/>
                      <a:pt x="8974" y="401"/>
                    </a:cubicBezTo>
                    <a:cubicBezTo>
                      <a:pt x="9107" y="367"/>
                      <a:pt x="9208" y="301"/>
                      <a:pt x="9341" y="234"/>
                    </a:cubicBezTo>
                    <a:lnTo>
                      <a:pt x="9341" y="234"/>
                    </a:lnTo>
                    <a:cubicBezTo>
                      <a:pt x="8874" y="334"/>
                      <a:pt x="8374" y="401"/>
                      <a:pt x="7907" y="401"/>
                    </a:cubicBezTo>
                    <a:cubicBezTo>
                      <a:pt x="7373" y="367"/>
                      <a:pt x="6839" y="301"/>
                      <a:pt x="6305" y="201"/>
                    </a:cubicBezTo>
                    <a:cubicBezTo>
                      <a:pt x="5672" y="67"/>
                      <a:pt x="5005" y="0"/>
                      <a:pt x="4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50"/>
            <p:cNvSpPr/>
            <p:nvPr/>
          </p:nvSpPr>
          <p:spPr>
            <a:xfrm>
              <a:off x="4552957" y="1807782"/>
              <a:ext cx="28863" cy="29378"/>
            </a:xfrm>
            <a:custGeom>
              <a:avLst/>
              <a:gdLst/>
              <a:ahLst/>
              <a:cxnLst/>
              <a:rect l="l" t="t" r="r" b="b"/>
              <a:pathLst>
                <a:path w="1568" h="1596" extrusionOk="0">
                  <a:moveTo>
                    <a:pt x="45" y="1"/>
                  </a:moveTo>
                  <a:cubicBezTo>
                    <a:pt x="41" y="1"/>
                    <a:pt x="37" y="3"/>
                    <a:pt x="34" y="6"/>
                  </a:cubicBezTo>
                  <a:cubicBezTo>
                    <a:pt x="0" y="6"/>
                    <a:pt x="34" y="140"/>
                    <a:pt x="100" y="340"/>
                  </a:cubicBezTo>
                  <a:cubicBezTo>
                    <a:pt x="167" y="640"/>
                    <a:pt x="334" y="873"/>
                    <a:pt x="501" y="1107"/>
                  </a:cubicBezTo>
                  <a:cubicBezTo>
                    <a:pt x="701" y="1307"/>
                    <a:pt x="968" y="1474"/>
                    <a:pt x="1234" y="1541"/>
                  </a:cubicBezTo>
                  <a:cubicBezTo>
                    <a:pt x="1352" y="1580"/>
                    <a:pt x="1446" y="1596"/>
                    <a:pt x="1504" y="1596"/>
                  </a:cubicBezTo>
                  <a:cubicBezTo>
                    <a:pt x="1545" y="1596"/>
                    <a:pt x="1568" y="1588"/>
                    <a:pt x="1568" y="1574"/>
                  </a:cubicBezTo>
                  <a:cubicBezTo>
                    <a:pt x="1568" y="1507"/>
                    <a:pt x="1068" y="1407"/>
                    <a:pt x="667" y="940"/>
                  </a:cubicBezTo>
                  <a:cubicBezTo>
                    <a:pt x="467" y="740"/>
                    <a:pt x="334" y="540"/>
                    <a:pt x="234" y="273"/>
                  </a:cubicBezTo>
                  <a:cubicBezTo>
                    <a:pt x="144" y="124"/>
                    <a:pt x="81"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0"/>
            <p:cNvSpPr/>
            <p:nvPr/>
          </p:nvSpPr>
          <p:spPr>
            <a:xfrm>
              <a:off x="4362605" y="1941126"/>
              <a:ext cx="364745" cy="849801"/>
            </a:xfrm>
            <a:custGeom>
              <a:avLst/>
              <a:gdLst/>
              <a:ahLst/>
              <a:cxnLst/>
              <a:rect l="l" t="t" r="r" b="b"/>
              <a:pathLst>
                <a:path w="19815" h="46166" extrusionOk="0">
                  <a:moveTo>
                    <a:pt x="13710" y="1"/>
                  </a:moveTo>
                  <a:lnTo>
                    <a:pt x="12543" y="5138"/>
                  </a:lnTo>
                  <a:lnTo>
                    <a:pt x="10241" y="7306"/>
                  </a:lnTo>
                  <a:lnTo>
                    <a:pt x="6705" y="4704"/>
                  </a:lnTo>
                  <a:lnTo>
                    <a:pt x="4470" y="401"/>
                  </a:lnTo>
                  <a:lnTo>
                    <a:pt x="3703" y="768"/>
                  </a:lnTo>
                  <a:lnTo>
                    <a:pt x="668" y="10541"/>
                  </a:lnTo>
                  <a:lnTo>
                    <a:pt x="0" y="36460"/>
                  </a:lnTo>
                  <a:cubicBezTo>
                    <a:pt x="0" y="36460"/>
                    <a:pt x="2235" y="45900"/>
                    <a:pt x="2202" y="46134"/>
                  </a:cubicBezTo>
                  <a:cubicBezTo>
                    <a:pt x="2199" y="46156"/>
                    <a:pt x="2243" y="46166"/>
                    <a:pt x="2328" y="46166"/>
                  </a:cubicBezTo>
                  <a:cubicBezTo>
                    <a:pt x="2911" y="46166"/>
                    <a:pt x="5410" y="45702"/>
                    <a:pt x="7523" y="45702"/>
                  </a:cubicBezTo>
                  <a:cubicBezTo>
                    <a:pt x="8296" y="45702"/>
                    <a:pt x="9017" y="45764"/>
                    <a:pt x="9574" y="45933"/>
                  </a:cubicBezTo>
                  <a:cubicBezTo>
                    <a:pt x="10010" y="46073"/>
                    <a:pt x="10650" y="46129"/>
                    <a:pt x="11399" y="46129"/>
                  </a:cubicBezTo>
                  <a:cubicBezTo>
                    <a:pt x="14601" y="46129"/>
                    <a:pt x="19815" y="45100"/>
                    <a:pt x="19815" y="45100"/>
                  </a:cubicBezTo>
                  <a:cubicBezTo>
                    <a:pt x="19815" y="45100"/>
                    <a:pt x="18314" y="29655"/>
                    <a:pt x="18380" y="29322"/>
                  </a:cubicBezTo>
                  <a:cubicBezTo>
                    <a:pt x="18447" y="29021"/>
                    <a:pt x="14678" y="401"/>
                    <a:pt x="14678" y="401"/>
                  </a:cubicBezTo>
                  <a:lnTo>
                    <a:pt x="1371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0"/>
            <p:cNvSpPr/>
            <p:nvPr/>
          </p:nvSpPr>
          <p:spPr>
            <a:xfrm>
              <a:off x="4420939" y="2026868"/>
              <a:ext cx="130196" cy="67169"/>
            </a:xfrm>
            <a:custGeom>
              <a:avLst/>
              <a:gdLst/>
              <a:ahLst/>
              <a:cxnLst/>
              <a:rect l="l" t="t" r="r" b="b"/>
              <a:pathLst>
                <a:path w="7073" h="3649" extrusionOk="0">
                  <a:moveTo>
                    <a:pt x="3129" y="1"/>
                  </a:moveTo>
                  <a:cubicBezTo>
                    <a:pt x="3064" y="1"/>
                    <a:pt x="2999" y="5"/>
                    <a:pt x="2936" y="13"/>
                  </a:cubicBezTo>
                  <a:cubicBezTo>
                    <a:pt x="2602" y="46"/>
                    <a:pt x="2269" y="179"/>
                    <a:pt x="2002" y="380"/>
                  </a:cubicBezTo>
                  <a:cubicBezTo>
                    <a:pt x="1735" y="546"/>
                    <a:pt x="1501" y="746"/>
                    <a:pt x="1268" y="980"/>
                  </a:cubicBezTo>
                  <a:cubicBezTo>
                    <a:pt x="934" y="1380"/>
                    <a:pt x="634" y="1814"/>
                    <a:pt x="434" y="2281"/>
                  </a:cubicBezTo>
                  <a:cubicBezTo>
                    <a:pt x="301" y="2614"/>
                    <a:pt x="201" y="2948"/>
                    <a:pt x="100" y="3282"/>
                  </a:cubicBezTo>
                  <a:cubicBezTo>
                    <a:pt x="34" y="3382"/>
                    <a:pt x="0" y="3515"/>
                    <a:pt x="0" y="3649"/>
                  </a:cubicBezTo>
                  <a:cubicBezTo>
                    <a:pt x="34" y="3649"/>
                    <a:pt x="201" y="3148"/>
                    <a:pt x="601" y="2348"/>
                  </a:cubicBezTo>
                  <a:cubicBezTo>
                    <a:pt x="801" y="1914"/>
                    <a:pt x="1101" y="1480"/>
                    <a:pt x="1435" y="1113"/>
                  </a:cubicBezTo>
                  <a:cubicBezTo>
                    <a:pt x="1835" y="646"/>
                    <a:pt x="2369" y="313"/>
                    <a:pt x="2969" y="213"/>
                  </a:cubicBezTo>
                  <a:cubicBezTo>
                    <a:pt x="3028" y="204"/>
                    <a:pt x="3086" y="200"/>
                    <a:pt x="3144" y="200"/>
                  </a:cubicBezTo>
                  <a:cubicBezTo>
                    <a:pt x="3319" y="200"/>
                    <a:pt x="3495" y="238"/>
                    <a:pt x="3670" y="313"/>
                  </a:cubicBezTo>
                  <a:cubicBezTo>
                    <a:pt x="4604" y="980"/>
                    <a:pt x="5471" y="1547"/>
                    <a:pt x="6071" y="1981"/>
                  </a:cubicBezTo>
                  <a:cubicBezTo>
                    <a:pt x="6372" y="2214"/>
                    <a:pt x="6705" y="2414"/>
                    <a:pt x="7072" y="2581"/>
                  </a:cubicBezTo>
                  <a:cubicBezTo>
                    <a:pt x="6772" y="2314"/>
                    <a:pt x="6438" y="2081"/>
                    <a:pt x="6105" y="1847"/>
                  </a:cubicBezTo>
                  <a:cubicBezTo>
                    <a:pt x="5504" y="1414"/>
                    <a:pt x="4670" y="813"/>
                    <a:pt x="3736" y="146"/>
                  </a:cubicBezTo>
                  <a:cubicBezTo>
                    <a:pt x="3558" y="44"/>
                    <a:pt x="3341" y="1"/>
                    <a:pt x="3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0"/>
            <p:cNvSpPr/>
            <p:nvPr/>
          </p:nvSpPr>
          <p:spPr>
            <a:xfrm>
              <a:off x="4460846" y="2582167"/>
              <a:ext cx="241948" cy="124674"/>
            </a:xfrm>
            <a:custGeom>
              <a:avLst/>
              <a:gdLst/>
              <a:ahLst/>
              <a:cxnLst/>
              <a:rect l="l" t="t" r="r" b="b"/>
              <a:pathLst>
                <a:path w="13144" h="6773" extrusionOk="0">
                  <a:moveTo>
                    <a:pt x="1" y="1"/>
                  </a:moveTo>
                  <a:lnTo>
                    <a:pt x="1" y="1"/>
                  </a:lnTo>
                  <a:cubicBezTo>
                    <a:pt x="134" y="134"/>
                    <a:pt x="267" y="267"/>
                    <a:pt x="434" y="367"/>
                  </a:cubicBezTo>
                  <a:cubicBezTo>
                    <a:pt x="701" y="634"/>
                    <a:pt x="1135" y="968"/>
                    <a:pt x="1668" y="1368"/>
                  </a:cubicBezTo>
                  <a:cubicBezTo>
                    <a:pt x="4537" y="3403"/>
                    <a:pt x="7706" y="5037"/>
                    <a:pt x="11042" y="6172"/>
                  </a:cubicBezTo>
                  <a:cubicBezTo>
                    <a:pt x="11676" y="6405"/>
                    <a:pt x="12209" y="6572"/>
                    <a:pt x="12576" y="6672"/>
                  </a:cubicBezTo>
                  <a:cubicBezTo>
                    <a:pt x="12743" y="6705"/>
                    <a:pt x="12943" y="6772"/>
                    <a:pt x="13143" y="6772"/>
                  </a:cubicBezTo>
                  <a:cubicBezTo>
                    <a:pt x="12977" y="6705"/>
                    <a:pt x="12810" y="6639"/>
                    <a:pt x="12610" y="6572"/>
                  </a:cubicBezTo>
                  <a:cubicBezTo>
                    <a:pt x="12243" y="6472"/>
                    <a:pt x="11742" y="6272"/>
                    <a:pt x="11109" y="6038"/>
                  </a:cubicBezTo>
                  <a:cubicBezTo>
                    <a:pt x="7806" y="4837"/>
                    <a:pt x="4671" y="3203"/>
                    <a:pt x="1802" y="1235"/>
                  </a:cubicBezTo>
                  <a:cubicBezTo>
                    <a:pt x="1235" y="868"/>
                    <a:pt x="801" y="534"/>
                    <a:pt x="468" y="334"/>
                  </a:cubicBezTo>
                  <a:cubicBezTo>
                    <a:pt x="334" y="201"/>
                    <a:pt x="167" y="10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0"/>
            <p:cNvSpPr/>
            <p:nvPr/>
          </p:nvSpPr>
          <p:spPr>
            <a:xfrm>
              <a:off x="4546202" y="2075592"/>
              <a:ext cx="12296" cy="580885"/>
            </a:xfrm>
            <a:custGeom>
              <a:avLst/>
              <a:gdLst/>
              <a:ahLst/>
              <a:cxnLst/>
              <a:rect l="l" t="t" r="r" b="b"/>
              <a:pathLst>
                <a:path w="668" h="31557" extrusionOk="0">
                  <a:moveTo>
                    <a:pt x="267" y="1"/>
                  </a:moveTo>
                  <a:cubicBezTo>
                    <a:pt x="234" y="101"/>
                    <a:pt x="234" y="201"/>
                    <a:pt x="234" y="301"/>
                  </a:cubicBezTo>
                  <a:cubicBezTo>
                    <a:pt x="234" y="535"/>
                    <a:pt x="200" y="868"/>
                    <a:pt x="200" y="1235"/>
                  </a:cubicBezTo>
                  <a:cubicBezTo>
                    <a:pt x="167" y="2036"/>
                    <a:pt x="134" y="3203"/>
                    <a:pt x="100" y="4604"/>
                  </a:cubicBezTo>
                  <a:cubicBezTo>
                    <a:pt x="34" y="7473"/>
                    <a:pt x="0" y="11409"/>
                    <a:pt x="67" y="15779"/>
                  </a:cubicBezTo>
                  <a:cubicBezTo>
                    <a:pt x="134" y="20149"/>
                    <a:pt x="267" y="24085"/>
                    <a:pt x="367" y="26920"/>
                  </a:cubicBezTo>
                  <a:cubicBezTo>
                    <a:pt x="434" y="28354"/>
                    <a:pt x="501" y="29522"/>
                    <a:pt x="534" y="30323"/>
                  </a:cubicBezTo>
                  <a:cubicBezTo>
                    <a:pt x="567" y="30689"/>
                    <a:pt x="601" y="30990"/>
                    <a:pt x="601" y="31223"/>
                  </a:cubicBezTo>
                  <a:cubicBezTo>
                    <a:pt x="601" y="31323"/>
                    <a:pt x="634" y="31423"/>
                    <a:pt x="634" y="31557"/>
                  </a:cubicBezTo>
                  <a:cubicBezTo>
                    <a:pt x="667" y="31423"/>
                    <a:pt x="667" y="31323"/>
                    <a:pt x="634" y="31223"/>
                  </a:cubicBezTo>
                  <a:lnTo>
                    <a:pt x="634" y="30323"/>
                  </a:lnTo>
                  <a:cubicBezTo>
                    <a:pt x="634" y="29489"/>
                    <a:pt x="601" y="28321"/>
                    <a:pt x="534" y="26920"/>
                  </a:cubicBezTo>
                  <a:cubicBezTo>
                    <a:pt x="467" y="24085"/>
                    <a:pt x="367" y="20115"/>
                    <a:pt x="300" y="15779"/>
                  </a:cubicBezTo>
                  <a:cubicBezTo>
                    <a:pt x="234" y="11409"/>
                    <a:pt x="234" y="7473"/>
                    <a:pt x="267" y="4604"/>
                  </a:cubicBezTo>
                  <a:lnTo>
                    <a:pt x="267" y="1235"/>
                  </a:lnTo>
                  <a:lnTo>
                    <a:pt x="267" y="334"/>
                  </a:lnTo>
                  <a:cubicBezTo>
                    <a:pt x="267" y="234"/>
                    <a:pt x="267" y="134"/>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0"/>
            <p:cNvSpPr/>
            <p:nvPr/>
          </p:nvSpPr>
          <p:spPr>
            <a:xfrm>
              <a:off x="4578120" y="2658300"/>
              <a:ext cx="6167" cy="109322"/>
            </a:xfrm>
            <a:custGeom>
              <a:avLst/>
              <a:gdLst/>
              <a:ahLst/>
              <a:cxnLst/>
              <a:rect l="l" t="t" r="r" b="b"/>
              <a:pathLst>
                <a:path w="335" h="5939" extrusionOk="0">
                  <a:moveTo>
                    <a:pt x="68" y="1"/>
                  </a:moveTo>
                  <a:cubicBezTo>
                    <a:pt x="1" y="1002"/>
                    <a:pt x="1" y="2002"/>
                    <a:pt x="68" y="2970"/>
                  </a:cubicBezTo>
                  <a:cubicBezTo>
                    <a:pt x="68" y="3970"/>
                    <a:pt x="134" y="4971"/>
                    <a:pt x="268" y="5938"/>
                  </a:cubicBezTo>
                  <a:cubicBezTo>
                    <a:pt x="334" y="4971"/>
                    <a:pt x="334" y="3970"/>
                    <a:pt x="268" y="2970"/>
                  </a:cubicBezTo>
                  <a:cubicBezTo>
                    <a:pt x="268" y="1969"/>
                    <a:pt x="234" y="1002"/>
                    <a:pt x="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0"/>
            <p:cNvSpPr/>
            <p:nvPr/>
          </p:nvSpPr>
          <p:spPr>
            <a:xfrm>
              <a:off x="4549883" y="2020333"/>
              <a:ext cx="85374" cy="60818"/>
            </a:xfrm>
            <a:custGeom>
              <a:avLst/>
              <a:gdLst/>
              <a:ahLst/>
              <a:cxnLst/>
              <a:rect l="l" t="t" r="r" b="b"/>
              <a:pathLst>
                <a:path w="4638" h="3304" extrusionOk="0">
                  <a:moveTo>
                    <a:pt x="3303" y="1"/>
                  </a:moveTo>
                  <a:lnTo>
                    <a:pt x="3169" y="67"/>
                  </a:lnTo>
                  <a:lnTo>
                    <a:pt x="2869" y="368"/>
                  </a:lnTo>
                  <a:cubicBezTo>
                    <a:pt x="1235" y="1769"/>
                    <a:pt x="0" y="2936"/>
                    <a:pt x="67" y="3003"/>
                  </a:cubicBezTo>
                  <a:cubicBezTo>
                    <a:pt x="367" y="2803"/>
                    <a:pt x="634" y="2536"/>
                    <a:pt x="934" y="2302"/>
                  </a:cubicBezTo>
                  <a:lnTo>
                    <a:pt x="3003" y="534"/>
                  </a:lnTo>
                  <a:lnTo>
                    <a:pt x="3224" y="335"/>
                  </a:lnTo>
                  <a:lnTo>
                    <a:pt x="3224" y="335"/>
                  </a:lnTo>
                  <a:cubicBezTo>
                    <a:pt x="3573" y="1178"/>
                    <a:pt x="3917" y="1897"/>
                    <a:pt x="4170" y="2436"/>
                  </a:cubicBezTo>
                  <a:cubicBezTo>
                    <a:pt x="4303" y="2736"/>
                    <a:pt x="4437" y="3036"/>
                    <a:pt x="4637" y="3303"/>
                  </a:cubicBezTo>
                  <a:cubicBezTo>
                    <a:pt x="4537" y="3003"/>
                    <a:pt x="4437" y="2669"/>
                    <a:pt x="4303" y="2369"/>
                  </a:cubicBezTo>
                  <a:cubicBezTo>
                    <a:pt x="4070" y="1802"/>
                    <a:pt x="3736" y="1001"/>
                    <a:pt x="3336" y="134"/>
                  </a:cubicBez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0"/>
            <p:cNvSpPr/>
            <p:nvPr/>
          </p:nvSpPr>
          <p:spPr>
            <a:xfrm>
              <a:off x="4107790" y="2118519"/>
              <a:ext cx="217374" cy="493026"/>
            </a:xfrm>
            <a:custGeom>
              <a:avLst/>
              <a:gdLst/>
              <a:ahLst/>
              <a:cxnLst/>
              <a:rect l="l" t="t" r="r" b="b"/>
              <a:pathLst>
                <a:path w="11809" h="26784" extrusionOk="0">
                  <a:moveTo>
                    <a:pt x="4928" y="1"/>
                  </a:moveTo>
                  <a:cubicBezTo>
                    <a:pt x="4909" y="1"/>
                    <a:pt x="4890" y="2"/>
                    <a:pt x="4870" y="4"/>
                  </a:cubicBezTo>
                  <a:lnTo>
                    <a:pt x="1001" y="16983"/>
                  </a:lnTo>
                  <a:lnTo>
                    <a:pt x="0" y="20385"/>
                  </a:lnTo>
                  <a:cubicBezTo>
                    <a:pt x="0" y="20385"/>
                    <a:pt x="134" y="26523"/>
                    <a:pt x="3269" y="26756"/>
                  </a:cubicBezTo>
                  <a:cubicBezTo>
                    <a:pt x="3489" y="26775"/>
                    <a:pt x="3711" y="26784"/>
                    <a:pt x="3932" y="26784"/>
                  </a:cubicBezTo>
                  <a:cubicBezTo>
                    <a:pt x="6866" y="26784"/>
                    <a:pt x="9807" y="25255"/>
                    <a:pt x="9807" y="25255"/>
                  </a:cubicBezTo>
                  <a:lnTo>
                    <a:pt x="11809" y="20619"/>
                  </a:lnTo>
                  <a:lnTo>
                    <a:pt x="8940" y="15982"/>
                  </a:lnTo>
                  <a:cubicBezTo>
                    <a:pt x="8940" y="15982"/>
                    <a:pt x="7266" y="1"/>
                    <a:pt x="4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0"/>
            <p:cNvSpPr/>
            <p:nvPr/>
          </p:nvSpPr>
          <p:spPr>
            <a:xfrm>
              <a:off x="4189446" y="1967522"/>
              <a:ext cx="245022" cy="1085030"/>
            </a:xfrm>
            <a:custGeom>
              <a:avLst/>
              <a:gdLst/>
              <a:ahLst/>
              <a:cxnLst/>
              <a:rect l="l" t="t" r="r" b="b"/>
              <a:pathLst>
                <a:path w="13311" h="58945" extrusionOk="0">
                  <a:moveTo>
                    <a:pt x="12910" y="1"/>
                  </a:moveTo>
                  <a:lnTo>
                    <a:pt x="8407" y="4237"/>
                  </a:lnTo>
                  <a:cubicBezTo>
                    <a:pt x="8407" y="4237"/>
                    <a:pt x="4938" y="4838"/>
                    <a:pt x="2236" y="5572"/>
                  </a:cubicBezTo>
                  <a:cubicBezTo>
                    <a:pt x="1468" y="5772"/>
                    <a:pt x="1068" y="6072"/>
                    <a:pt x="434" y="8207"/>
                  </a:cubicBezTo>
                  <a:cubicBezTo>
                    <a:pt x="1" y="9641"/>
                    <a:pt x="4004" y="37995"/>
                    <a:pt x="4004" y="37995"/>
                  </a:cubicBezTo>
                  <a:lnTo>
                    <a:pt x="1502" y="55808"/>
                  </a:lnTo>
                  <a:cubicBezTo>
                    <a:pt x="1502" y="55808"/>
                    <a:pt x="2608" y="58944"/>
                    <a:pt x="4782" y="58944"/>
                  </a:cubicBezTo>
                  <a:cubicBezTo>
                    <a:pt x="5251" y="58944"/>
                    <a:pt x="5770" y="58798"/>
                    <a:pt x="6339" y="58443"/>
                  </a:cubicBezTo>
                  <a:cubicBezTo>
                    <a:pt x="9541" y="56441"/>
                    <a:pt x="10175" y="52038"/>
                    <a:pt x="11042" y="48035"/>
                  </a:cubicBezTo>
                  <a:cubicBezTo>
                    <a:pt x="11909" y="43999"/>
                    <a:pt x="13310" y="30956"/>
                    <a:pt x="13310" y="27321"/>
                  </a:cubicBezTo>
                  <a:cubicBezTo>
                    <a:pt x="13310" y="23685"/>
                    <a:pt x="12543" y="6239"/>
                    <a:pt x="12543" y="5838"/>
                  </a:cubicBezTo>
                  <a:cubicBezTo>
                    <a:pt x="12543" y="5472"/>
                    <a:pt x="12910" y="1"/>
                    <a:pt x="129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0"/>
            <p:cNvSpPr/>
            <p:nvPr/>
          </p:nvSpPr>
          <p:spPr>
            <a:xfrm>
              <a:off x="4247172" y="2045846"/>
              <a:ext cx="85981" cy="354584"/>
            </a:xfrm>
            <a:custGeom>
              <a:avLst/>
              <a:gdLst/>
              <a:ahLst/>
              <a:cxnLst/>
              <a:rect l="l" t="t" r="r" b="b"/>
              <a:pathLst>
                <a:path w="4671" h="19263" extrusionOk="0">
                  <a:moveTo>
                    <a:pt x="3756" y="0"/>
                  </a:moveTo>
                  <a:cubicBezTo>
                    <a:pt x="2770" y="0"/>
                    <a:pt x="1817" y="288"/>
                    <a:pt x="1001" y="850"/>
                  </a:cubicBezTo>
                  <a:lnTo>
                    <a:pt x="0" y="19263"/>
                  </a:lnTo>
                  <a:lnTo>
                    <a:pt x="2502" y="19263"/>
                  </a:lnTo>
                  <a:lnTo>
                    <a:pt x="4670" y="82"/>
                  </a:lnTo>
                  <a:cubicBezTo>
                    <a:pt x="4364" y="27"/>
                    <a:pt x="4058"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0"/>
            <p:cNvSpPr/>
            <p:nvPr/>
          </p:nvSpPr>
          <p:spPr>
            <a:xfrm>
              <a:off x="4166731" y="2399951"/>
              <a:ext cx="103781" cy="134964"/>
            </a:xfrm>
            <a:custGeom>
              <a:avLst/>
              <a:gdLst/>
              <a:ahLst/>
              <a:cxnLst/>
              <a:rect l="l" t="t" r="r" b="b"/>
              <a:pathLst>
                <a:path w="5638" h="7332" extrusionOk="0">
                  <a:moveTo>
                    <a:pt x="5292" y="1"/>
                  </a:moveTo>
                  <a:cubicBezTo>
                    <a:pt x="5179" y="1"/>
                    <a:pt x="5071" y="9"/>
                    <a:pt x="4971" y="26"/>
                  </a:cubicBezTo>
                  <a:cubicBezTo>
                    <a:pt x="4537" y="26"/>
                    <a:pt x="3937" y="59"/>
                    <a:pt x="3203" y="126"/>
                  </a:cubicBezTo>
                  <a:lnTo>
                    <a:pt x="3169" y="126"/>
                  </a:lnTo>
                  <a:lnTo>
                    <a:pt x="3136" y="159"/>
                  </a:lnTo>
                  <a:cubicBezTo>
                    <a:pt x="2469" y="826"/>
                    <a:pt x="1869" y="1560"/>
                    <a:pt x="1301" y="2361"/>
                  </a:cubicBezTo>
                  <a:cubicBezTo>
                    <a:pt x="901" y="2895"/>
                    <a:pt x="568" y="3528"/>
                    <a:pt x="301" y="4162"/>
                  </a:cubicBezTo>
                  <a:cubicBezTo>
                    <a:pt x="134" y="4696"/>
                    <a:pt x="1" y="5263"/>
                    <a:pt x="1" y="5830"/>
                  </a:cubicBezTo>
                  <a:cubicBezTo>
                    <a:pt x="1" y="6230"/>
                    <a:pt x="67" y="6597"/>
                    <a:pt x="201" y="6964"/>
                  </a:cubicBezTo>
                  <a:cubicBezTo>
                    <a:pt x="234" y="7098"/>
                    <a:pt x="301" y="7231"/>
                    <a:pt x="367" y="7331"/>
                  </a:cubicBezTo>
                  <a:cubicBezTo>
                    <a:pt x="234" y="6864"/>
                    <a:pt x="167" y="6330"/>
                    <a:pt x="167" y="5830"/>
                  </a:cubicBezTo>
                  <a:cubicBezTo>
                    <a:pt x="201" y="5296"/>
                    <a:pt x="301" y="4729"/>
                    <a:pt x="501" y="4229"/>
                  </a:cubicBezTo>
                  <a:cubicBezTo>
                    <a:pt x="768" y="3595"/>
                    <a:pt x="1101" y="3028"/>
                    <a:pt x="1468" y="2461"/>
                  </a:cubicBezTo>
                  <a:cubicBezTo>
                    <a:pt x="2026" y="1706"/>
                    <a:pt x="2617" y="983"/>
                    <a:pt x="3240" y="292"/>
                  </a:cubicBezTo>
                  <a:lnTo>
                    <a:pt x="3240" y="292"/>
                  </a:lnTo>
                  <a:cubicBezTo>
                    <a:pt x="3939" y="226"/>
                    <a:pt x="4538" y="192"/>
                    <a:pt x="4971" y="126"/>
                  </a:cubicBezTo>
                  <a:cubicBezTo>
                    <a:pt x="5204" y="126"/>
                    <a:pt x="5404" y="93"/>
                    <a:pt x="5638" y="26"/>
                  </a:cubicBezTo>
                  <a:cubicBezTo>
                    <a:pt x="5521" y="9"/>
                    <a:pt x="5404" y="1"/>
                    <a:pt x="5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0"/>
            <p:cNvSpPr/>
            <p:nvPr/>
          </p:nvSpPr>
          <p:spPr>
            <a:xfrm>
              <a:off x="4284005" y="2674278"/>
              <a:ext cx="63267" cy="31330"/>
            </a:xfrm>
            <a:custGeom>
              <a:avLst/>
              <a:gdLst/>
              <a:ahLst/>
              <a:cxnLst/>
              <a:rect l="l" t="t" r="r" b="b"/>
              <a:pathLst>
                <a:path w="3437" h="1702" extrusionOk="0">
                  <a:moveTo>
                    <a:pt x="3437" y="0"/>
                  </a:moveTo>
                  <a:cubicBezTo>
                    <a:pt x="2836" y="234"/>
                    <a:pt x="2269" y="534"/>
                    <a:pt x="1735" y="867"/>
                  </a:cubicBezTo>
                  <a:cubicBezTo>
                    <a:pt x="1135" y="1101"/>
                    <a:pt x="568" y="1401"/>
                    <a:pt x="1" y="1701"/>
                  </a:cubicBezTo>
                  <a:cubicBezTo>
                    <a:pt x="1268" y="1401"/>
                    <a:pt x="2436" y="801"/>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0"/>
            <p:cNvSpPr/>
            <p:nvPr/>
          </p:nvSpPr>
          <p:spPr>
            <a:xfrm>
              <a:off x="4126824" y="2770678"/>
              <a:ext cx="160274" cy="572897"/>
            </a:xfrm>
            <a:custGeom>
              <a:avLst/>
              <a:gdLst/>
              <a:ahLst/>
              <a:cxnLst/>
              <a:rect l="l" t="t" r="r" b="b"/>
              <a:pathLst>
                <a:path w="8707" h="31123" extrusionOk="0">
                  <a:moveTo>
                    <a:pt x="5638" y="0"/>
                  </a:moveTo>
                  <a:lnTo>
                    <a:pt x="0" y="21582"/>
                  </a:lnTo>
                  <a:lnTo>
                    <a:pt x="1134" y="29888"/>
                  </a:lnTo>
                  <a:lnTo>
                    <a:pt x="4904" y="28854"/>
                  </a:lnTo>
                  <a:lnTo>
                    <a:pt x="8707" y="31122"/>
                  </a:lnTo>
                  <a:lnTo>
                    <a:pt x="81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0"/>
            <p:cNvSpPr/>
            <p:nvPr/>
          </p:nvSpPr>
          <p:spPr>
            <a:xfrm>
              <a:off x="4126824" y="3145823"/>
              <a:ext cx="157826" cy="63285"/>
            </a:xfrm>
            <a:custGeom>
              <a:avLst/>
              <a:gdLst/>
              <a:ahLst/>
              <a:cxnLst/>
              <a:rect l="l" t="t" r="r" b="b"/>
              <a:pathLst>
                <a:path w="8574" h="3438" extrusionOk="0">
                  <a:moveTo>
                    <a:pt x="3487" y="0"/>
                  </a:moveTo>
                  <a:cubicBezTo>
                    <a:pt x="3259" y="0"/>
                    <a:pt x="3029" y="34"/>
                    <a:pt x="2802" y="102"/>
                  </a:cubicBezTo>
                  <a:cubicBezTo>
                    <a:pt x="2302" y="268"/>
                    <a:pt x="1835" y="468"/>
                    <a:pt x="1368" y="735"/>
                  </a:cubicBezTo>
                  <a:cubicBezTo>
                    <a:pt x="934" y="935"/>
                    <a:pt x="467" y="1102"/>
                    <a:pt x="0" y="1202"/>
                  </a:cubicBezTo>
                  <a:cubicBezTo>
                    <a:pt x="67" y="1219"/>
                    <a:pt x="134" y="1227"/>
                    <a:pt x="200" y="1227"/>
                  </a:cubicBezTo>
                  <a:cubicBezTo>
                    <a:pt x="267" y="1227"/>
                    <a:pt x="334" y="1219"/>
                    <a:pt x="401" y="1202"/>
                  </a:cubicBezTo>
                  <a:cubicBezTo>
                    <a:pt x="768" y="1136"/>
                    <a:pt x="1101" y="1036"/>
                    <a:pt x="1435" y="902"/>
                  </a:cubicBezTo>
                  <a:cubicBezTo>
                    <a:pt x="1902" y="669"/>
                    <a:pt x="2369" y="435"/>
                    <a:pt x="2869" y="302"/>
                  </a:cubicBezTo>
                  <a:cubicBezTo>
                    <a:pt x="3062" y="234"/>
                    <a:pt x="3266" y="200"/>
                    <a:pt x="3471" y="200"/>
                  </a:cubicBezTo>
                  <a:cubicBezTo>
                    <a:pt x="3870" y="200"/>
                    <a:pt x="4273" y="326"/>
                    <a:pt x="4604" y="569"/>
                  </a:cubicBezTo>
                  <a:cubicBezTo>
                    <a:pt x="4870" y="735"/>
                    <a:pt x="5137" y="935"/>
                    <a:pt x="5404" y="1136"/>
                  </a:cubicBezTo>
                  <a:cubicBezTo>
                    <a:pt x="5638" y="1369"/>
                    <a:pt x="5871" y="1536"/>
                    <a:pt x="6105" y="1736"/>
                  </a:cubicBezTo>
                  <a:cubicBezTo>
                    <a:pt x="6572" y="2103"/>
                    <a:pt x="7005" y="2403"/>
                    <a:pt x="7372" y="2670"/>
                  </a:cubicBezTo>
                  <a:cubicBezTo>
                    <a:pt x="7739" y="2937"/>
                    <a:pt x="8173" y="3204"/>
                    <a:pt x="8573" y="3437"/>
                  </a:cubicBezTo>
                  <a:cubicBezTo>
                    <a:pt x="8240" y="3104"/>
                    <a:pt x="7873" y="2803"/>
                    <a:pt x="7506" y="2537"/>
                  </a:cubicBezTo>
                  <a:lnTo>
                    <a:pt x="6238" y="1569"/>
                  </a:lnTo>
                  <a:cubicBezTo>
                    <a:pt x="6005" y="1402"/>
                    <a:pt x="5771" y="1169"/>
                    <a:pt x="5538" y="969"/>
                  </a:cubicBezTo>
                  <a:cubicBezTo>
                    <a:pt x="5271" y="769"/>
                    <a:pt x="5004" y="535"/>
                    <a:pt x="4737" y="368"/>
                  </a:cubicBezTo>
                  <a:cubicBezTo>
                    <a:pt x="4363" y="126"/>
                    <a:pt x="3930" y="0"/>
                    <a:pt x="3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0"/>
            <p:cNvSpPr/>
            <p:nvPr/>
          </p:nvSpPr>
          <p:spPr>
            <a:xfrm>
              <a:off x="4196202" y="2767604"/>
              <a:ext cx="58959" cy="380704"/>
            </a:xfrm>
            <a:custGeom>
              <a:avLst/>
              <a:gdLst/>
              <a:ahLst/>
              <a:cxnLst/>
              <a:rect l="l" t="t" r="r" b="b"/>
              <a:pathLst>
                <a:path w="3203" h="20682" extrusionOk="0">
                  <a:moveTo>
                    <a:pt x="3136" y="0"/>
                  </a:moveTo>
                  <a:lnTo>
                    <a:pt x="3136" y="0"/>
                  </a:lnTo>
                  <a:cubicBezTo>
                    <a:pt x="3070" y="0"/>
                    <a:pt x="2336" y="4604"/>
                    <a:pt x="1502" y="10308"/>
                  </a:cubicBezTo>
                  <a:cubicBezTo>
                    <a:pt x="634" y="16045"/>
                    <a:pt x="1" y="20649"/>
                    <a:pt x="67" y="20682"/>
                  </a:cubicBezTo>
                  <a:cubicBezTo>
                    <a:pt x="134" y="20682"/>
                    <a:pt x="868" y="16045"/>
                    <a:pt x="1702" y="10341"/>
                  </a:cubicBezTo>
                  <a:cubicBezTo>
                    <a:pt x="2569" y="4637"/>
                    <a:pt x="3203" y="0"/>
                    <a:pt x="3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0"/>
            <p:cNvSpPr/>
            <p:nvPr/>
          </p:nvSpPr>
          <p:spPr>
            <a:xfrm>
              <a:off x="4196828" y="3147682"/>
              <a:ext cx="20267" cy="154144"/>
            </a:xfrm>
            <a:custGeom>
              <a:avLst/>
              <a:gdLst/>
              <a:ahLst/>
              <a:cxnLst/>
              <a:rect l="l" t="t" r="r" b="b"/>
              <a:pathLst>
                <a:path w="1101" h="8374" extrusionOk="0">
                  <a:moveTo>
                    <a:pt x="33" y="1"/>
                  </a:moveTo>
                  <a:lnTo>
                    <a:pt x="33" y="1"/>
                  </a:lnTo>
                  <a:cubicBezTo>
                    <a:pt x="0" y="434"/>
                    <a:pt x="33" y="834"/>
                    <a:pt x="100" y="1268"/>
                  </a:cubicBezTo>
                  <a:cubicBezTo>
                    <a:pt x="167" y="2035"/>
                    <a:pt x="267" y="3069"/>
                    <a:pt x="434" y="4204"/>
                  </a:cubicBezTo>
                  <a:cubicBezTo>
                    <a:pt x="600" y="5371"/>
                    <a:pt x="734" y="6405"/>
                    <a:pt x="867" y="7172"/>
                  </a:cubicBezTo>
                  <a:cubicBezTo>
                    <a:pt x="901" y="7573"/>
                    <a:pt x="967" y="8006"/>
                    <a:pt x="1101" y="8373"/>
                  </a:cubicBezTo>
                  <a:cubicBezTo>
                    <a:pt x="1101" y="7973"/>
                    <a:pt x="1067" y="7539"/>
                    <a:pt x="1001" y="7139"/>
                  </a:cubicBezTo>
                  <a:cubicBezTo>
                    <a:pt x="934" y="6372"/>
                    <a:pt x="834" y="5338"/>
                    <a:pt x="667" y="4170"/>
                  </a:cubicBezTo>
                  <a:cubicBezTo>
                    <a:pt x="500" y="3036"/>
                    <a:pt x="367" y="1969"/>
                    <a:pt x="234" y="1235"/>
                  </a:cubicBezTo>
                  <a:cubicBezTo>
                    <a:pt x="200" y="801"/>
                    <a:pt x="133" y="401"/>
                    <a:pt x="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0"/>
            <p:cNvSpPr/>
            <p:nvPr/>
          </p:nvSpPr>
          <p:spPr>
            <a:xfrm>
              <a:off x="4333135" y="2007448"/>
              <a:ext cx="92111" cy="556937"/>
            </a:xfrm>
            <a:custGeom>
              <a:avLst/>
              <a:gdLst/>
              <a:ahLst/>
              <a:cxnLst/>
              <a:rect l="l" t="t" r="r" b="b"/>
              <a:pathLst>
                <a:path w="5004" h="30256" extrusionOk="0">
                  <a:moveTo>
                    <a:pt x="2869" y="0"/>
                  </a:moveTo>
                  <a:lnTo>
                    <a:pt x="2869" y="0"/>
                  </a:lnTo>
                  <a:cubicBezTo>
                    <a:pt x="2802" y="100"/>
                    <a:pt x="2736" y="200"/>
                    <a:pt x="2669" y="334"/>
                  </a:cubicBezTo>
                  <a:cubicBezTo>
                    <a:pt x="2535" y="534"/>
                    <a:pt x="2335" y="867"/>
                    <a:pt x="2102" y="1234"/>
                  </a:cubicBezTo>
                  <a:lnTo>
                    <a:pt x="67" y="4704"/>
                  </a:lnTo>
                  <a:lnTo>
                    <a:pt x="0" y="4804"/>
                  </a:lnTo>
                  <a:lnTo>
                    <a:pt x="2095" y="4804"/>
                  </a:lnTo>
                  <a:lnTo>
                    <a:pt x="67" y="9907"/>
                  </a:lnTo>
                  <a:lnTo>
                    <a:pt x="67" y="9941"/>
                  </a:lnTo>
                  <a:lnTo>
                    <a:pt x="67" y="9974"/>
                  </a:lnTo>
                  <a:cubicBezTo>
                    <a:pt x="334" y="11175"/>
                    <a:pt x="634" y="12442"/>
                    <a:pt x="968" y="13743"/>
                  </a:cubicBezTo>
                  <a:lnTo>
                    <a:pt x="3770" y="25452"/>
                  </a:lnTo>
                  <a:cubicBezTo>
                    <a:pt x="4137" y="26919"/>
                    <a:pt x="4437" y="28120"/>
                    <a:pt x="4637" y="28988"/>
                  </a:cubicBezTo>
                  <a:lnTo>
                    <a:pt x="4904" y="29955"/>
                  </a:lnTo>
                  <a:cubicBezTo>
                    <a:pt x="4870" y="29721"/>
                    <a:pt x="4804" y="29388"/>
                    <a:pt x="4704" y="28988"/>
                  </a:cubicBezTo>
                  <a:lnTo>
                    <a:pt x="3903" y="25418"/>
                  </a:lnTo>
                  <a:lnTo>
                    <a:pt x="1168" y="13710"/>
                  </a:lnTo>
                  <a:lnTo>
                    <a:pt x="277" y="9982"/>
                  </a:lnTo>
                  <a:lnTo>
                    <a:pt x="2302" y="4770"/>
                  </a:lnTo>
                  <a:lnTo>
                    <a:pt x="2369" y="4670"/>
                  </a:lnTo>
                  <a:lnTo>
                    <a:pt x="257" y="4670"/>
                  </a:lnTo>
                  <a:lnTo>
                    <a:pt x="2169" y="1301"/>
                  </a:lnTo>
                  <a:lnTo>
                    <a:pt x="2702" y="334"/>
                  </a:lnTo>
                  <a:cubicBezTo>
                    <a:pt x="2769" y="234"/>
                    <a:pt x="2836" y="134"/>
                    <a:pt x="2869" y="0"/>
                  </a:cubicBezTo>
                  <a:close/>
                  <a:moveTo>
                    <a:pt x="4904" y="29955"/>
                  </a:moveTo>
                  <a:cubicBezTo>
                    <a:pt x="4904" y="30055"/>
                    <a:pt x="4937" y="30155"/>
                    <a:pt x="5004" y="30255"/>
                  </a:cubicBezTo>
                  <a:cubicBezTo>
                    <a:pt x="4971" y="30155"/>
                    <a:pt x="4937" y="30055"/>
                    <a:pt x="4904" y="299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0"/>
            <p:cNvSpPr/>
            <p:nvPr/>
          </p:nvSpPr>
          <p:spPr>
            <a:xfrm>
              <a:off x="4230587" y="2583400"/>
              <a:ext cx="58352" cy="187296"/>
            </a:xfrm>
            <a:custGeom>
              <a:avLst/>
              <a:gdLst/>
              <a:ahLst/>
              <a:cxnLst/>
              <a:rect l="l" t="t" r="r" b="b"/>
              <a:pathLst>
                <a:path w="3170" h="10175" extrusionOk="0">
                  <a:moveTo>
                    <a:pt x="3170" y="0"/>
                  </a:moveTo>
                  <a:lnTo>
                    <a:pt x="835" y="934"/>
                  </a:lnTo>
                  <a:cubicBezTo>
                    <a:pt x="835" y="934"/>
                    <a:pt x="1" y="9974"/>
                    <a:pt x="1" y="10174"/>
                  </a:cubicBezTo>
                  <a:lnTo>
                    <a:pt x="2536" y="10174"/>
                  </a:lnTo>
                  <a:lnTo>
                    <a:pt x="3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0"/>
            <p:cNvSpPr/>
            <p:nvPr/>
          </p:nvSpPr>
          <p:spPr>
            <a:xfrm>
              <a:off x="4149539" y="2515845"/>
              <a:ext cx="163956" cy="99382"/>
            </a:xfrm>
            <a:custGeom>
              <a:avLst/>
              <a:gdLst/>
              <a:ahLst/>
              <a:cxnLst/>
              <a:rect l="l" t="t" r="r" b="b"/>
              <a:pathLst>
                <a:path w="8907" h="5399" extrusionOk="0">
                  <a:moveTo>
                    <a:pt x="8740" y="1"/>
                  </a:moveTo>
                  <a:cubicBezTo>
                    <a:pt x="8740" y="168"/>
                    <a:pt x="8740" y="301"/>
                    <a:pt x="8773" y="468"/>
                  </a:cubicBezTo>
                  <a:cubicBezTo>
                    <a:pt x="8807" y="902"/>
                    <a:pt x="8773" y="1335"/>
                    <a:pt x="8740" y="1769"/>
                  </a:cubicBezTo>
                  <a:cubicBezTo>
                    <a:pt x="8673" y="2369"/>
                    <a:pt x="8373" y="2970"/>
                    <a:pt x="7906" y="3370"/>
                  </a:cubicBezTo>
                  <a:cubicBezTo>
                    <a:pt x="7272" y="3804"/>
                    <a:pt x="6572" y="4137"/>
                    <a:pt x="5838" y="4371"/>
                  </a:cubicBezTo>
                  <a:cubicBezTo>
                    <a:pt x="5104" y="4638"/>
                    <a:pt x="4337" y="4871"/>
                    <a:pt x="3603" y="5071"/>
                  </a:cubicBezTo>
                  <a:cubicBezTo>
                    <a:pt x="3119" y="5173"/>
                    <a:pt x="2635" y="5217"/>
                    <a:pt x="2151" y="5217"/>
                  </a:cubicBezTo>
                  <a:cubicBezTo>
                    <a:pt x="2001" y="5217"/>
                    <a:pt x="1851" y="5213"/>
                    <a:pt x="1702" y="5205"/>
                  </a:cubicBezTo>
                  <a:cubicBezTo>
                    <a:pt x="1101" y="5171"/>
                    <a:pt x="534" y="5038"/>
                    <a:pt x="1" y="4838"/>
                  </a:cubicBezTo>
                  <a:lnTo>
                    <a:pt x="1" y="4838"/>
                  </a:lnTo>
                  <a:cubicBezTo>
                    <a:pt x="101" y="4938"/>
                    <a:pt x="267" y="5005"/>
                    <a:pt x="401" y="5071"/>
                  </a:cubicBezTo>
                  <a:cubicBezTo>
                    <a:pt x="801" y="5238"/>
                    <a:pt x="1235" y="5338"/>
                    <a:pt x="1668" y="5371"/>
                  </a:cubicBezTo>
                  <a:cubicBezTo>
                    <a:pt x="1855" y="5390"/>
                    <a:pt x="2038" y="5398"/>
                    <a:pt x="2221" y="5398"/>
                  </a:cubicBezTo>
                  <a:cubicBezTo>
                    <a:pt x="2692" y="5398"/>
                    <a:pt x="3156" y="5344"/>
                    <a:pt x="3636" y="5271"/>
                  </a:cubicBezTo>
                  <a:cubicBezTo>
                    <a:pt x="4404" y="5071"/>
                    <a:pt x="5171" y="4838"/>
                    <a:pt x="5905" y="4571"/>
                  </a:cubicBezTo>
                  <a:cubicBezTo>
                    <a:pt x="6639" y="4337"/>
                    <a:pt x="7372" y="3970"/>
                    <a:pt x="8040" y="3537"/>
                  </a:cubicBezTo>
                  <a:cubicBezTo>
                    <a:pt x="8306" y="3303"/>
                    <a:pt x="8540" y="3003"/>
                    <a:pt x="8673" y="2670"/>
                  </a:cubicBezTo>
                  <a:cubicBezTo>
                    <a:pt x="8773" y="2369"/>
                    <a:pt x="8874" y="2069"/>
                    <a:pt x="8874" y="1769"/>
                  </a:cubicBezTo>
                  <a:cubicBezTo>
                    <a:pt x="8907" y="1335"/>
                    <a:pt x="8907" y="902"/>
                    <a:pt x="8840" y="468"/>
                  </a:cubicBezTo>
                  <a:cubicBezTo>
                    <a:pt x="8807" y="301"/>
                    <a:pt x="8773" y="134"/>
                    <a:pt x="8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0"/>
            <p:cNvSpPr/>
            <p:nvPr/>
          </p:nvSpPr>
          <p:spPr>
            <a:xfrm>
              <a:off x="4249013" y="2421911"/>
              <a:ext cx="16604" cy="137559"/>
            </a:xfrm>
            <a:custGeom>
              <a:avLst/>
              <a:gdLst/>
              <a:ahLst/>
              <a:cxnLst/>
              <a:rect l="l" t="t" r="r" b="b"/>
              <a:pathLst>
                <a:path w="902" h="7473" extrusionOk="0">
                  <a:moveTo>
                    <a:pt x="201" y="0"/>
                  </a:moveTo>
                  <a:cubicBezTo>
                    <a:pt x="100" y="367"/>
                    <a:pt x="67" y="734"/>
                    <a:pt x="34" y="1101"/>
                  </a:cubicBezTo>
                  <a:cubicBezTo>
                    <a:pt x="0" y="2002"/>
                    <a:pt x="34" y="2902"/>
                    <a:pt x="167" y="3770"/>
                  </a:cubicBezTo>
                  <a:cubicBezTo>
                    <a:pt x="334" y="4804"/>
                    <a:pt x="501" y="5738"/>
                    <a:pt x="634" y="6405"/>
                  </a:cubicBezTo>
                  <a:cubicBezTo>
                    <a:pt x="701" y="6772"/>
                    <a:pt x="768" y="7139"/>
                    <a:pt x="901" y="7472"/>
                  </a:cubicBezTo>
                  <a:cubicBezTo>
                    <a:pt x="901" y="7105"/>
                    <a:pt x="868" y="6738"/>
                    <a:pt x="801" y="6372"/>
                  </a:cubicBezTo>
                  <a:cubicBezTo>
                    <a:pt x="701" y="5704"/>
                    <a:pt x="534" y="4770"/>
                    <a:pt x="401" y="3736"/>
                  </a:cubicBezTo>
                  <a:cubicBezTo>
                    <a:pt x="267" y="2869"/>
                    <a:pt x="201" y="2002"/>
                    <a:pt x="201" y="1101"/>
                  </a:cubicBezTo>
                  <a:cubicBezTo>
                    <a:pt x="234" y="734"/>
                    <a:pt x="234" y="367"/>
                    <a:pt x="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0"/>
            <p:cNvSpPr/>
            <p:nvPr/>
          </p:nvSpPr>
          <p:spPr>
            <a:xfrm>
              <a:off x="4147090" y="2401645"/>
              <a:ext cx="76152" cy="32673"/>
            </a:xfrm>
            <a:custGeom>
              <a:avLst/>
              <a:gdLst/>
              <a:ahLst/>
              <a:cxnLst/>
              <a:rect l="l" t="t" r="r" b="b"/>
              <a:pathLst>
                <a:path w="4137" h="1775" extrusionOk="0">
                  <a:moveTo>
                    <a:pt x="4136" y="1"/>
                  </a:moveTo>
                  <a:cubicBezTo>
                    <a:pt x="3403" y="134"/>
                    <a:pt x="2669" y="334"/>
                    <a:pt x="1968" y="668"/>
                  </a:cubicBezTo>
                  <a:cubicBezTo>
                    <a:pt x="1268" y="935"/>
                    <a:pt x="601" y="1301"/>
                    <a:pt x="0" y="1768"/>
                  </a:cubicBezTo>
                  <a:cubicBezTo>
                    <a:pt x="2" y="1773"/>
                    <a:pt x="8" y="1775"/>
                    <a:pt x="17" y="1775"/>
                  </a:cubicBezTo>
                  <a:cubicBezTo>
                    <a:pt x="151" y="1775"/>
                    <a:pt x="1007" y="1336"/>
                    <a:pt x="2068" y="868"/>
                  </a:cubicBezTo>
                  <a:cubicBezTo>
                    <a:pt x="3202" y="401"/>
                    <a:pt x="4136" y="67"/>
                    <a:pt x="4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0"/>
            <p:cNvSpPr/>
            <p:nvPr/>
          </p:nvSpPr>
          <p:spPr>
            <a:xfrm>
              <a:off x="4333135" y="2309533"/>
              <a:ext cx="129570" cy="181774"/>
            </a:xfrm>
            <a:custGeom>
              <a:avLst/>
              <a:gdLst/>
              <a:ahLst/>
              <a:cxnLst/>
              <a:rect l="l" t="t" r="r" b="b"/>
              <a:pathLst>
                <a:path w="7039" h="9875" extrusionOk="0">
                  <a:moveTo>
                    <a:pt x="0" y="1"/>
                  </a:moveTo>
                  <a:lnTo>
                    <a:pt x="1034" y="9875"/>
                  </a:lnTo>
                  <a:lnTo>
                    <a:pt x="5804" y="9875"/>
                  </a:lnTo>
                  <a:lnTo>
                    <a:pt x="70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0"/>
            <p:cNvSpPr/>
            <p:nvPr/>
          </p:nvSpPr>
          <p:spPr>
            <a:xfrm>
              <a:off x="4314709" y="2300330"/>
              <a:ext cx="153519" cy="9222"/>
            </a:xfrm>
            <a:custGeom>
              <a:avLst/>
              <a:gdLst/>
              <a:ahLst/>
              <a:cxnLst/>
              <a:rect l="l" t="t" r="r" b="b"/>
              <a:pathLst>
                <a:path w="8340" h="501" extrusionOk="0">
                  <a:moveTo>
                    <a:pt x="1" y="1"/>
                  </a:moveTo>
                  <a:lnTo>
                    <a:pt x="1" y="501"/>
                  </a:lnTo>
                  <a:lnTo>
                    <a:pt x="8340" y="501"/>
                  </a:lnTo>
                  <a:lnTo>
                    <a:pt x="83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0"/>
            <p:cNvSpPr/>
            <p:nvPr/>
          </p:nvSpPr>
          <p:spPr>
            <a:xfrm>
              <a:off x="4338050" y="2286211"/>
              <a:ext cx="117293" cy="19052"/>
            </a:xfrm>
            <a:custGeom>
              <a:avLst/>
              <a:gdLst/>
              <a:ahLst/>
              <a:cxnLst/>
              <a:rect l="l" t="t" r="r" b="b"/>
              <a:pathLst>
                <a:path w="6372" h="1035" extrusionOk="0">
                  <a:moveTo>
                    <a:pt x="0" y="0"/>
                  </a:moveTo>
                  <a:lnTo>
                    <a:pt x="0" y="1034"/>
                  </a:lnTo>
                  <a:lnTo>
                    <a:pt x="6371" y="1034"/>
                  </a:lnTo>
                  <a:lnTo>
                    <a:pt x="6371" y="167"/>
                  </a:lnTo>
                  <a:lnTo>
                    <a:pt x="5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0"/>
            <p:cNvSpPr/>
            <p:nvPr/>
          </p:nvSpPr>
          <p:spPr>
            <a:xfrm>
              <a:off x="4252087" y="2334199"/>
              <a:ext cx="171319" cy="196408"/>
            </a:xfrm>
            <a:custGeom>
              <a:avLst/>
              <a:gdLst/>
              <a:ahLst/>
              <a:cxnLst/>
              <a:rect l="l" t="t" r="r" b="b"/>
              <a:pathLst>
                <a:path w="9307" h="10670" extrusionOk="0">
                  <a:moveTo>
                    <a:pt x="7606" y="1"/>
                  </a:moveTo>
                  <a:cubicBezTo>
                    <a:pt x="6301" y="1"/>
                    <a:pt x="3636" y="396"/>
                    <a:pt x="3636" y="396"/>
                  </a:cubicBezTo>
                  <a:lnTo>
                    <a:pt x="0" y="5132"/>
                  </a:lnTo>
                  <a:lnTo>
                    <a:pt x="367" y="10670"/>
                  </a:lnTo>
                  <a:cubicBezTo>
                    <a:pt x="1034" y="10469"/>
                    <a:pt x="1735" y="10303"/>
                    <a:pt x="2469" y="10169"/>
                  </a:cubicBezTo>
                  <a:cubicBezTo>
                    <a:pt x="3669" y="9969"/>
                    <a:pt x="5604" y="7200"/>
                    <a:pt x="5604" y="7200"/>
                  </a:cubicBezTo>
                  <a:cubicBezTo>
                    <a:pt x="5604" y="7200"/>
                    <a:pt x="6759" y="7839"/>
                    <a:pt x="7357" y="7839"/>
                  </a:cubicBezTo>
                  <a:cubicBezTo>
                    <a:pt x="7386" y="7839"/>
                    <a:pt x="7413" y="7837"/>
                    <a:pt x="7439" y="7834"/>
                  </a:cubicBezTo>
                  <a:cubicBezTo>
                    <a:pt x="8006" y="7767"/>
                    <a:pt x="7939" y="7100"/>
                    <a:pt x="7939" y="7100"/>
                  </a:cubicBezTo>
                  <a:lnTo>
                    <a:pt x="6105" y="6033"/>
                  </a:lnTo>
                  <a:lnTo>
                    <a:pt x="4136" y="6033"/>
                  </a:lnTo>
                  <a:lnTo>
                    <a:pt x="4136" y="5533"/>
                  </a:lnTo>
                  <a:cubicBezTo>
                    <a:pt x="4136" y="5533"/>
                    <a:pt x="5797" y="5577"/>
                    <a:pt x="7022" y="5577"/>
                  </a:cubicBezTo>
                  <a:cubicBezTo>
                    <a:pt x="7635" y="5577"/>
                    <a:pt x="8139" y="5566"/>
                    <a:pt x="8273" y="5533"/>
                  </a:cubicBezTo>
                  <a:cubicBezTo>
                    <a:pt x="8640" y="5432"/>
                    <a:pt x="8873" y="5032"/>
                    <a:pt x="8740" y="4665"/>
                  </a:cubicBezTo>
                  <a:cubicBezTo>
                    <a:pt x="8640" y="4265"/>
                    <a:pt x="4837" y="3998"/>
                    <a:pt x="4837" y="3998"/>
                  </a:cubicBezTo>
                  <a:cubicBezTo>
                    <a:pt x="4837" y="3998"/>
                    <a:pt x="8406" y="3931"/>
                    <a:pt x="8840" y="3698"/>
                  </a:cubicBezTo>
                  <a:cubicBezTo>
                    <a:pt x="9307" y="3464"/>
                    <a:pt x="9173" y="2864"/>
                    <a:pt x="9140" y="2564"/>
                  </a:cubicBezTo>
                  <a:cubicBezTo>
                    <a:pt x="9073" y="2264"/>
                    <a:pt x="5204" y="1797"/>
                    <a:pt x="5204" y="1797"/>
                  </a:cubicBezTo>
                  <a:cubicBezTo>
                    <a:pt x="5204" y="1797"/>
                    <a:pt x="7672" y="1029"/>
                    <a:pt x="8006" y="1029"/>
                  </a:cubicBezTo>
                  <a:cubicBezTo>
                    <a:pt x="8339" y="1029"/>
                    <a:pt x="8473" y="529"/>
                    <a:pt x="8306" y="129"/>
                  </a:cubicBezTo>
                  <a:cubicBezTo>
                    <a:pt x="8268" y="36"/>
                    <a:pt x="7998" y="1"/>
                    <a:pt x="7606" y="1"/>
                  </a:cubicBezTo>
                  <a:close/>
                </a:path>
              </a:pathLst>
            </a:custGeom>
            <a:solidFill>
              <a:srgbClr val="FF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0"/>
            <p:cNvSpPr/>
            <p:nvPr/>
          </p:nvSpPr>
          <p:spPr>
            <a:xfrm>
              <a:off x="4197435" y="4389231"/>
              <a:ext cx="790878" cy="82300"/>
            </a:xfrm>
            <a:custGeom>
              <a:avLst/>
              <a:gdLst/>
              <a:ahLst/>
              <a:cxnLst/>
              <a:rect l="l" t="t" r="r" b="b"/>
              <a:pathLst>
                <a:path w="42965" h="4471" extrusionOk="0">
                  <a:moveTo>
                    <a:pt x="0" y="1"/>
                  </a:moveTo>
                  <a:lnTo>
                    <a:pt x="3069" y="2803"/>
                  </a:lnTo>
                  <a:cubicBezTo>
                    <a:pt x="4237" y="3904"/>
                    <a:pt x="5771" y="4471"/>
                    <a:pt x="7372" y="4471"/>
                  </a:cubicBezTo>
                  <a:lnTo>
                    <a:pt x="35592" y="4471"/>
                  </a:lnTo>
                  <a:cubicBezTo>
                    <a:pt x="37160" y="4471"/>
                    <a:pt x="38695" y="3904"/>
                    <a:pt x="39862" y="2803"/>
                  </a:cubicBezTo>
                  <a:lnTo>
                    <a:pt x="429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0"/>
            <p:cNvSpPr/>
            <p:nvPr/>
          </p:nvSpPr>
          <p:spPr>
            <a:xfrm>
              <a:off x="4181476" y="4329057"/>
              <a:ext cx="829552" cy="62033"/>
            </a:xfrm>
            <a:custGeom>
              <a:avLst/>
              <a:gdLst/>
              <a:ahLst/>
              <a:cxnLst/>
              <a:rect l="l" t="t" r="r" b="b"/>
              <a:pathLst>
                <a:path w="45066" h="3370" extrusionOk="0">
                  <a:moveTo>
                    <a:pt x="0" y="1"/>
                  </a:moveTo>
                  <a:lnTo>
                    <a:pt x="0" y="3370"/>
                  </a:lnTo>
                  <a:lnTo>
                    <a:pt x="45066" y="3370"/>
                  </a:lnTo>
                  <a:lnTo>
                    <a:pt x="450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0"/>
            <p:cNvSpPr/>
            <p:nvPr/>
          </p:nvSpPr>
          <p:spPr>
            <a:xfrm>
              <a:off x="4045776" y="4143620"/>
              <a:ext cx="122207" cy="448259"/>
            </a:xfrm>
            <a:custGeom>
              <a:avLst/>
              <a:gdLst/>
              <a:ahLst/>
              <a:cxnLst/>
              <a:rect l="l" t="t" r="r" b="b"/>
              <a:pathLst>
                <a:path w="6639" h="24352" extrusionOk="0">
                  <a:moveTo>
                    <a:pt x="2902" y="1"/>
                  </a:moveTo>
                  <a:cubicBezTo>
                    <a:pt x="1301" y="1"/>
                    <a:pt x="0" y="1302"/>
                    <a:pt x="0" y="2936"/>
                  </a:cubicBezTo>
                  <a:lnTo>
                    <a:pt x="0" y="21450"/>
                  </a:lnTo>
                  <a:cubicBezTo>
                    <a:pt x="0" y="23051"/>
                    <a:pt x="1301" y="24352"/>
                    <a:pt x="2902" y="24352"/>
                  </a:cubicBezTo>
                  <a:lnTo>
                    <a:pt x="3736" y="24352"/>
                  </a:lnTo>
                  <a:cubicBezTo>
                    <a:pt x="5337" y="24352"/>
                    <a:pt x="6638" y="23051"/>
                    <a:pt x="6638" y="21450"/>
                  </a:cubicBezTo>
                  <a:lnTo>
                    <a:pt x="6638" y="2936"/>
                  </a:lnTo>
                  <a:cubicBezTo>
                    <a:pt x="6638" y="1302"/>
                    <a:pt x="5337" y="1"/>
                    <a:pt x="3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0"/>
            <p:cNvSpPr/>
            <p:nvPr/>
          </p:nvSpPr>
          <p:spPr>
            <a:xfrm>
              <a:off x="4102268" y="4156524"/>
              <a:ext cx="10455" cy="429226"/>
            </a:xfrm>
            <a:custGeom>
              <a:avLst/>
              <a:gdLst/>
              <a:ahLst/>
              <a:cxnLst/>
              <a:rect l="l" t="t" r="r" b="b"/>
              <a:pathLst>
                <a:path w="568" h="23318" extrusionOk="0">
                  <a:moveTo>
                    <a:pt x="67" y="0"/>
                  </a:moveTo>
                  <a:cubicBezTo>
                    <a:pt x="0" y="0"/>
                    <a:pt x="67" y="5238"/>
                    <a:pt x="200" y="11675"/>
                  </a:cubicBezTo>
                  <a:cubicBezTo>
                    <a:pt x="300" y="18113"/>
                    <a:pt x="434" y="23317"/>
                    <a:pt x="500" y="23317"/>
                  </a:cubicBezTo>
                  <a:cubicBezTo>
                    <a:pt x="567" y="23317"/>
                    <a:pt x="534" y="18080"/>
                    <a:pt x="400" y="11642"/>
                  </a:cubicBezTo>
                  <a:cubicBezTo>
                    <a:pt x="267" y="5204"/>
                    <a:pt x="133" y="0"/>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0"/>
            <p:cNvSpPr/>
            <p:nvPr/>
          </p:nvSpPr>
          <p:spPr>
            <a:xfrm>
              <a:off x="4048224" y="4471513"/>
              <a:ext cx="59585" cy="80459"/>
            </a:xfrm>
            <a:custGeom>
              <a:avLst/>
              <a:gdLst/>
              <a:ahLst/>
              <a:cxnLst/>
              <a:rect l="l" t="t" r="r" b="b"/>
              <a:pathLst>
                <a:path w="3237" h="4371" extrusionOk="0">
                  <a:moveTo>
                    <a:pt x="1" y="1"/>
                  </a:moveTo>
                  <a:lnTo>
                    <a:pt x="1" y="1"/>
                  </a:lnTo>
                  <a:cubicBezTo>
                    <a:pt x="434" y="801"/>
                    <a:pt x="968" y="1535"/>
                    <a:pt x="1535" y="2269"/>
                  </a:cubicBezTo>
                  <a:cubicBezTo>
                    <a:pt x="2035" y="3003"/>
                    <a:pt x="2602" y="3737"/>
                    <a:pt x="3236" y="4370"/>
                  </a:cubicBezTo>
                  <a:cubicBezTo>
                    <a:pt x="2769" y="3603"/>
                    <a:pt x="2269" y="2836"/>
                    <a:pt x="1702" y="2136"/>
                  </a:cubicBezTo>
                  <a:cubicBezTo>
                    <a:pt x="1201" y="1368"/>
                    <a:pt x="601" y="66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0"/>
            <p:cNvSpPr/>
            <p:nvPr/>
          </p:nvSpPr>
          <p:spPr>
            <a:xfrm>
              <a:off x="4049457" y="4413179"/>
              <a:ext cx="62033" cy="87822"/>
            </a:xfrm>
            <a:custGeom>
              <a:avLst/>
              <a:gdLst/>
              <a:ahLst/>
              <a:cxnLst/>
              <a:rect l="l" t="t" r="r" b="b"/>
              <a:pathLst>
                <a:path w="3370" h="4771" extrusionOk="0">
                  <a:moveTo>
                    <a:pt x="0" y="1"/>
                  </a:moveTo>
                  <a:cubicBezTo>
                    <a:pt x="467" y="868"/>
                    <a:pt x="1001" y="1669"/>
                    <a:pt x="1601" y="2436"/>
                  </a:cubicBezTo>
                  <a:cubicBezTo>
                    <a:pt x="2135" y="3270"/>
                    <a:pt x="2702" y="4037"/>
                    <a:pt x="3369" y="4771"/>
                  </a:cubicBezTo>
                  <a:cubicBezTo>
                    <a:pt x="2869" y="3904"/>
                    <a:pt x="2369" y="3070"/>
                    <a:pt x="1768" y="2302"/>
                  </a:cubicBezTo>
                  <a:cubicBezTo>
                    <a:pt x="1235" y="1502"/>
                    <a:pt x="634" y="7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0"/>
            <p:cNvSpPr/>
            <p:nvPr/>
          </p:nvSpPr>
          <p:spPr>
            <a:xfrm>
              <a:off x="4045776" y="4341335"/>
              <a:ext cx="57726" cy="92737"/>
            </a:xfrm>
            <a:custGeom>
              <a:avLst/>
              <a:gdLst/>
              <a:ahLst/>
              <a:cxnLst/>
              <a:rect l="l" t="t" r="r" b="b"/>
              <a:pathLst>
                <a:path w="3136" h="5038" extrusionOk="0">
                  <a:moveTo>
                    <a:pt x="0" y="1"/>
                  </a:moveTo>
                  <a:cubicBezTo>
                    <a:pt x="434" y="868"/>
                    <a:pt x="934" y="1736"/>
                    <a:pt x="1468" y="2569"/>
                  </a:cubicBezTo>
                  <a:cubicBezTo>
                    <a:pt x="1968" y="3437"/>
                    <a:pt x="2535" y="4237"/>
                    <a:pt x="3136" y="5038"/>
                  </a:cubicBezTo>
                  <a:cubicBezTo>
                    <a:pt x="2702" y="4137"/>
                    <a:pt x="2235" y="3270"/>
                    <a:pt x="1668" y="2436"/>
                  </a:cubicBezTo>
                  <a:cubicBezTo>
                    <a:pt x="1168" y="1602"/>
                    <a:pt x="601" y="7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0"/>
            <p:cNvSpPr/>
            <p:nvPr/>
          </p:nvSpPr>
          <p:spPr>
            <a:xfrm>
              <a:off x="4048224" y="4280553"/>
              <a:ext cx="55278" cy="99493"/>
            </a:xfrm>
            <a:custGeom>
              <a:avLst/>
              <a:gdLst/>
              <a:ahLst/>
              <a:cxnLst/>
              <a:rect l="l" t="t" r="r" b="b"/>
              <a:pathLst>
                <a:path w="3003" h="5405" extrusionOk="0">
                  <a:moveTo>
                    <a:pt x="1" y="1"/>
                  </a:moveTo>
                  <a:cubicBezTo>
                    <a:pt x="67" y="301"/>
                    <a:pt x="201" y="601"/>
                    <a:pt x="368" y="835"/>
                  </a:cubicBezTo>
                  <a:cubicBezTo>
                    <a:pt x="634" y="1335"/>
                    <a:pt x="1001" y="2035"/>
                    <a:pt x="1402" y="2769"/>
                  </a:cubicBezTo>
                  <a:cubicBezTo>
                    <a:pt x="1835" y="3503"/>
                    <a:pt x="2202" y="4170"/>
                    <a:pt x="2502" y="4637"/>
                  </a:cubicBezTo>
                  <a:cubicBezTo>
                    <a:pt x="2636" y="4904"/>
                    <a:pt x="2803" y="5171"/>
                    <a:pt x="3003" y="5404"/>
                  </a:cubicBezTo>
                  <a:cubicBezTo>
                    <a:pt x="2936" y="5104"/>
                    <a:pt x="2803" y="4804"/>
                    <a:pt x="2636" y="4571"/>
                  </a:cubicBezTo>
                  <a:cubicBezTo>
                    <a:pt x="2369" y="4070"/>
                    <a:pt x="2035" y="3403"/>
                    <a:pt x="1602" y="2636"/>
                  </a:cubicBezTo>
                  <a:cubicBezTo>
                    <a:pt x="1201" y="1902"/>
                    <a:pt x="801" y="1235"/>
                    <a:pt x="501" y="768"/>
                  </a:cubicBezTo>
                  <a:cubicBezTo>
                    <a:pt x="368" y="501"/>
                    <a:pt x="201" y="23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0"/>
            <p:cNvSpPr/>
            <p:nvPr/>
          </p:nvSpPr>
          <p:spPr>
            <a:xfrm>
              <a:off x="4048224" y="4225901"/>
              <a:ext cx="54063" cy="94578"/>
            </a:xfrm>
            <a:custGeom>
              <a:avLst/>
              <a:gdLst/>
              <a:ahLst/>
              <a:cxnLst/>
              <a:rect l="l" t="t" r="r" b="b"/>
              <a:pathLst>
                <a:path w="2937" h="5138" extrusionOk="0">
                  <a:moveTo>
                    <a:pt x="1" y="1"/>
                  </a:moveTo>
                  <a:lnTo>
                    <a:pt x="1" y="1"/>
                  </a:lnTo>
                  <a:cubicBezTo>
                    <a:pt x="67" y="268"/>
                    <a:pt x="201" y="535"/>
                    <a:pt x="334" y="801"/>
                  </a:cubicBezTo>
                  <a:cubicBezTo>
                    <a:pt x="568" y="1302"/>
                    <a:pt x="901" y="1936"/>
                    <a:pt x="1302" y="2669"/>
                  </a:cubicBezTo>
                  <a:cubicBezTo>
                    <a:pt x="1735" y="3537"/>
                    <a:pt x="2302" y="4371"/>
                    <a:pt x="2936" y="5138"/>
                  </a:cubicBezTo>
                  <a:cubicBezTo>
                    <a:pt x="2836" y="4871"/>
                    <a:pt x="2703" y="4604"/>
                    <a:pt x="2536" y="4371"/>
                  </a:cubicBezTo>
                  <a:cubicBezTo>
                    <a:pt x="2269" y="3904"/>
                    <a:pt x="1902" y="3270"/>
                    <a:pt x="1502" y="2569"/>
                  </a:cubicBezTo>
                  <a:cubicBezTo>
                    <a:pt x="1035" y="1669"/>
                    <a:pt x="534" y="80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0"/>
            <p:cNvSpPr/>
            <p:nvPr/>
          </p:nvSpPr>
          <p:spPr>
            <a:xfrm>
              <a:off x="4056820" y="4180472"/>
              <a:ext cx="38711" cy="77993"/>
            </a:xfrm>
            <a:custGeom>
              <a:avLst/>
              <a:gdLst/>
              <a:ahLst/>
              <a:cxnLst/>
              <a:rect l="l" t="t" r="r" b="b"/>
              <a:pathLst>
                <a:path w="2103" h="4237" extrusionOk="0">
                  <a:moveTo>
                    <a:pt x="1" y="0"/>
                  </a:moveTo>
                  <a:cubicBezTo>
                    <a:pt x="568" y="1468"/>
                    <a:pt x="1268" y="2902"/>
                    <a:pt x="2102" y="4237"/>
                  </a:cubicBezTo>
                  <a:cubicBezTo>
                    <a:pt x="1835" y="3503"/>
                    <a:pt x="1535" y="2769"/>
                    <a:pt x="1135" y="2069"/>
                  </a:cubicBezTo>
                  <a:cubicBezTo>
                    <a:pt x="835" y="1335"/>
                    <a:pt x="434" y="6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0"/>
            <p:cNvSpPr/>
            <p:nvPr/>
          </p:nvSpPr>
          <p:spPr>
            <a:xfrm>
              <a:off x="4115153" y="4464757"/>
              <a:ext cx="47307" cy="87215"/>
            </a:xfrm>
            <a:custGeom>
              <a:avLst/>
              <a:gdLst/>
              <a:ahLst/>
              <a:cxnLst/>
              <a:rect l="l" t="t" r="r" b="b"/>
              <a:pathLst>
                <a:path w="2570" h="4738" extrusionOk="0">
                  <a:moveTo>
                    <a:pt x="2569" y="1"/>
                  </a:moveTo>
                  <a:lnTo>
                    <a:pt x="2569" y="1"/>
                  </a:lnTo>
                  <a:cubicBezTo>
                    <a:pt x="2069" y="735"/>
                    <a:pt x="1602" y="1502"/>
                    <a:pt x="1201" y="2302"/>
                  </a:cubicBezTo>
                  <a:cubicBezTo>
                    <a:pt x="734" y="3103"/>
                    <a:pt x="334" y="3904"/>
                    <a:pt x="1" y="4737"/>
                  </a:cubicBezTo>
                  <a:cubicBezTo>
                    <a:pt x="534" y="4004"/>
                    <a:pt x="1001" y="3236"/>
                    <a:pt x="1402" y="2402"/>
                  </a:cubicBezTo>
                  <a:cubicBezTo>
                    <a:pt x="1835" y="1635"/>
                    <a:pt x="2235" y="835"/>
                    <a:pt x="2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0"/>
            <p:cNvSpPr/>
            <p:nvPr/>
          </p:nvSpPr>
          <p:spPr>
            <a:xfrm>
              <a:off x="4115153" y="4400294"/>
              <a:ext cx="46074" cy="92111"/>
            </a:xfrm>
            <a:custGeom>
              <a:avLst/>
              <a:gdLst/>
              <a:ahLst/>
              <a:cxnLst/>
              <a:rect l="l" t="t" r="r" b="b"/>
              <a:pathLst>
                <a:path w="2503" h="5004" extrusionOk="0">
                  <a:moveTo>
                    <a:pt x="2502" y="0"/>
                  </a:moveTo>
                  <a:lnTo>
                    <a:pt x="2502" y="0"/>
                  </a:lnTo>
                  <a:cubicBezTo>
                    <a:pt x="2336" y="200"/>
                    <a:pt x="2235" y="467"/>
                    <a:pt x="2102" y="701"/>
                  </a:cubicBezTo>
                  <a:cubicBezTo>
                    <a:pt x="1902" y="1168"/>
                    <a:pt x="1568" y="1802"/>
                    <a:pt x="1235" y="2502"/>
                  </a:cubicBezTo>
                  <a:cubicBezTo>
                    <a:pt x="768" y="3303"/>
                    <a:pt x="334" y="4137"/>
                    <a:pt x="1" y="5004"/>
                  </a:cubicBezTo>
                  <a:cubicBezTo>
                    <a:pt x="167" y="4804"/>
                    <a:pt x="334" y="4570"/>
                    <a:pt x="468" y="4337"/>
                  </a:cubicBezTo>
                  <a:cubicBezTo>
                    <a:pt x="734" y="3903"/>
                    <a:pt x="1068" y="3269"/>
                    <a:pt x="1435" y="2602"/>
                  </a:cubicBezTo>
                  <a:cubicBezTo>
                    <a:pt x="1902" y="1768"/>
                    <a:pt x="2269" y="901"/>
                    <a:pt x="2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0"/>
            <p:cNvSpPr/>
            <p:nvPr/>
          </p:nvSpPr>
          <p:spPr>
            <a:xfrm>
              <a:off x="4115153" y="4314331"/>
              <a:ext cx="47307" cy="106856"/>
            </a:xfrm>
            <a:custGeom>
              <a:avLst/>
              <a:gdLst/>
              <a:ahLst/>
              <a:cxnLst/>
              <a:rect l="l" t="t" r="r" b="b"/>
              <a:pathLst>
                <a:path w="2570" h="5805" extrusionOk="0">
                  <a:moveTo>
                    <a:pt x="2569" y="0"/>
                  </a:moveTo>
                  <a:cubicBezTo>
                    <a:pt x="1602" y="1868"/>
                    <a:pt x="734" y="3803"/>
                    <a:pt x="1" y="5804"/>
                  </a:cubicBezTo>
                  <a:lnTo>
                    <a:pt x="1" y="5804"/>
                  </a:lnTo>
                  <a:cubicBezTo>
                    <a:pt x="534" y="4870"/>
                    <a:pt x="1001" y="3936"/>
                    <a:pt x="1402" y="2936"/>
                  </a:cubicBezTo>
                  <a:cubicBezTo>
                    <a:pt x="1869" y="2002"/>
                    <a:pt x="2269" y="1001"/>
                    <a:pt x="2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0"/>
            <p:cNvSpPr/>
            <p:nvPr/>
          </p:nvSpPr>
          <p:spPr>
            <a:xfrm>
              <a:off x="4121302" y="4265827"/>
              <a:ext cx="35011" cy="85981"/>
            </a:xfrm>
            <a:custGeom>
              <a:avLst/>
              <a:gdLst/>
              <a:ahLst/>
              <a:cxnLst/>
              <a:rect l="l" t="t" r="r" b="b"/>
              <a:pathLst>
                <a:path w="1902" h="4671" extrusionOk="0">
                  <a:moveTo>
                    <a:pt x="1901" y="0"/>
                  </a:moveTo>
                  <a:lnTo>
                    <a:pt x="1901" y="0"/>
                  </a:lnTo>
                  <a:cubicBezTo>
                    <a:pt x="1468" y="734"/>
                    <a:pt x="1134" y="1501"/>
                    <a:pt x="834" y="2302"/>
                  </a:cubicBezTo>
                  <a:cubicBezTo>
                    <a:pt x="500" y="3069"/>
                    <a:pt x="234" y="3869"/>
                    <a:pt x="0" y="4670"/>
                  </a:cubicBezTo>
                  <a:cubicBezTo>
                    <a:pt x="434" y="3936"/>
                    <a:pt x="767" y="3169"/>
                    <a:pt x="1068" y="2368"/>
                  </a:cubicBezTo>
                  <a:cubicBezTo>
                    <a:pt x="1401" y="1601"/>
                    <a:pt x="1668" y="801"/>
                    <a:pt x="1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0"/>
            <p:cNvSpPr/>
            <p:nvPr/>
          </p:nvSpPr>
          <p:spPr>
            <a:xfrm>
              <a:off x="4113920" y="4208101"/>
              <a:ext cx="36870" cy="84748"/>
            </a:xfrm>
            <a:custGeom>
              <a:avLst/>
              <a:gdLst/>
              <a:ahLst/>
              <a:cxnLst/>
              <a:rect l="l" t="t" r="r" b="b"/>
              <a:pathLst>
                <a:path w="2003" h="4604" extrusionOk="0">
                  <a:moveTo>
                    <a:pt x="2002" y="0"/>
                  </a:moveTo>
                  <a:cubicBezTo>
                    <a:pt x="1936" y="0"/>
                    <a:pt x="1602" y="1035"/>
                    <a:pt x="1068" y="2302"/>
                  </a:cubicBezTo>
                  <a:cubicBezTo>
                    <a:pt x="535" y="3570"/>
                    <a:pt x="1" y="4570"/>
                    <a:pt x="68" y="4604"/>
                  </a:cubicBezTo>
                  <a:cubicBezTo>
                    <a:pt x="1035" y="3203"/>
                    <a:pt x="1669" y="1635"/>
                    <a:pt x="20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0"/>
            <p:cNvSpPr/>
            <p:nvPr/>
          </p:nvSpPr>
          <p:spPr>
            <a:xfrm>
              <a:off x="4061127" y="4139331"/>
              <a:ext cx="120974" cy="214319"/>
            </a:xfrm>
            <a:custGeom>
              <a:avLst/>
              <a:gdLst/>
              <a:ahLst/>
              <a:cxnLst/>
              <a:rect l="l" t="t" r="r" b="b"/>
              <a:pathLst>
                <a:path w="6572" h="11643" extrusionOk="0">
                  <a:moveTo>
                    <a:pt x="0" y="0"/>
                  </a:moveTo>
                  <a:lnTo>
                    <a:pt x="6571" y="11642"/>
                  </a:lnTo>
                  <a:lnTo>
                    <a:pt x="6571" y="1969"/>
                  </a:lnTo>
                  <a:cubicBezTo>
                    <a:pt x="6571" y="1001"/>
                    <a:pt x="5804" y="201"/>
                    <a:pt x="4804" y="134"/>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0"/>
            <p:cNvSpPr/>
            <p:nvPr/>
          </p:nvSpPr>
          <p:spPr>
            <a:xfrm>
              <a:off x="4161209" y="4244327"/>
              <a:ext cx="20285" cy="166422"/>
            </a:xfrm>
            <a:custGeom>
              <a:avLst/>
              <a:gdLst/>
              <a:ahLst/>
              <a:cxnLst/>
              <a:rect l="l" t="t" r="r" b="b"/>
              <a:pathLst>
                <a:path w="1102" h="9041" extrusionOk="0">
                  <a:moveTo>
                    <a:pt x="0" y="1"/>
                  </a:moveTo>
                  <a:lnTo>
                    <a:pt x="0" y="9040"/>
                  </a:lnTo>
                  <a:lnTo>
                    <a:pt x="1101" y="9040"/>
                  </a:lnTo>
                  <a:lnTo>
                    <a:pt x="1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0"/>
            <p:cNvSpPr/>
            <p:nvPr/>
          </p:nvSpPr>
          <p:spPr>
            <a:xfrm>
              <a:off x="5033725" y="4143620"/>
              <a:ext cx="122207" cy="447652"/>
            </a:xfrm>
            <a:custGeom>
              <a:avLst/>
              <a:gdLst/>
              <a:ahLst/>
              <a:cxnLst/>
              <a:rect l="l" t="t" r="r" b="b"/>
              <a:pathLst>
                <a:path w="6639" h="24319" extrusionOk="0">
                  <a:moveTo>
                    <a:pt x="2903" y="1"/>
                  </a:moveTo>
                  <a:cubicBezTo>
                    <a:pt x="1302" y="1"/>
                    <a:pt x="1" y="1302"/>
                    <a:pt x="1" y="2903"/>
                  </a:cubicBezTo>
                  <a:lnTo>
                    <a:pt x="1" y="21416"/>
                  </a:lnTo>
                  <a:cubicBezTo>
                    <a:pt x="1" y="23051"/>
                    <a:pt x="1302" y="24318"/>
                    <a:pt x="2903" y="24318"/>
                  </a:cubicBezTo>
                  <a:lnTo>
                    <a:pt x="3737" y="24318"/>
                  </a:lnTo>
                  <a:cubicBezTo>
                    <a:pt x="5338" y="24318"/>
                    <a:pt x="6639" y="23051"/>
                    <a:pt x="6639" y="21416"/>
                  </a:cubicBezTo>
                  <a:lnTo>
                    <a:pt x="6639" y="2903"/>
                  </a:lnTo>
                  <a:cubicBezTo>
                    <a:pt x="6639" y="1302"/>
                    <a:pt x="5338" y="1"/>
                    <a:pt x="3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0"/>
            <p:cNvSpPr/>
            <p:nvPr/>
          </p:nvSpPr>
          <p:spPr>
            <a:xfrm>
              <a:off x="5088984" y="4155916"/>
              <a:ext cx="9848" cy="429834"/>
            </a:xfrm>
            <a:custGeom>
              <a:avLst/>
              <a:gdLst/>
              <a:ahLst/>
              <a:cxnLst/>
              <a:rect l="l" t="t" r="r" b="b"/>
              <a:pathLst>
                <a:path w="535" h="23351" extrusionOk="0">
                  <a:moveTo>
                    <a:pt x="468" y="0"/>
                  </a:moveTo>
                  <a:lnTo>
                    <a:pt x="468" y="0"/>
                  </a:lnTo>
                  <a:cubicBezTo>
                    <a:pt x="435" y="0"/>
                    <a:pt x="268" y="5204"/>
                    <a:pt x="168" y="11675"/>
                  </a:cubicBezTo>
                  <a:cubicBezTo>
                    <a:pt x="68" y="18113"/>
                    <a:pt x="1" y="23350"/>
                    <a:pt x="68" y="23350"/>
                  </a:cubicBezTo>
                  <a:cubicBezTo>
                    <a:pt x="134" y="23350"/>
                    <a:pt x="268" y="18146"/>
                    <a:pt x="368" y="11675"/>
                  </a:cubicBezTo>
                  <a:cubicBezTo>
                    <a:pt x="468" y="5237"/>
                    <a:pt x="535" y="33"/>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0"/>
            <p:cNvSpPr/>
            <p:nvPr/>
          </p:nvSpPr>
          <p:spPr>
            <a:xfrm>
              <a:off x="5093899" y="4471513"/>
              <a:ext cx="59585" cy="80459"/>
            </a:xfrm>
            <a:custGeom>
              <a:avLst/>
              <a:gdLst/>
              <a:ahLst/>
              <a:cxnLst/>
              <a:rect l="l" t="t" r="r" b="b"/>
              <a:pathLst>
                <a:path w="3237" h="4371" extrusionOk="0">
                  <a:moveTo>
                    <a:pt x="3236" y="1"/>
                  </a:moveTo>
                  <a:cubicBezTo>
                    <a:pt x="2603" y="668"/>
                    <a:pt x="2036" y="1368"/>
                    <a:pt x="1535" y="2136"/>
                  </a:cubicBezTo>
                  <a:cubicBezTo>
                    <a:pt x="968" y="2836"/>
                    <a:pt x="468" y="3570"/>
                    <a:pt x="1" y="4370"/>
                  </a:cubicBezTo>
                  <a:cubicBezTo>
                    <a:pt x="635" y="3703"/>
                    <a:pt x="1202" y="3003"/>
                    <a:pt x="1702" y="2236"/>
                  </a:cubicBezTo>
                  <a:cubicBezTo>
                    <a:pt x="2269" y="1535"/>
                    <a:pt x="2803" y="801"/>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0"/>
            <p:cNvSpPr/>
            <p:nvPr/>
          </p:nvSpPr>
          <p:spPr>
            <a:xfrm>
              <a:off x="5090217" y="4412572"/>
              <a:ext cx="62033" cy="87822"/>
            </a:xfrm>
            <a:custGeom>
              <a:avLst/>
              <a:gdLst/>
              <a:ahLst/>
              <a:cxnLst/>
              <a:rect l="l" t="t" r="r" b="b"/>
              <a:pathLst>
                <a:path w="3370" h="4771" extrusionOk="0">
                  <a:moveTo>
                    <a:pt x="3370" y="0"/>
                  </a:moveTo>
                  <a:lnTo>
                    <a:pt x="3370" y="0"/>
                  </a:lnTo>
                  <a:cubicBezTo>
                    <a:pt x="2703" y="734"/>
                    <a:pt x="2136" y="1501"/>
                    <a:pt x="1602" y="2335"/>
                  </a:cubicBezTo>
                  <a:cubicBezTo>
                    <a:pt x="1001" y="3103"/>
                    <a:pt x="468" y="3903"/>
                    <a:pt x="1" y="4770"/>
                  </a:cubicBezTo>
                  <a:cubicBezTo>
                    <a:pt x="668" y="4037"/>
                    <a:pt x="1235" y="3269"/>
                    <a:pt x="1769" y="2435"/>
                  </a:cubicBezTo>
                  <a:cubicBezTo>
                    <a:pt x="2369" y="1668"/>
                    <a:pt x="2903" y="868"/>
                    <a:pt x="3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0"/>
            <p:cNvSpPr/>
            <p:nvPr/>
          </p:nvSpPr>
          <p:spPr>
            <a:xfrm>
              <a:off x="5098206" y="4340727"/>
              <a:ext cx="57726" cy="93344"/>
            </a:xfrm>
            <a:custGeom>
              <a:avLst/>
              <a:gdLst/>
              <a:ahLst/>
              <a:cxnLst/>
              <a:rect l="l" t="t" r="r" b="b"/>
              <a:pathLst>
                <a:path w="3136" h="5071" extrusionOk="0">
                  <a:moveTo>
                    <a:pt x="3136" y="1"/>
                  </a:moveTo>
                  <a:cubicBezTo>
                    <a:pt x="2502" y="801"/>
                    <a:pt x="1968" y="1602"/>
                    <a:pt x="1468" y="2469"/>
                  </a:cubicBezTo>
                  <a:cubicBezTo>
                    <a:pt x="901" y="3303"/>
                    <a:pt x="401" y="4170"/>
                    <a:pt x="0" y="5071"/>
                  </a:cubicBezTo>
                  <a:cubicBezTo>
                    <a:pt x="601" y="4270"/>
                    <a:pt x="1168" y="3436"/>
                    <a:pt x="1668" y="2602"/>
                  </a:cubicBezTo>
                  <a:cubicBezTo>
                    <a:pt x="2202" y="1769"/>
                    <a:pt x="2702" y="901"/>
                    <a:pt x="3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0"/>
            <p:cNvSpPr/>
            <p:nvPr/>
          </p:nvSpPr>
          <p:spPr>
            <a:xfrm>
              <a:off x="5098206" y="4280553"/>
              <a:ext cx="55278" cy="98885"/>
            </a:xfrm>
            <a:custGeom>
              <a:avLst/>
              <a:gdLst/>
              <a:ahLst/>
              <a:cxnLst/>
              <a:rect l="l" t="t" r="r" b="b"/>
              <a:pathLst>
                <a:path w="3003" h="5372" extrusionOk="0">
                  <a:moveTo>
                    <a:pt x="3002" y="1"/>
                  </a:moveTo>
                  <a:lnTo>
                    <a:pt x="3002" y="1"/>
                  </a:lnTo>
                  <a:cubicBezTo>
                    <a:pt x="2802" y="234"/>
                    <a:pt x="2636" y="501"/>
                    <a:pt x="2502" y="768"/>
                  </a:cubicBezTo>
                  <a:cubicBezTo>
                    <a:pt x="2202" y="1235"/>
                    <a:pt x="1802" y="1902"/>
                    <a:pt x="1401" y="2636"/>
                  </a:cubicBezTo>
                  <a:cubicBezTo>
                    <a:pt x="968" y="3370"/>
                    <a:pt x="601" y="4070"/>
                    <a:pt x="367" y="4537"/>
                  </a:cubicBezTo>
                  <a:cubicBezTo>
                    <a:pt x="200" y="4804"/>
                    <a:pt x="67" y="5104"/>
                    <a:pt x="0" y="5371"/>
                  </a:cubicBezTo>
                  <a:cubicBezTo>
                    <a:pt x="167" y="5171"/>
                    <a:pt x="367" y="4904"/>
                    <a:pt x="501" y="4637"/>
                  </a:cubicBezTo>
                  <a:cubicBezTo>
                    <a:pt x="801" y="4170"/>
                    <a:pt x="1168" y="3503"/>
                    <a:pt x="1601" y="2769"/>
                  </a:cubicBezTo>
                  <a:cubicBezTo>
                    <a:pt x="2002" y="2002"/>
                    <a:pt x="2369" y="1335"/>
                    <a:pt x="2636" y="835"/>
                  </a:cubicBezTo>
                  <a:cubicBezTo>
                    <a:pt x="2802" y="568"/>
                    <a:pt x="2902" y="301"/>
                    <a:pt x="3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0"/>
            <p:cNvSpPr/>
            <p:nvPr/>
          </p:nvSpPr>
          <p:spPr>
            <a:xfrm>
              <a:off x="5098813" y="4225901"/>
              <a:ext cx="54670" cy="94596"/>
            </a:xfrm>
            <a:custGeom>
              <a:avLst/>
              <a:gdLst/>
              <a:ahLst/>
              <a:cxnLst/>
              <a:rect l="l" t="t" r="r" b="b"/>
              <a:pathLst>
                <a:path w="2970" h="5139" extrusionOk="0">
                  <a:moveTo>
                    <a:pt x="2969" y="1"/>
                  </a:moveTo>
                  <a:cubicBezTo>
                    <a:pt x="2436" y="801"/>
                    <a:pt x="1935" y="1669"/>
                    <a:pt x="1468" y="2536"/>
                  </a:cubicBezTo>
                  <a:cubicBezTo>
                    <a:pt x="1068" y="3270"/>
                    <a:pt x="701" y="3904"/>
                    <a:pt x="434" y="4371"/>
                  </a:cubicBezTo>
                  <a:cubicBezTo>
                    <a:pt x="268" y="4604"/>
                    <a:pt x="134" y="4838"/>
                    <a:pt x="1" y="5138"/>
                  </a:cubicBezTo>
                  <a:cubicBezTo>
                    <a:pt x="2" y="5138"/>
                    <a:pt x="3" y="5139"/>
                    <a:pt x="4" y="5139"/>
                  </a:cubicBezTo>
                  <a:cubicBezTo>
                    <a:pt x="92" y="5139"/>
                    <a:pt x="880" y="4082"/>
                    <a:pt x="1669" y="2669"/>
                  </a:cubicBezTo>
                  <a:cubicBezTo>
                    <a:pt x="2069" y="1936"/>
                    <a:pt x="2402" y="1268"/>
                    <a:pt x="2636" y="801"/>
                  </a:cubicBezTo>
                  <a:cubicBezTo>
                    <a:pt x="2769" y="535"/>
                    <a:pt x="2903" y="268"/>
                    <a:pt x="29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0"/>
            <p:cNvSpPr/>
            <p:nvPr/>
          </p:nvSpPr>
          <p:spPr>
            <a:xfrm>
              <a:off x="5106176" y="4179864"/>
              <a:ext cx="38711" cy="78600"/>
            </a:xfrm>
            <a:custGeom>
              <a:avLst/>
              <a:gdLst/>
              <a:ahLst/>
              <a:cxnLst/>
              <a:rect l="l" t="t" r="r" b="b"/>
              <a:pathLst>
                <a:path w="2103" h="4270" extrusionOk="0">
                  <a:moveTo>
                    <a:pt x="2102" y="0"/>
                  </a:moveTo>
                  <a:cubicBezTo>
                    <a:pt x="1669" y="667"/>
                    <a:pt x="1269" y="1368"/>
                    <a:pt x="968" y="2102"/>
                  </a:cubicBezTo>
                  <a:cubicBezTo>
                    <a:pt x="568" y="2802"/>
                    <a:pt x="234" y="3503"/>
                    <a:pt x="1" y="4270"/>
                  </a:cubicBezTo>
                  <a:cubicBezTo>
                    <a:pt x="435" y="3603"/>
                    <a:pt x="835" y="2902"/>
                    <a:pt x="1135" y="2168"/>
                  </a:cubicBezTo>
                  <a:cubicBezTo>
                    <a:pt x="1535" y="1501"/>
                    <a:pt x="1869" y="767"/>
                    <a:pt x="2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0"/>
            <p:cNvSpPr/>
            <p:nvPr/>
          </p:nvSpPr>
          <p:spPr>
            <a:xfrm>
              <a:off x="5039265" y="4464150"/>
              <a:ext cx="47289" cy="87822"/>
            </a:xfrm>
            <a:custGeom>
              <a:avLst/>
              <a:gdLst/>
              <a:ahLst/>
              <a:cxnLst/>
              <a:rect l="l" t="t" r="r" b="b"/>
              <a:pathLst>
                <a:path w="2569" h="4771" extrusionOk="0">
                  <a:moveTo>
                    <a:pt x="0" y="0"/>
                  </a:moveTo>
                  <a:cubicBezTo>
                    <a:pt x="300" y="868"/>
                    <a:pt x="701" y="1668"/>
                    <a:pt x="1168" y="2435"/>
                  </a:cubicBezTo>
                  <a:cubicBezTo>
                    <a:pt x="1568" y="3269"/>
                    <a:pt x="2035" y="4037"/>
                    <a:pt x="2569" y="4770"/>
                  </a:cubicBezTo>
                  <a:cubicBezTo>
                    <a:pt x="2235" y="3937"/>
                    <a:pt x="1835" y="3103"/>
                    <a:pt x="1368" y="2335"/>
                  </a:cubicBezTo>
                  <a:cubicBezTo>
                    <a:pt x="967" y="1535"/>
                    <a:pt x="500" y="73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0"/>
            <p:cNvSpPr/>
            <p:nvPr/>
          </p:nvSpPr>
          <p:spPr>
            <a:xfrm>
              <a:off x="5040480" y="4399668"/>
              <a:ext cx="46074" cy="92737"/>
            </a:xfrm>
            <a:custGeom>
              <a:avLst/>
              <a:gdLst/>
              <a:ahLst/>
              <a:cxnLst/>
              <a:rect l="l" t="t" r="r" b="b"/>
              <a:pathLst>
                <a:path w="2503" h="5038" extrusionOk="0">
                  <a:moveTo>
                    <a:pt x="1" y="1"/>
                  </a:moveTo>
                  <a:cubicBezTo>
                    <a:pt x="234" y="935"/>
                    <a:pt x="601" y="1802"/>
                    <a:pt x="1068" y="2603"/>
                  </a:cubicBezTo>
                  <a:cubicBezTo>
                    <a:pt x="1435" y="3303"/>
                    <a:pt x="1769" y="3937"/>
                    <a:pt x="2036" y="4371"/>
                  </a:cubicBezTo>
                  <a:cubicBezTo>
                    <a:pt x="2169" y="4604"/>
                    <a:pt x="2302" y="4838"/>
                    <a:pt x="2503" y="5038"/>
                  </a:cubicBezTo>
                  <a:cubicBezTo>
                    <a:pt x="2136" y="4171"/>
                    <a:pt x="1735" y="3337"/>
                    <a:pt x="1268" y="2503"/>
                  </a:cubicBezTo>
                  <a:cubicBezTo>
                    <a:pt x="901" y="1836"/>
                    <a:pt x="601" y="1202"/>
                    <a:pt x="368" y="735"/>
                  </a:cubicBezTo>
                  <a:cubicBezTo>
                    <a:pt x="268" y="468"/>
                    <a:pt x="134" y="23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0"/>
            <p:cNvSpPr/>
            <p:nvPr/>
          </p:nvSpPr>
          <p:spPr>
            <a:xfrm>
              <a:off x="5039265" y="4314331"/>
              <a:ext cx="47289" cy="106856"/>
            </a:xfrm>
            <a:custGeom>
              <a:avLst/>
              <a:gdLst/>
              <a:ahLst/>
              <a:cxnLst/>
              <a:rect l="l" t="t" r="r" b="b"/>
              <a:pathLst>
                <a:path w="2569" h="5805" extrusionOk="0">
                  <a:moveTo>
                    <a:pt x="0" y="0"/>
                  </a:moveTo>
                  <a:cubicBezTo>
                    <a:pt x="300" y="1001"/>
                    <a:pt x="701" y="1968"/>
                    <a:pt x="1168" y="2936"/>
                  </a:cubicBezTo>
                  <a:cubicBezTo>
                    <a:pt x="1568" y="3936"/>
                    <a:pt x="2035" y="4870"/>
                    <a:pt x="2569" y="5804"/>
                  </a:cubicBezTo>
                  <a:cubicBezTo>
                    <a:pt x="1835" y="3803"/>
                    <a:pt x="967" y="186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5045395" y="4265827"/>
              <a:ext cx="34404" cy="85981"/>
            </a:xfrm>
            <a:custGeom>
              <a:avLst/>
              <a:gdLst/>
              <a:ahLst/>
              <a:cxnLst/>
              <a:rect l="l" t="t" r="r" b="b"/>
              <a:pathLst>
                <a:path w="1869" h="4671" extrusionOk="0">
                  <a:moveTo>
                    <a:pt x="1" y="0"/>
                  </a:moveTo>
                  <a:lnTo>
                    <a:pt x="1" y="0"/>
                  </a:lnTo>
                  <a:cubicBezTo>
                    <a:pt x="201" y="801"/>
                    <a:pt x="501" y="1601"/>
                    <a:pt x="835" y="2368"/>
                  </a:cubicBezTo>
                  <a:cubicBezTo>
                    <a:pt x="1135" y="3169"/>
                    <a:pt x="1468" y="3936"/>
                    <a:pt x="1869" y="4670"/>
                  </a:cubicBezTo>
                  <a:cubicBezTo>
                    <a:pt x="1668" y="3836"/>
                    <a:pt x="1402" y="3036"/>
                    <a:pt x="1035" y="2268"/>
                  </a:cubicBezTo>
                  <a:cubicBezTo>
                    <a:pt x="768" y="1501"/>
                    <a:pt x="434"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0"/>
            <p:cNvSpPr/>
            <p:nvPr/>
          </p:nvSpPr>
          <p:spPr>
            <a:xfrm>
              <a:off x="5050917" y="4208101"/>
              <a:ext cx="36870" cy="84748"/>
            </a:xfrm>
            <a:custGeom>
              <a:avLst/>
              <a:gdLst/>
              <a:ahLst/>
              <a:cxnLst/>
              <a:rect l="l" t="t" r="r" b="b"/>
              <a:pathLst>
                <a:path w="2003" h="4604" extrusionOk="0">
                  <a:moveTo>
                    <a:pt x="1" y="0"/>
                  </a:moveTo>
                  <a:cubicBezTo>
                    <a:pt x="334" y="1635"/>
                    <a:pt x="968" y="3203"/>
                    <a:pt x="1936" y="4604"/>
                  </a:cubicBezTo>
                  <a:cubicBezTo>
                    <a:pt x="2002" y="4570"/>
                    <a:pt x="1469" y="3570"/>
                    <a:pt x="935" y="2302"/>
                  </a:cubicBezTo>
                  <a:cubicBezTo>
                    <a:pt x="401" y="1035"/>
                    <a:pt x="68"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5011010" y="4135024"/>
              <a:ext cx="120974" cy="209404"/>
            </a:xfrm>
            <a:custGeom>
              <a:avLst/>
              <a:gdLst/>
              <a:ahLst/>
              <a:cxnLst/>
              <a:rect l="l" t="t" r="r" b="b"/>
              <a:pathLst>
                <a:path w="6572" h="11376" extrusionOk="0">
                  <a:moveTo>
                    <a:pt x="6572" y="1"/>
                  </a:moveTo>
                  <a:lnTo>
                    <a:pt x="1735" y="134"/>
                  </a:lnTo>
                  <a:cubicBezTo>
                    <a:pt x="768" y="168"/>
                    <a:pt x="1" y="968"/>
                    <a:pt x="1" y="1936"/>
                  </a:cubicBezTo>
                  <a:lnTo>
                    <a:pt x="1" y="11376"/>
                  </a:lnTo>
                  <a:lnTo>
                    <a:pt x="6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0"/>
            <p:cNvSpPr/>
            <p:nvPr/>
          </p:nvSpPr>
          <p:spPr>
            <a:xfrm>
              <a:off x="5011010" y="4235124"/>
              <a:ext cx="22733" cy="155967"/>
            </a:xfrm>
            <a:custGeom>
              <a:avLst/>
              <a:gdLst/>
              <a:ahLst/>
              <a:cxnLst/>
              <a:rect l="l" t="t" r="r" b="b"/>
              <a:pathLst>
                <a:path w="1235" h="8473" extrusionOk="0">
                  <a:moveTo>
                    <a:pt x="1" y="0"/>
                  </a:moveTo>
                  <a:lnTo>
                    <a:pt x="1" y="8473"/>
                  </a:lnTo>
                  <a:lnTo>
                    <a:pt x="1235" y="8473"/>
                  </a:lnTo>
                  <a:lnTo>
                    <a:pt x="1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0"/>
            <p:cNvSpPr/>
            <p:nvPr/>
          </p:nvSpPr>
          <p:spPr>
            <a:xfrm>
              <a:off x="4157528" y="4389231"/>
              <a:ext cx="876215" cy="4326"/>
            </a:xfrm>
            <a:custGeom>
              <a:avLst/>
              <a:gdLst/>
              <a:ahLst/>
              <a:cxnLst/>
              <a:rect l="l" t="t" r="r" b="b"/>
              <a:pathLst>
                <a:path w="47601" h="235" extrusionOk="0">
                  <a:moveTo>
                    <a:pt x="23784" y="1"/>
                  </a:moveTo>
                  <a:cubicBezTo>
                    <a:pt x="10641" y="1"/>
                    <a:pt x="0" y="68"/>
                    <a:pt x="0" y="101"/>
                  </a:cubicBezTo>
                  <a:cubicBezTo>
                    <a:pt x="0" y="168"/>
                    <a:pt x="10641" y="234"/>
                    <a:pt x="23784" y="234"/>
                  </a:cubicBezTo>
                  <a:cubicBezTo>
                    <a:pt x="36927" y="234"/>
                    <a:pt x="47601" y="168"/>
                    <a:pt x="47601" y="101"/>
                  </a:cubicBezTo>
                  <a:cubicBezTo>
                    <a:pt x="47601" y="68"/>
                    <a:pt x="36960" y="1"/>
                    <a:pt x="23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0"/>
            <p:cNvSpPr/>
            <p:nvPr/>
          </p:nvSpPr>
          <p:spPr>
            <a:xfrm>
              <a:off x="4948387" y="1768334"/>
              <a:ext cx="182989" cy="251410"/>
            </a:xfrm>
            <a:custGeom>
              <a:avLst/>
              <a:gdLst/>
              <a:ahLst/>
              <a:cxnLst/>
              <a:rect l="l" t="t" r="r" b="b"/>
              <a:pathLst>
                <a:path w="9941" h="13658" extrusionOk="0">
                  <a:moveTo>
                    <a:pt x="4375" y="0"/>
                  </a:moveTo>
                  <a:cubicBezTo>
                    <a:pt x="4128" y="0"/>
                    <a:pt x="3917" y="176"/>
                    <a:pt x="3903" y="548"/>
                  </a:cubicBezTo>
                  <a:cubicBezTo>
                    <a:pt x="3839" y="1699"/>
                    <a:pt x="4664" y="5669"/>
                    <a:pt x="4732" y="5909"/>
                  </a:cubicBezTo>
                  <a:lnTo>
                    <a:pt x="4732" y="5909"/>
                  </a:lnTo>
                  <a:cubicBezTo>
                    <a:pt x="4680" y="5797"/>
                    <a:pt x="4182" y="4739"/>
                    <a:pt x="3803" y="3950"/>
                  </a:cubicBezTo>
                  <a:cubicBezTo>
                    <a:pt x="3424" y="3193"/>
                    <a:pt x="2927" y="1363"/>
                    <a:pt x="2479" y="1363"/>
                  </a:cubicBezTo>
                  <a:cubicBezTo>
                    <a:pt x="2453" y="1363"/>
                    <a:pt x="2427" y="1369"/>
                    <a:pt x="2402" y="1382"/>
                  </a:cubicBezTo>
                  <a:cubicBezTo>
                    <a:pt x="1902" y="1649"/>
                    <a:pt x="2202" y="3250"/>
                    <a:pt x="2469" y="4317"/>
                  </a:cubicBezTo>
                  <a:lnTo>
                    <a:pt x="3569" y="9021"/>
                  </a:lnTo>
                  <a:cubicBezTo>
                    <a:pt x="2936" y="8253"/>
                    <a:pt x="2302" y="7520"/>
                    <a:pt x="1568" y="6852"/>
                  </a:cubicBezTo>
                  <a:cubicBezTo>
                    <a:pt x="1172" y="6499"/>
                    <a:pt x="830" y="6397"/>
                    <a:pt x="568" y="6397"/>
                  </a:cubicBezTo>
                  <a:cubicBezTo>
                    <a:pt x="211" y="6397"/>
                    <a:pt x="0" y="6586"/>
                    <a:pt x="0" y="6586"/>
                  </a:cubicBezTo>
                  <a:cubicBezTo>
                    <a:pt x="0" y="6586"/>
                    <a:pt x="3069" y="11923"/>
                    <a:pt x="3803" y="12723"/>
                  </a:cubicBezTo>
                  <a:cubicBezTo>
                    <a:pt x="4537" y="13491"/>
                    <a:pt x="6071" y="13657"/>
                    <a:pt x="6071" y="13657"/>
                  </a:cubicBezTo>
                  <a:lnTo>
                    <a:pt x="9507" y="11823"/>
                  </a:lnTo>
                  <a:cubicBezTo>
                    <a:pt x="9774" y="11422"/>
                    <a:pt x="9907" y="10989"/>
                    <a:pt x="9907" y="10522"/>
                  </a:cubicBezTo>
                  <a:cubicBezTo>
                    <a:pt x="9941" y="9621"/>
                    <a:pt x="8773" y="3116"/>
                    <a:pt x="8640" y="2283"/>
                  </a:cubicBezTo>
                  <a:cubicBezTo>
                    <a:pt x="8509" y="1604"/>
                    <a:pt x="8256" y="1272"/>
                    <a:pt x="8040" y="1272"/>
                  </a:cubicBezTo>
                  <a:cubicBezTo>
                    <a:pt x="7980" y="1272"/>
                    <a:pt x="7923" y="1298"/>
                    <a:pt x="7872" y="1349"/>
                  </a:cubicBezTo>
                  <a:cubicBezTo>
                    <a:pt x="7439" y="1715"/>
                    <a:pt x="7939" y="5085"/>
                    <a:pt x="7639" y="5218"/>
                  </a:cubicBezTo>
                  <a:cubicBezTo>
                    <a:pt x="7636" y="5219"/>
                    <a:pt x="7633" y="5220"/>
                    <a:pt x="7629" y="5220"/>
                  </a:cubicBezTo>
                  <a:cubicBezTo>
                    <a:pt x="7352" y="5220"/>
                    <a:pt x="6532" y="1174"/>
                    <a:pt x="6004" y="515"/>
                  </a:cubicBezTo>
                  <a:cubicBezTo>
                    <a:pt x="5873" y="342"/>
                    <a:pt x="5755" y="276"/>
                    <a:pt x="5653" y="276"/>
                  </a:cubicBezTo>
                  <a:cubicBezTo>
                    <a:pt x="5341" y="276"/>
                    <a:pt x="5171" y="882"/>
                    <a:pt x="5171" y="882"/>
                  </a:cubicBezTo>
                  <a:cubicBezTo>
                    <a:pt x="5094" y="310"/>
                    <a:pt x="4703" y="0"/>
                    <a:pt x="4375" y="0"/>
                  </a:cubicBezTo>
                  <a:close/>
                </a:path>
              </a:pathLst>
            </a:custGeom>
            <a:solidFill>
              <a:srgbClr val="FF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0"/>
            <p:cNvSpPr/>
            <p:nvPr/>
          </p:nvSpPr>
          <p:spPr>
            <a:xfrm>
              <a:off x="5021447" y="1927615"/>
              <a:ext cx="68181" cy="39926"/>
            </a:xfrm>
            <a:custGeom>
              <a:avLst/>
              <a:gdLst/>
              <a:ahLst/>
              <a:cxnLst/>
              <a:rect l="l" t="t" r="r" b="b"/>
              <a:pathLst>
                <a:path w="3704" h="2169" extrusionOk="0">
                  <a:moveTo>
                    <a:pt x="3703" y="1"/>
                  </a:moveTo>
                  <a:cubicBezTo>
                    <a:pt x="3703" y="1"/>
                    <a:pt x="3436" y="134"/>
                    <a:pt x="3103" y="434"/>
                  </a:cubicBezTo>
                  <a:cubicBezTo>
                    <a:pt x="2717" y="821"/>
                    <a:pt x="2410" y="1260"/>
                    <a:pt x="2183" y="1751"/>
                  </a:cubicBezTo>
                  <a:lnTo>
                    <a:pt x="2183" y="1751"/>
                  </a:lnTo>
                  <a:cubicBezTo>
                    <a:pt x="1765" y="1358"/>
                    <a:pt x="1264" y="1051"/>
                    <a:pt x="735" y="801"/>
                  </a:cubicBezTo>
                  <a:cubicBezTo>
                    <a:pt x="501" y="668"/>
                    <a:pt x="268" y="601"/>
                    <a:pt x="1" y="601"/>
                  </a:cubicBezTo>
                  <a:cubicBezTo>
                    <a:pt x="768" y="968"/>
                    <a:pt x="1468" y="1435"/>
                    <a:pt x="2069" y="2002"/>
                  </a:cubicBezTo>
                  <a:lnTo>
                    <a:pt x="2136" y="2069"/>
                  </a:lnTo>
                  <a:lnTo>
                    <a:pt x="2269" y="2169"/>
                  </a:lnTo>
                  <a:lnTo>
                    <a:pt x="2336" y="2036"/>
                  </a:lnTo>
                  <a:cubicBezTo>
                    <a:pt x="2669" y="1268"/>
                    <a:pt x="3136" y="601"/>
                    <a:pt x="3703" y="1"/>
                  </a:cubicBezTo>
                  <a:close/>
                </a:path>
              </a:pathLst>
            </a:custGeom>
            <a:solidFill>
              <a:srgbClr val="FDB0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0"/>
            <p:cNvSpPr/>
            <p:nvPr/>
          </p:nvSpPr>
          <p:spPr>
            <a:xfrm>
              <a:off x="5043554" y="1781477"/>
              <a:ext cx="19659" cy="97044"/>
            </a:xfrm>
            <a:custGeom>
              <a:avLst/>
              <a:gdLst/>
              <a:ahLst/>
              <a:cxnLst/>
              <a:rect l="l" t="t" r="r" b="b"/>
              <a:pathLst>
                <a:path w="1068" h="5272" extrusionOk="0">
                  <a:moveTo>
                    <a:pt x="3" y="0"/>
                  </a:moveTo>
                  <a:cubicBezTo>
                    <a:pt x="2" y="0"/>
                    <a:pt x="1" y="0"/>
                    <a:pt x="1" y="1"/>
                  </a:cubicBezTo>
                  <a:cubicBezTo>
                    <a:pt x="34" y="901"/>
                    <a:pt x="134" y="1802"/>
                    <a:pt x="334" y="2669"/>
                  </a:cubicBezTo>
                  <a:cubicBezTo>
                    <a:pt x="434" y="3570"/>
                    <a:pt x="668" y="4437"/>
                    <a:pt x="1001" y="5271"/>
                  </a:cubicBezTo>
                  <a:cubicBezTo>
                    <a:pt x="1068" y="5271"/>
                    <a:pt x="801" y="4104"/>
                    <a:pt x="568" y="2636"/>
                  </a:cubicBezTo>
                  <a:cubicBezTo>
                    <a:pt x="304" y="1188"/>
                    <a:pt x="74" y="0"/>
                    <a:pt x="3" y="0"/>
                  </a:cubicBezTo>
                  <a:close/>
                </a:path>
              </a:pathLst>
            </a:custGeom>
            <a:solidFill>
              <a:srgbClr val="FDB0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0"/>
            <p:cNvSpPr/>
            <p:nvPr/>
          </p:nvSpPr>
          <p:spPr>
            <a:xfrm>
              <a:off x="5034958" y="1968148"/>
              <a:ext cx="109930" cy="176233"/>
            </a:xfrm>
            <a:custGeom>
              <a:avLst/>
              <a:gdLst/>
              <a:ahLst/>
              <a:cxnLst/>
              <a:rect l="l" t="t" r="r" b="b"/>
              <a:pathLst>
                <a:path w="5972" h="9574" extrusionOk="0">
                  <a:moveTo>
                    <a:pt x="4604" y="0"/>
                  </a:moveTo>
                  <a:lnTo>
                    <a:pt x="1" y="1968"/>
                  </a:lnTo>
                  <a:lnTo>
                    <a:pt x="968" y="9574"/>
                  </a:lnTo>
                  <a:lnTo>
                    <a:pt x="5971" y="8206"/>
                  </a:lnTo>
                  <a:lnTo>
                    <a:pt x="4604" y="0"/>
                  </a:lnTo>
                  <a:close/>
                </a:path>
              </a:pathLst>
            </a:custGeom>
            <a:solidFill>
              <a:srgbClr val="FF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0"/>
            <p:cNvSpPr/>
            <p:nvPr/>
          </p:nvSpPr>
          <p:spPr>
            <a:xfrm>
              <a:off x="4827413" y="2004374"/>
              <a:ext cx="378256" cy="503684"/>
            </a:xfrm>
            <a:custGeom>
              <a:avLst/>
              <a:gdLst/>
              <a:ahLst/>
              <a:cxnLst/>
              <a:rect l="l" t="t" r="r" b="b"/>
              <a:pathLst>
                <a:path w="20549" h="27363" extrusionOk="0">
                  <a:moveTo>
                    <a:pt x="17580" y="0"/>
                  </a:moveTo>
                  <a:lnTo>
                    <a:pt x="10208" y="2902"/>
                  </a:lnTo>
                  <a:lnTo>
                    <a:pt x="11242" y="13744"/>
                  </a:lnTo>
                  <a:lnTo>
                    <a:pt x="1835" y="1702"/>
                  </a:lnTo>
                  <a:lnTo>
                    <a:pt x="1" y="16579"/>
                  </a:lnTo>
                  <a:cubicBezTo>
                    <a:pt x="1" y="16579"/>
                    <a:pt x="8951" y="27363"/>
                    <a:pt x="13383" y="27363"/>
                  </a:cubicBezTo>
                  <a:cubicBezTo>
                    <a:pt x="13543" y="27363"/>
                    <a:pt x="13697" y="27349"/>
                    <a:pt x="13844" y="27320"/>
                  </a:cubicBezTo>
                  <a:cubicBezTo>
                    <a:pt x="18080" y="26453"/>
                    <a:pt x="20549" y="23984"/>
                    <a:pt x="20382" y="22383"/>
                  </a:cubicBezTo>
                  <a:cubicBezTo>
                    <a:pt x="20149" y="19648"/>
                    <a:pt x="17580" y="0"/>
                    <a:pt x="17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0"/>
            <p:cNvSpPr/>
            <p:nvPr/>
          </p:nvSpPr>
          <p:spPr>
            <a:xfrm>
              <a:off x="4632772" y="1952796"/>
              <a:ext cx="287378" cy="1008308"/>
            </a:xfrm>
            <a:custGeom>
              <a:avLst/>
              <a:gdLst/>
              <a:ahLst/>
              <a:cxnLst/>
              <a:rect l="l" t="t" r="r" b="b"/>
              <a:pathLst>
                <a:path w="15612" h="54777" extrusionOk="0">
                  <a:moveTo>
                    <a:pt x="1" y="0"/>
                  </a:moveTo>
                  <a:lnTo>
                    <a:pt x="701" y="25986"/>
                  </a:lnTo>
                  <a:cubicBezTo>
                    <a:pt x="701" y="25986"/>
                    <a:pt x="4104" y="40796"/>
                    <a:pt x="4437" y="43265"/>
                  </a:cubicBezTo>
                  <a:cubicBezTo>
                    <a:pt x="4804" y="45700"/>
                    <a:pt x="9541" y="52605"/>
                    <a:pt x="9541" y="52605"/>
                  </a:cubicBezTo>
                  <a:cubicBezTo>
                    <a:pt x="9541" y="52605"/>
                    <a:pt x="12552" y="54776"/>
                    <a:pt x="14016" y="54776"/>
                  </a:cubicBezTo>
                  <a:cubicBezTo>
                    <a:pt x="14123" y="54776"/>
                    <a:pt x="14222" y="54765"/>
                    <a:pt x="14311" y="54740"/>
                  </a:cubicBezTo>
                  <a:cubicBezTo>
                    <a:pt x="15612" y="54406"/>
                    <a:pt x="10308" y="42531"/>
                    <a:pt x="10308" y="42531"/>
                  </a:cubicBezTo>
                  <a:lnTo>
                    <a:pt x="11175" y="19147"/>
                  </a:lnTo>
                  <a:lnTo>
                    <a:pt x="12409" y="4537"/>
                  </a:lnTo>
                  <a:lnTo>
                    <a:pt x="1668" y="146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0"/>
            <p:cNvSpPr/>
            <p:nvPr/>
          </p:nvSpPr>
          <p:spPr>
            <a:xfrm>
              <a:off x="4662869" y="1979818"/>
              <a:ext cx="93344" cy="533597"/>
            </a:xfrm>
            <a:custGeom>
              <a:avLst/>
              <a:gdLst/>
              <a:ahLst/>
              <a:cxnLst/>
              <a:rect l="l" t="t" r="r" b="b"/>
              <a:pathLst>
                <a:path w="5071" h="28988" extrusionOk="0">
                  <a:moveTo>
                    <a:pt x="0" y="0"/>
                  </a:moveTo>
                  <a:cubicBezTo>
                    <a:pt x="67" y="100"/>
                    <a:pt x="100" y="200"/>
                    <a:pt x="167" y="300"/>
                  </a:cubicBezTo>
                  <a:cubicBezTo>
                    <a:pt x="267" y="500"/>
                    <a:pt x="434" y="767"/>
                    <a:pt x="667" y="1101"/>
                  </a:cubicBezTo>
                  <a:cubicBezTo>
                    <a:pt x="967" y="1535"/>
                    <a:pt x="1334" y="1901"/>
                    <a:pt x="1735" y="2202"/>
                  </a:cubicBezTo>
                  <a:cubicBezTo>
                    <a:pt x="2002" y="2368"/>
                    <a:pt x="2335" y="2469"/>
                    <a:pt x="2669" y="2502"/>
                  </a:cubicBezTo>
                  <a:cubicBezTo>
                    <a:pt x="3002" y="2502"/>
                    <a:pt x="3369" y="2469"/>
                    <a:pt x="3703" y="2368"/>
                  </a:cubicBezTo>
                  <a:cubicBezTo>
                    <a:pt x="3813" y="2338"/>
                    <a:pt x="3923" y="2323"/>
                    <a:pt x="4031" y="2323"/>
                  </a:cubicBezTo>
                  <a:cubicBezTo>
                    <a:pt x="4284" y="2323"/>
                    <a:pt x="4527" y="2405"/>
                    <a:pt x="4737" y="2569"/>
                  </a:cubicBezTo>
                  <a:cubicBezTo>
                    <a:pt x="4970" y="2869"/>
                    <a:pt x="4904" y="3302"/>
                    <a:pt x="4870" y="3736"/>
                  </a:cubicBezTo>
                  <a:cubicBezTo>
                    <a:pt x="4770" y="4603"/>
                    <a:pt x="4703" y="5504"/>
                    <a:pt x="4637" y="6505"/>
                  </a:cubicBezTo>
                  <a:cubicBezTo>
                    <a:pt x="4437" y="8439"/>
                    <a:pt x="4236" y="10574"/>
                    <a:pt x="3970" y="12809"/>
                  </a:cubicBezTo>
                  <a:cubicBezTo>
                    <a:pt x="3469" y="17313"/>
                    <a:pt x="2902" y="21349"/>
                    <a:pt x="2469" y="24251"/>
                  </a:cubicBezTo>
                  <a:cubicBezTo>
                    <a:pt x="2235" y="25719"/>
                    <a:pt x="2068" y="26886"/>
                    <a:pt x="1935" y="27720"/>
                  </a:cubicBezTo>
                  <a:cubicBezTo>
                    <a:pt x="1868" y="28120"/>
                    <a:pt x="1835" y="28420"/>
                    <a:pt x="1801" y="28654"/>
                  </a:cubicBezTo>
                  <a:cubicBezTo>
                    <a:pt x="1768" y="28787"/>
                    <a:pt x="1768" y="28887"/>
                    <a:pt x="1768" y="28988"/>
                  </a:cubicBezTo>
                  <a:cubicBezTo>
                    <a:pt x="1801" y="28887"/>
                    <a:pt x="1801" y="28787"/>
                    <a:pt x="1835" y="28687"/>
                  </a:cubicBezTo>
                  <a:cubicBezTo>
                    <a:pt x="1868" y="28454"/>
                    <a:pt x="1935" y="28120"/>
                    <a:pt x="2002" y="27753"/>
                  </a:cubicBezTo>
                  <a:cubicBezTo>
                    <a:pt x="2168" y="26919"/>
                    <a:pt x="2368" y="25752"/>
                    <a:pt x="2635" y="24284"/>
                  </a:cubicBezTo>
                  <a:cubicBezTo>
                    <a:pt x="3102" y="21382"/>
                    <a:pt x="3703" y="17313"/>
                    <a:pt x="4203" y="12843"/>
                  </a:cubicBezTo>
                  <a:cubicBezTo>
                    <a:pt x="4437" y="10608"/>
                    <a:pt x="4670" y="8439"/>
                    <a:pt x="4804" y="6505"/>
                  </a:cubicBezTo>
                  <a:cubicBezTo>
                    <a:pt x="4904" y="5537"/>
                    <a:pt x="4970" y="4603"/>
                    <a:pt x="5037" y="3736"/>
                  </a:cubicBezTo>
                  <a:cubicBezTo>
                    <a:pt x="5070" y="3536"/>
                    <a:pt x="5070" y="3302"/>
                    <a:pt x="5070" y="3069"/>
                  </a:cubicBezTo>
                  <a:cubicBezTo>
                    <a:pt x="5070" y="2869"/>
                    <a:pt x="5004" y="2635"/>
                    <a:pt x="4837" y="2469"/>
                  </a:cubicBezTo>
                  <a:cubicBezTo>
                    <a:pt x="4703" y="2302"/>
                    <a:pt x="4503" y="2202"/>
                    <a:pt x="4270" y="2168"/>
                  </a:cubicBezTo>
                  <a:cubicBezTo>
                    <a:pt x="4070" y="2168"/>
                    <a:pt x="3870" y="2168"/>
                    <a:pt x="3703" y="2235"/>
                  </a:cubicBezTo>
                  <a:cubicBezTo>
                    <a:pt x="3369" y="2302"/>
                    <a:pt x="3002" y="2368"/>
                    <a:pt x="2669" y="2368"/>
                  </a:cubicBezTo>
                  <a:cubicBezTo>
                    <a:pt x="2368" y="2335"/>
                    <a:pt x="2068" y="2235"/>
                    <a:pt x="1801" y="2102"/>
                  </a:cubicBezTo>
                  <a:cubicBezTo>
                    <a:pt x="1401" y="1801"/>
                    <a:pt x="1034" y="1468"/>
                    <a:pt x="734" y="1068"/>
                  </a:cubicBezTo>
                  <a:cubicBezTo>
                    <a:pt x="500" y="734"/>
                    <a:pt x="334" y="467"/>
                    <a:pt x="200" y="267"/>
                  </a:cubicBezTo>
                  <a:cubicBezTo>
                    <a:pt x="167" y="167"/>
                    <a:pt x="100" y="10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0"/>
            <p:cNvSpPr/>
            <p:nvPr/>
          </p:nvSpPr>
          <p:spPr>
            <a:xfrm>
              <a:off x="4755587" y="2220828"/>
              <a:ext cx="57118" cy="4234"/>
            </a:xfrm>
            <a:custGeom>
              <a:avLst/>
              <a:gdLst/>
              <a:ahLst/>
              <a:cxnLst/>
              <a:rect l="l" t="t" r="r" b="b"/>
              <a:pathLst>
                <a:path w="3103" h="230" extrusionOk="0">
                  <a:moveTo>
                    <a:pt x="1797" y="1"/>
                  </a:moveTo>
                  <a:cubicBezTo>
                    <a:pt x="1189" y="1"/>
                    <a:pt x="583" y="53"/>
                    <a:pt x="0" y="150"/>
                  </a:cubicBezTo>
                  <a:cubicBezTo>
                    <a:pt x="366" y="199"/>
                    <a:pt x="750" y="230"/>
                    <a:pt x="1126" y="230"/>
                  </a:cubicBezTo>
                  <a:cubicBezTo>
                    <a:pt x="1264" y="230"/>
                    <a:pt x="1400" y="226"/>
                    <a:pt x="1534" y="217"/>
                  </a:cubicBezTo>
                  <a:cubicBezTo>
                    <a:pt x="1629" y="223"/>
                    <a:pt x="1722" y="225"/>
                    <a:pt x="1815" y="225"/>
                  </a:cubicBezTo>
                  <a:cubicBezTo>
                    <a:pt x="2246" y="225"/>
                    <a:pt x="2663" y="166"/>
                    <a:pt x="3102" y="83"/>
                  </a:cubicBezTo>
                  <a:cubicBezTo>
                    <a:pt x="2671" y="28"/>
                    <a:pt x="2233" y="1"/>
                    <a:pt x="1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0"/>
            <p:cNvSpPr/>
            <p:nvPr/>
          </p:nvSpPr>
          <p:spPr>
            <a:xfrm>
              <a:off x="4758035" y="2625756"/>
              <a:ext cx="72470" cy="130804"/>
            </a:xfrm>
            <a:custGeom>
              <a:avLst/>
              <a:gdLst/>
              <a:ahLst/>
              <a:cxnLst/>
              <a:rect l="l" t="t" r="r" b="b"/>
              <a:pathLst>
                <a:path w="3937" h="7106" extrusionOk="0">
                  <a:moveTo>
                    <a:pt x="0" y="1"/>
                  </a:moveTo>
                  <a:cubicBezTo>
                    <a:pt x="134" y="368"/>
                    <a:pt x="301" y="735"/>
                    <a:pt x="501" y="1102"/>
                  </a:cubicBezTo>
                  <a:cubicBezTo>
                    <a:pt x="834" y="1735"/>
                    <a:pt x="1268" y="2636"/>
                    <a:pt x="1802" y="3637"/>
                  </a:cubicBezTo>
                  <a:cubicBezTo>
                    <a:pt x="2335" y="4638"/>
                    <a:pt x="2836" y="5538"/>
                    <a:pt x="3236" y="6139"/>
                  </a:cubicBezTo>
                  <a:cubicBezTo>
                    <a:pt x="3436" y="6506"/>
                    <a:pt x="3670" y="6806"/>
                    <a:pt x="3937" y="7106"/>
                  </a:cubicBezTo>
                  <a:cubicBezTo>
                    <a:pt x="3770" y="6739"/>
                    <a:pt x="3570" y="6405"/>
                    <a:pt x="3370" y="6039"/>
                  </a:cubicBezTo>
                  <a:cubicBezTo>
                    <a:pt x="3003" y="5405"/>
                    <a:pt x="2502" y="4537"/>
                    <a:pt x="1969" y="3537"/>
                  </a:cubicBezTo>
                  <a:cubicBezTo>
                    <a:pt x="1468" y="2569"/>
                    <a:pt x="1001" y="1669"/>
                    <a:pt x="634" y="1035"/>
                  </a:cubicBezTo>
                  <a:cubicBezTo>
                    <a:pt x="467" y="668"/>
                    <a:pt x="234" y="3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0"/>
            <p:cNvSpPr/>
            <p:nvPr/>
          </p:nvSpPr>
          <p:spPr>
            <a:xfrm>
              <a:off x="4835402" y="2043048"/>
              <a:ext cx="22733" cy="262822"/>
            </a:xfrm>
            <a:custGeom>
              <a:avLst/>
              <a:gdLst/>
              <a:ahLst/>
              <a:cxnLst/>
              <a:rect l="l" t="t" r="r" b="b"/>
              <a:pathLst>
                <a:path w="1235" h="14278" extrusionOk="0">
                  <a:moveTo>
                    <a:pt x="1201" y="1"/>
                  </a:moveTo>
                  <a:lnTo>
                    <a:pt x="1201" y="1"/>
                  </a:lnTo>
                  <a:cubicBezTo>
                    <a:pt x="1101" y="1"/>
                    <a:pt x="801" y="3203"/>
                    <a:pt x="501" y="7139"/>
                  </a:cubicBezTo>
                  <a:cubicBezTo>
                    <a:pt x="201" y="11075"/>
                    <a:pt x="0" y="14278"/>
                    <a:pt x="34" y="14278"/>
                  </a:cubicBezTo>
                  <a:cubicBezTo>
                    <a:pt x="101" y="14278"/>
                    <a:pt x="434" y="11075"/>
                    <a:pt x="734" y="7139"/>
                  </a:cubicBezTo>
                  <a:cubicBezTo>
                    <a:pt x="1035" y="3203"/>
                    <a:pt x="1235" y="1"/>
                    <a:pt x="12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0"/>
            <p:cNvSpPr/>
            <p:nvPr/>
          </p:nvSpPr>
          <p:spPr>
            <a:xfrm>
              <a:off x="5033725" y="2256741"/>
              <a:ext cx="11081" cy="149837"/>
            </a:xfrm>
            <a:custGeom>
              <a:avLst/>
              <a:gdLst/>
              <a:ahLst/>
              <a:cxnLst/>
              <a:rect l="l" t="t" r="r" b="b"/>
              <a:pathLst>
                <a:path w="602" h="8140" extrusionOk="0">
                  <a:moveTo>
                    <a:pt x="34" y="0"/>
                  </a:moveTo>
                  <a:lnTo>
                    <a:pt x="34" y="0"/>
                  </a:lnTo>
                  <a:cubicBezTo>
                    <a:pt x="1" y="34"/>
                    <a:pt x="68" y="467"/>
                    <a:pt x="134" y="1201"/>
                  </a:cubicBezTo>
                  <a:cubicBezTo>
                    <a:pt x="234" y="1935"/>
                    <a:pt x="234" y="2969"/>
                    <a:pt x="234" y="4103"/>
                  </a:cubicBezTo>
                  <a:cubicBezTo>
                    <a:pt x="201" y="5037"/>
                    <a:pt x="234" y="6005"/>
                    <a:pt x="368" y="6972"/>
                  </a:cubicBezTo>
                  <a:cubicBezTo>
                    <a:pt x="401" y="7372"/>
                    <a:pt x="468" y="7772"/>
                    <a:pt x="601" y="8139"/>
                  </a:cubicBezTo>
                  <a:cubicBezTo>
                    <a:pt x="601" y="7739"/>
                    <a:pt x="568" y="7339"/>
                    <a:pt x="501" y="6972"/>
                  </a:cubicBezTo>
                  <a:cubicBezTo>
                    <a:pt x="434" y="6238"/>
                    <a:pt x="434" y="5204"/>
                    <a:pt x="434" y="4070"/>
                  </a:cubicBezTo>
                  <a:cubicBezTo>
                    <a:pt x="468" y="3136"/>
                    <a:pt x="401" y="2168"/>
                    <a:pt x="301" y="1201"/>
                  </a:cubicBezTo>
                  <a:cubicBezTo>
                    <a:pt x="268" y="801"/>
                    <a:pt x="168" y="401"/>
                    <a:pt x="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0"/>
            <p:cNvSpPr/>
            <p:nvPr/>
          </p:nvSpPr>
          <p:spPr>
            <a:xfrm>
              <a:off x="4159976" y="4329057"/>
              <a:ext cx="21518" cy="60193"/>
            </a:xfrm>
            <a:custGeom>
              <a:avLst/>
              <a:gdLst/>
              <a:ahLst/>
              <a:cxnLst/>
              <a:rect l="l" t="t" r="r" b="b"/>
              <a:pathLst>
                <a:path w="1169" h="3270" extrusionOk="0">
                  <a:moveTo>
                    <a:pt x="1168" y="1"/>
                  </a:moveTo>
                  <a:lnTo>
                    <a:pt x="1168" y="1"/>
                  </a:lnTo>
                  <a:cubicBezTo>
                    <a:pt x="935" y="535"/>
                    <a:pt x="734" y="1068"/>
                    <a:pt x="601" y="1635"/>
                  </a:cubicBezTo>
                  <a:cubicBezTo>
                    <a:pt x="334" y="2536"/>
                    <a:pt x="1" y="3236"/>
                    <a:pt x="67" y="3270"/>
                  </a:cubicBezTo>
                  <a:cubicBezTo>
                    <a:pt x="434" y="2803"/>
                    <a:pt x="668" y="2269"/>
                    <a:pt x="801" y="1702"/>
                  </a:cubicBezTo>
                  <a:cubicBezTo>
                    <a:pt x="1001" y="1168"/>
                    <a:pt x="1135" y="601"/>
                    <a:pt x="1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0"/>
            <p:cNvSpPr/>
            <p:nvPr/>
          </p:nvSpPr>
          <p:spPr>
            <a:xfrm>
              <a:off x="5009776" y="4329683"/>
              <a:ext cx="23359" cy="62641"/>
            </a:xfrm>
            <a:custGeom>
              <a:avLst/>
              <a:gdLst/>
              <a:ahLst/>
              <a:cxnLst/>
              <a:rect l="l" t="t" r="r" b="b"/>
              <a:pathLst>
                <a:path w="1269" h="3403" extrusionOk="0">
                  <a:moveTo>
                    <a:pt x="68" y="0"/>
                  </a:moveTo>
                  <a:lnTo>
                    <a:pt x="68" y="0"/>
                  </a:lnTo>
                  <a:cubicBezTo>
                    <a:pt x="1" y="34"/>
                    <a:pt x="234" y="801"/>
                    <a:pt x="601" y="1735"/>
                  </a:cubicBezTo>
                  <a:cubicBezTo>
                    <a:pt x="801" y="2302"/>
                    <a:pt x="1035" y="2869"/>
                    <a:pt x="1268" y="3403"/>
                  </a:cubicBezTo>
                  <a:cubicBezTo>
                    <a:pt x="1235" y="2802"/>
                    <a:pt x="1068" y="2202"/>
                    <a:pt x="801" y="1668"/>
                  </a:cubicBezTo>
                  <a:cubicBezTo>
                    <a:pt x="601" y="1101"/>
                    <a:pt x="368" y="534"/>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58" name="Google Shape;1758;p50"/>
          <p:cNvCxnSpPr>
            <a:stCxn id="1636" idx="2"/>
          </p:cNvCxnSpPr>
          <p:nvPr/>
        </p:nvCxnSpPr>
        <p:spPr>
          <a:xfrm>
            <a:off x="2714107" y="2228767"/>
            <a:ext cx="1343100" cy="234000"/>
          </a:xfrm>
          <a:prstGeom prst="bentConnector3">
            <a:avLst>
              <a:gd name="adj1" fmla="val 50000"/>
            </a:avLst>
          </a:prstGeom>
          <a:noFill/>
          <a:ln w="9525" cap="flat" cmpd="sng">
            <a:solidFill>
              <a:schemeClr val="accent3"/>
            </a:solidFill>
            <a:prstDash val="solid"/>
            <a:round/>
            <a:headEnd type="none" w="med" len="med"/>
            <a:tailEnd type="oval" w="med" len="med"/>
          </a:ln>
        </p:spPr>
      </p:cxnSp>
      <p:cxnSp>
        <p:nvCxnSpPr>
          <p:cNvPr id="1760" name="Google Shape;1760;p50"/>
          <p:cNvCxnSpPr>
            <a:stCxn id="1630" idx="2"/>
          </p:cNvCxnSpPr>
          <p:nvPr/>
        </p:nvCxnSpPr>
        <p:spPr>
          <a:xfrm flipH="1">
            <a:off x="4923007" y="2228767"/>
            <a:ext cx="1506900" cy="907800"/>
          </a:xfrm>
          <a:prstGeom prst="bentConnector3">
            <a:avLst>
              <a:gd name="adj1" fmla="val 62204"/>
            </a:avLst>
          </a:prstGeom>
          <a:noFill/>
          <a:ln w="9525" cap="flat" cmpd="sng">
            <a:solidFill>
              <a:schemeClr val="accent2"/>
            </a:solidFill>
            <a:prstDash val="solid"/>
            <a:round/>
            <a:headEnd type="none" w="med" len="med"/>
            <a:tailEnd type="oval" w="med" len="med"/>
          </a:ln>
        </p:spPr>
      </p:cxnSp>
      <p:sp>
        <p:nvSpPr>
          <p:cNvPr id="2" name="TextBox 1"/>
          <p:cNvSpPr txBox="1"/>
          <p:nvPr/>
        </p:nvSpPr>
        <p:spPr>
          <a:xfrm>
            <a:off x="6705600" y="2019744"/>
            <a:ext cx="1930337" cy="584775"/>
          </a:xfrm>
          <a:prstGeom prst="rect">
            <a:avLst/>
          </a:prstGeom>
          <a:noFill/>
        </p:spPr>
        <p:txBody>
          <a:bodyPr wrap="none" rtlCol="0">
            <a:spAutoFit/>
          </a:bodyPr>
          <a:lstStyle/>
          <a:p>
            <a:r>
              <a:rPr lang="mn-MN" sz="1600" dirty="0" smtClean="0">
                <a:latin typeface="Times New Roman" pitchFamily="18" charset="0"/>
                <a:cs typeface="Times New Roman" pitchFamily="18" charset="0"/>
              </a:rPr>
              <a:t>Гомдлыг бууруулах</a:t>
            </a:r>
          </a:p>
          <a:p>
            <a:pPr algn="ctr"/>
            <a:r>
              <a:rPr lang="mn-MN" sz="1600" dirty="0" smtClean="0">
                <a:latin typeface="Times New Roman" pitchFamily="18" charset="0"/>
                <a:cs typeface="Times New Roman" pitchFamily="18" charset="0"/>
              </a:rPr>
              <a:t>зөв чиглүүлэх</a:t>
            </a:r>
            <a:endParaRPr lang="en-US" sz="1600" dirty="0">
              <a:latin typeface="Times New Roman" pitchFamily="18" charset="0"/>
              <a:cs typeface="Times New Roman" pitchFamily="18" charset="0"/>
            </a:endParaRPr>
          </a:p>
        </p:txBody>
      </p:sp>
      <p:sp>
        <p:nvSpPr>
          <p:cNvPr id="3" name="TextBox 2"/>
          <p:cNvSpPr txBox="1"/>
          <p:nvPr/>
        </p:nvSpPr>
        <p:spPr>
          <a:xfrm>
            <a:off x="6533107" y="2708632"/>
            <a:ext cx="2382293" cy="954107"/>
          </a:xfrm>
          <a:prstGeom prst="rect">
            <a:avLst/>
          </a:prstGeom>
          <a:noFill/>
        </p:spPr>
        <p:txBody>
          <a:bodyPr wrap="square" rtlCol="0">
            <a:spAutoFit/>
          </a:bodyPr>
          <a:lstStyle/>
          <a:p>
            <a:r>
              <a:rPr lang="mn-MN" dirty="0" smtClean="0">
                <a:latin typeface="Times New Roman" pitchFamily="18" charset="0"/>
                <a:cs typeface="Times New Roman" pitchFamily="18" charset="0"/>
              </a:rPr>
              <a:t>Байгаа</a:t>
            </a:r>
            <a:r>
              <a:rPr lang="mn-MN" dirty="0">
                <a:latin typeface="Times New Roman" pitchFamily="18" charset="0"/>
                <a:cs typeface="Times New Roman" pitchFamily="18" charset="0"/>
              </a:rPr>
              <a:t> </a:t>
            </a:r>
            <a:r>
              <a:rPr lang="mn-MN" dirty="0" smtClean="0">
                <a:latin typeface="Times New Roman" pitchFamily="18" charset="0"/>
                <a:cs typeface="Times New Roman" pitchFamily="18" charset="0"/>
              </a:rPr>
              <a:t>программ хангамжаа бүрэн ашиглаж гомдлыг зөь чиглүүлвэл бидний ажлын цагийг хэмнэж өгнө.</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3193" name="Google Shape;3193;p66"/>
          <p:cNvSpPr txBox="1">
            <a:spLocks noGrp="1"/>
          </p:cNvSpPr>
          <p:nvPr>
            <p:ph type="title"/>
          </p:nvPr>
        </p:nvSpPr>
        <p:spPr>
          <a:xfrm>
            <a:off x="2971800" y="0"/>
            <a:ext cx="3852000" cy="116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dirty="0" err="1" smtClean="0">
                <a:latin typeface="Times New Roman" pitchFamily="18" charset="0"/>
                <a:cs typeface="Times New Roman" pitchFamily="18" charset="0"/>
              </a:rPr>
              <a:t>Дүгнэлт</a:t>
            </a:r>
            <a:endParaRPr dirty="0">
              <a:latin typeface="Times New Roman" pitchFamily="18" charset="0"/>
              <a:cs typeface="Times New Roman" pitchFamily="18" charset="0"/>
            </a:endParaRPr>
          </a:p>
        </p:txBody>
      </p:sp>
      <p:sp>
        <p:nvSpPr>
          <p:cNvPr id="2" name="Text Placeholder 1"/>
          <p:cNvSpPr>
            <a:spLocks noGrp="1"/>
          </p:cNvSpPr>
          <p:nvPr>
            <p:ph type="body" idx="1"/>
          </p:nvPr>
        </p:nvSpPr>
        <p:spPr>
          <a:xfrm>
            <a:off x="720000" y="1200150"/>
            <a:ext cx="6061800" cy="2977150"/>
          </a:xfrm>
        </p:spPr>
        <p:txBody>
          <a:bodyPr/>
          <a:lstStyle/>
          <a:p>
            <a:pPr marL="114300" indent="0" algn="just">
              <a:buNone/>
            </a:pPr>
            <a:r>
              <a:rPr lang="mn-MN" sz="1600" dirty="0" smtClean="0">
                <a:latin typeface="Times New Roman" pitchFamily="18" charset="0"/>
                <a:cs typeface="Times New Roman" pitchFamily="18" charset="0"/>
              </a:rPr>
              <a:t>Энэхүү 4 сарын хугацаанд онолын хувьд л сурч байсан миний хувьд практик дээр гараад мэдэхгүй зүйл олон бүх зүйл шинэ байсан. Одоо харин </a:t>
            </a:r>
            <a:r>
              <a:rPr lang="mn-MN" sz="1600" dirty="0" smtClean="0">
                <a:latin typeface="Times New Roman" pitchFamily="18" charset="0"/>
                <a:cs typeface="Times New Roman" pitchFamily="18" charset="0"/>
              </a:rPr>
              <a:t>эргээд сурсан зүйлсийн жагсаалтаа харахад чамгүй их зүйл сурч олон хүний заавар зөвлөгөөгөөр ихээхэн туршлага хуримтлуулж цаашид лавшруулан сурч мэдлэгээ зузаатгах үндэс сууриа сайн тавьж чадсан гэж бодож байна. Мэдээж ахиад суралцах зүйл олон байгаа. Эхлүүлсэн ажлаа дуусгадаг, шинийг илүү ирэлхийлж, удаан ажилласан мундаг туршлагатай инженерүүдтэйгээ энэ зэрэгцэн алхахын төлөө илүү их хичээж, бага багаар урагш алхаж байгаа алхамаа илүү томруулахад өөрийгөө сайн дайчилах болно.</a:t>
            </a:r>
            <a:endParaRPr lang="en-US" sz="1600" dirty="0">
              <a:latin typeface="Times New Roman" pitchFamily="18" charset="0"/>
              <a:cs typeface="Times New Roman" pitchFamily="18" charset="0"/>
            </a:endParaRPr>
          </a:p>
        </p:txBody>
      </p:sp>
      <p:grpSp>
        <p:nvGrpSpPr>
          <p:cNvPr id="3198" name="Google Shape;3198;p66"/>
          <p:cNvGrpSpPr/>
          <p:nvPr/>
        </p:nvGrpSpPr>
        <p:grpSpPr>
          <a:xfrm>
            <a:off x="7056509" y="1253736"/>
            <a:ext cx="1435701" cy="3329938"/>
            <a:chOff x="3811178" y="1275262"/>
            <a:chExt cx="1435701" cy="3329938"/>
          </a:xfrm>
        </p:grpSpPr>
        <p:grpSp>
          <p:nvGrpSpPr>
            <p:cNvPr id="3199" name="Google Shape;3199;p66"/>
            <p:cNvGrpSpPr/>
            <p:nvPr/>
          </p:nvGrpSpPr>
          <p:grpSpPr>
            <a:xfrm>
              <a:off x="3811178" y="1275262"/>
              <a:ext cx="1370544" cy="1795841"/>
              <a:chOff x="7481729" y="2732059"/>
              <a:chExt cx="1138042" cy="1491191"/>
            </a:xfrm>
          </p:grpSpPr>
          <p:sp>
            <p:nvSpPr>
              <p:cNvPr id="3200" name="Google Shape;3200;p66"/>
              <p:cNvSpPr/>
              <p:nvPr/>
            </p:nvSpPr>
            <p:spPr>
              <a:xfrm>
                <a:off x="8280269" y="3409074"/>
                <a:ext cx="339502" cy="207754"/>
              </a:xfrm>
              <a:custGeom>
                <a:avLst/>
                <a:gdLst/>
                <a:ahLst/>
                <a:cxnLst/>
                <a:rect l="l" t="t" r="r" b="b"/>
                <a:pathLst>
                  <a:path w="14678" h="8982" extrusionOk="0">
                    <a:moveTo>
                      <a:pt x="7566" y="0"/>
                    </a:moveTo>
                    <a:cubicBezTo>
                      <a:pt x="4345" y="0"/>
                      <a:pt x="1187" y="1933"/>
                      <a:pt x="1" y="5345"/>
                    </a:cubicBezTo>
                    <a:lnTo>
                      <a:pt x="935" y="8981"/>
                    </a:lnTo>
                    <a:cubicBezTo>
                      <a:pt x="1302" y="7747"/>
                      <a:pt x="2069" y="6546"/>
                      <a:pt x="3270" y="6046"/>
                    </a:cubicBezTo>
                    <a:cubicBezTo>
                      <a:pt x="3710" y="5845"/>
                      <a:pt x="4197" y="5762"/>
                      <a:pt x="4701" y="5762"/>
                    </a:cubicBezTo>
                    <a:cubicBezTo>
                      <a:pt x="5535" y="5762"/>
                      <a:pt x="6416" y="5988"/>
                      <a:pt x="7206" y="6279"/>
                    </a:cubicBezTo>
                    <a:cubicBezTo>
                      <a:pt x="8440" y="6713"/>
                      <a:pt x="9708" y="7347"/>
                      <a:pt x="11042" y="7413"/>
                    </a:cubicBezTo>
                    <a:cubicBezTo>
                      <a:pt x="11133" y="7420"/>
                      <a:pt x="11225" y="7424"/>
                      <a:pt x="11318" y="7424"/>
                    </a:cubicBezTo>
                    <a:cubicBezTo>
                      <a:pt x="12581" y="7424"/>
                      <a:pt x="13938" y="6791"/>
                      <a:pt x="14311" y="5579"/>
                    </a:cubicBezTo>
                    <a:cubicBezTo>
                      <a:pt x="14678" y="4378"/>
                      <a:pt x="13944" y="3077"/>
                      <a:pt x="13043" y="2210"/>
                    </a:cubicBezTo>
                    <a:cubicBezTo>
                      <a:pt x="11474" y="704"/>
                      <a:pt x="9509" y="0"/>
                      <a:pt x="7566"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8280269" y="3409074"/>
                <a:ext cx="339502" cy="207754"/>
              </a:xfrm>
              <a:custGeom>
                <a:avLst/>
                <a:gdLst/>
                <a:ahLst/>
                <a:cxnLst/>
                <a:rect l="l" t="t" r="r" b="b"/>
                <a:pathLst>
                  <a:path w="14678" h="8982" extrusionOk="0">
                    <a:moveTo>
                      <a:pt x="7566" y="0"/>
                    </a:moveTo>
                    <a:cubicBezTo>
                      <a:pt x="4345" y="0"/>
                      <a:pt x="1187" y="1933"/>
                      <a:pt x="1" y="5345"/>
                    </a:cubicBezTo>
                    <a:lnTo>
                      <a:pt x="935" y="8981"/>
                    </a:lnTo>
                    <a:cubicBezTo>
                      <a:pt x="1302" y="7747"/>
                      <a:pt x="2069" y="6546"/>
                      <a:pt x="3270" y="6046"/>
                    </a:cubicBezTo>
                    <a:cubicBezTo>
                      <a:pt x="3710" y="5845"/>
                      <a:pt x="4197" y="5762"/>
                      <a:pt x="4701" y="5762"/>
                    </a:cubicBezTo>
                    <a:cubicBezTo>
                      <a:pt x="5535" y="5762"/>
                      <a:pt x="6416" y="5988"/>
                      <a:pt x="7206" y="6279"/>
                    </a:cubicBezTo>
                    <a:cubicBezTo>
                      <a:pt x="8440" y="6713"/>
                      <a:pt x="9708" y="7347"/>
                      <a:pt x="11042" y="7413"/>
                    </a:cubicBezTo>
                    <a:cubicBezTo>
                      <a:pt x="11133" y="7420"/>
                      <a:pt x="11225" y="7424"/>
                      <a:pt x="11318" y="7424"/>
                    </a:cubicBezTo>
                    <a:cubicBezTo>
                      <a:pt x="12581" y="7424"/>
                      <a:pt x="13938" y="6791"/>
                      <a:pt x="14311" y="5579"/>
                    </a:cubicBezTo>
                    <a:cubicBezTo>
                      <a:pt x="14678" y="4378"/>
                      <a:pt x="13944" y="3077"/>
                      <a:pt x="13043" y="2210"/>
                    </a:cubicBezTo>
                    <a:cubicBezTo>
                      <a:pt x="11474" y="704"/>
                      <a:pt x="9509" y="0"/>
                      <a:pt x="7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8011012" y="3385134"/>
                <a:ext cx="504604" cy="372254"/>
              </a:xfrm>
              <a:custGeom>
                <a:avLst/>
                <a:gdLst/>
                <a:ahLst/>
                <a:cxnLst/>
                <a:rect l="l" t="t" r="r" b="b"/>
                <a:pathLst>
                  <a:path w="21816" h="16094" extrusionOk="0">
                    <a:moveTo>
                      <a:pt x="14703" y="0"/>
                    </a:moveTo>
                    <a:cubicBezTo>
                      <a:pt x="11905" y="0"/>
                      <a:pt x="9109" y="670"/>
                      <a:pt x="6571" y="2010"/>
                    </a:cubicBezTo>
                    <a:cubicBezTo>
                      <a:pt x="4203" y="3278"/>
                      <a:pt x="2035" y="5246"/>
                      <a:pt x="1067" y="7748"/>
                    </a:cubicBezTo>
                    <a:cubicBezTo>
                      <a:pt x="67" y="10283"/>
                      <a:pt x="0" y="13552"/>
                      <a:pt x="1968" y="15420"/>
                    </a:cubicBezTo>
                    <a:cubicBezTo>
                      <a:pt x="3098" y="15877"/>
                      <a:pt x="4268" y="16094"/>
                      <a:pt x="5419" y="16094"/>
                    </a:cubicBezTo>
                    <a:cubicBezTo>
                      <a:pt x="8890" y="16094"/>
                      <a:pt x="12199" y="14123"/>
                      <a:pt x="13777" y="10817"/>
                    </a:cubicBezTo>
                    <a:cubicBezTo>
                      <a:pt x="14677" y="8915"/>
                      <a:pt x="14911" y="6747"/>
                      <a:pt x="15978" y="4946"/>
                    </a:cubicBezTo>
                    <a:cubicBezTo>
                      <a:pt x="17246" y="2911"/>
                      <a:pt x="19414" y="1610"/>
                      <a:pt x="21816" y="1510"/>
                    </a:cubicBezTo>
                    <a:cubicBezTo>
                      <a:pt x="19555" y="503"/>
                      <a:pt x="17128" y="0"/>
                      <a:pt x="14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7960843" y="2732059"/>
                <a:ext cx="330250" cy="749736"/>
              </a:xfrm>
              <a:custGeom>
                <a:avLst/>
                <a:gdLst/>
                <a:ahLst/>
                <a:cxnLst/>
                <a:rect l="l" t="t" r="r" b="b"/>
                <a:pathLst>
                  <a:path w="14278" h="32414" extrusionOk="0">
                    <a:moveTo>
                      <a:pt x="4725" y="1"/>
                    </a:moveTo>
                    <a:cubicBezTo>
                      <a:pt x="3699" y="1"/>
                      <a:pt x="2699" y="296"/>
                      <a:pt x="1902" y="958"/>
                    </a:cubicBezTo>
                    <a:cubicBezTo>
                      <a:pt x="368" y="2225"/>
                      <a:pt x="1" y="4460"/>
                      <a:pt x="268" y="6462"/>
                    </a:cubicBezTo>
                    <a:cubicBezTo>
                      <a:pt x="501" y="8430"/>
                      <a:pt x="1268" y="10298"/>
                      <a:pt x="1602" y="12299"/>
                    </a:cubicBezTo>
                    <a:cubicBezTo>
                      <a:pt x="2136" y="15602"/>
                      <a:pt x="1335" y="19004"/>
                      <a:pt x="1035" y="22340"/>
                    </a:cubicBezTo>
                    <a:cubicBezTo>
                      <a:pt x="701" y="25709"/>
                      <a:pt x="1002" y="29845"/>
                      <a:pt x="3170" y="32414"/>
                    </a:cubicBezTo>
                    <a:lnTo>
                      <a:pt x="3370" y="32414"/>
                    </a:lnTo>
                    <a:cubicBezTo>
                      <a:pt x="8207" y="30946"/>
                      <a:pt x="11476" y="26643"/>
                      <a:pt x="12877" y="21773"/>
                    </a:cubicBezTo>
                    <a:cubicBezTo>
                      <a:pt x="14278" y="16936"/>
                      <a:pt x="13677" y="11665"/>
                      <a:pt x="11943" y="6929"/>
                    </a:cubicBezTo>
                    <a:cubicBezTo>
                      <a:pt x="11209" y="4760"/>
                      <a:pt x="10108" y="2592"/>
                      <a:pt x="8273" y="1191"/>
                    </a:cubicBezTo>
                    <a:cubicBezTo>
                      <a:pt x="7266" y="440"/>
                      <a:pt x="5976" y="1"/>
                      <a:pt x="4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8009463" y="3425450"/>
                <a:ext cx="323288" cy="544735"/>
              </a:xfrm>
              <a:custGeom>
                <a:avLst/>
                <a:gdLst/>
                <a:ahLst/>
                <a:cxnLst/>
                <a:rect l="l" t="t" r="r" b="b"/>
                <a:pathLst>
                  <a:path w="13977" h="23551" extrusionOk="0">
                    <a:moveTo>
                      <a:pt x="13977" y="1"/>
                    </a:moveTo>
                    <a:cubicBezTo>
                      <a:pt x="13877" y="1"/>
                      <a:pt x="13777" y="34"/>
                      <a:pt x="13677" y="101"/>
                    </a:cubicBezTo>
                    <a:lnTo>
                      <a:pt x="12910" y="434"/>
                    </a:lnTo>
                    <a:cubicBezTo>
                      <a:pt x="12576" y="568"/>
                      <a:pt x="12176" y="768"/>
                      <a:pt x="11709" y="1035"/>
                    </a:cubicBezTo>
                    <a:cubicBezTo>
                      <a:pt x="11242" y="1301"/>
                      <a:pt x="10708" y="1568"/>
                      <a:pt x="10174" y="1969"/>
                    </a:cubicBezTo>
                    <a:cubicBezTo>
                      <a:pt x="7306" y="3870"/>
                      <a:pt x="4904" y="6438"/>
                      <a:pt x="3203" y="9474"/>
                    </a:cubicBezTo>
                    <a:cubicBezTo>
                      <a:pt x="2269" y="11109"/>
                      <a:pt x="1568" y="12876"/>
                      <a:pt x="1134" y="14744"/>
                    </a:cubicBezTo>
                    <a:cubicBezTo>
                      <a:pt x="768" y="16246"/>
                      <a:pt x="467" y="17780"/>
                      <a:pt x="301" y="19314"/>
                    </a:cubicBezTo>
                    <a:cubicBezTo>
                      <a:pt x="134" y="20615"/>
                      <a:pt x="67" y="21683"/>
                      <a:pt x="34" y="22417"/>
                    </a:cubicBezTo>
                    <a:lnTo>
                      <a:pt x="34" y="23251"/>
                    </a:lnTo>
                    <a:cubicBezTo>
                      <a:pt x="0" y="23351"/>
                      <a:pt x="0" y="23451"/>
                      <a:pt x="34" y="23551"/>
                    </a:cubicBezTo>
                    <a:cubicBezTo>
                      <a:pt x="34" y="23451"/>
                      <a:pt x="34" y="23384"/>
                      <a:pt x="34" y="23284"/>
                    </a:cubicBezTo>
                    <a:lnTo>
                      <a:pt x="100" y="22450"/>
                    </a:lnTo>
                    <a:cubicBezTo>
                      <a:pt x="134" y="21716"/>
                      <a:pt x="234" y="20649"/>
                      <a:pt x="401" y="19348"/>
                    </a:cubicBezTo>
                    <a:cubicBezTo>
                      <a:pt x="801" y="16746"/>
                      <a:pt x="1368" y="13077"/>
                      <a:pt x="3369" y="9574"/>
                    </a:cubicBezTo>
                    <a:cubicBezTo>
                      <a:pt x="5037" y="6572"/>
                      <a:pt x="7406" y="4003"/>
                      <a:pt x="10241" y="2069"/>
                    </a:cubicBezTo>
                    <a:cubicBezTo>
                      <a:pt x="10775" y="1668"/>
                      <a:pt x="11308" y="1368"/>
                      <a:pt x="11742" y="1101"/>
                    </a:cubicBezTo>
                    <a:cubicBezTo>
                      <a:pt x="12209" y="868"/>
                      <a:pt x="12609" y="668"/>
                      <a:pt x="12943" y="468"/>
                    </a:cubicBezTo>
                    <a:lnTo>
                      <a:pt x="13710" y="134"/>
                    </a:lnTo>
                    <a:cubicBezTo>
                      <a:pt x="13810" y="101"/>
                      <a:pt x="13877" y="34"/>
                      <a:pt x="13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7481729" y="3247233"/>
                <a:ext cx="335639" cy="224754"/>
              </a:xfrm>
              <a:custGeom>
                <a:avLst/>
                <a:gdLst/>
                <a:ahLst/>
                <a:cxnLst/>
                <a:rect l="l" t="t" r="r" b="b"/>
                <a:pathLst>
                  <a:path w="14511" h="9717" extrusionOk="0">
                    <a:moveTo>
                      <a:pt x="13481" y="3519"/>
                    </a:moveTo>
                    <a:lnTo>
                      <a:pt x="14510" y="3903"/>
                    </a:lnTo>
                    <a:cubicBezTo>
                      <a:pt x="14198" y="3692"/>
                      <a:pt x="13847" y="3568"/>
                      <a:pt x="13481" y="3519"/>
                    </a:cubicBezTo>
                    <a:close/>
                    <a:moveTo>
                      <a:pt x="4036" y="0"/>
                    </a:moveTo>
                    <a:cubicBezTo>
                      <a:pt x="0" y="2435"/>
                      <a:pt x="0" y="4637"/>
                      <a:pt x="701" y="6738"/>
                    </a:cubicBezTo>
                    <a:cubicBezTo>
                      <a:pt x="1243" y="8448"/>
                      <a:pt x="2979" y="9716"/>
                      <a:pt x="4721" y="9716"/>
                    </a:cubicBezTo>
                    <a:cubicBezTo>
                      <a:pt x="5120" y="9716"/>
                      <a:pt x="5519" y="9650"/>
                      <a:pt x="5904" y="9507"/>
                    </a:cubicBezTo>
                    <a:cubicBezTo>
                      <a:pt x="7072" y="9040"/>
                      <a:pt x="7906" y="8039"/>
                      <a:pt x="8606" y="7038"/>
                    </a:cubicBezTo>
                    <a:cubicBezTo>
                      <a:pt x="9340" y="6004"/>
                      <a:pt x="10007" y="4937"/>
                      <a:pt x="11008" y="4203"/>
                    </a:cubicBezTo>
                    <a:cubicBezTo>
                      <a:pt x="11604" y="3766"/>
                      <a:pt x="12366" y="3494"/>
                      <a:pt x="13103" y="3494"/>
                    </a:cubicBezTo>
                    <a:cubicBezTo>
                      <a:pt x="13230" y="3494"/>
                      <a:pt x="13356" y="3503"/>
                      <a:pt x="13481" y="3519"/>
                    </a:cubicBezTo>
                    <a:lnTo>
                      <a:pt x="13481" y="3519"/>
                    </a:lnTo>
                    <a:lnTo>
                      <a:pt x="4036" y="0"/>
                    </a:ln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7481729" y="3247233"/>
                <a:ext cx="335639" cy="224754"/>
              </a:xfrm>
              <a:custGeom>
                <a:avLst/>
                <a:gdLst/>
                <a:ahLst/>
                <a:cxnLst/>
                <a:rect l="l" t="t" r="r" b="b"/>
                <a:pathLst>
                  <a:path w="14511" h="9717" extrusionOk="0">
                    <a:moveTo>
                      <a:pt x="13481" y="3519"/>
                    </a:moveTo>
                    <a:lnTo>
                      <a:pt x="14510" y="3903"/>
                    </a:lnTo>
                    <a:cubicBezTo>
                      <a:pt x="14198" y="3692"/>
                      <a:pt x="13847" y="3568"/>
                      <a:pt x="13481" y="3519"/>
                    </a:cubicBezTo>
                    <a:close/>
                    <a:moveTo>
                      <a:pt x="4036" y="0"/>
                    </a:moveTo>
                    <a:cubicBezTo>
                      <a:pt x="0" y="2435"/>
                      <a:pt x="0" y="4637"/>
                      <a:pt x="701" y="6738"/>
                    </a:cubicBezTo>
                    <a:cubicBezTo>
                      <a:pt x="1243" y="8448"/>
                      <a:pt x="2979" y="9716"/>
                      <a:pt x="4721" y="9716"/>
                    </a:cubicBezTo>
                    <a:cubicBezTo>
                      <a:pt x="5120" y="9716"/>
                      <a:pt x="5519" y="9650"/>
                      <a:pt x="5904" y="9507"/>
                    </a:cubicBezTo>
                    <a:cubicBezTo>
                      <a:pt x="7072" y="9040"/>
                      <a:pt x="7906" y="8039"/>
                      <a:pt x="8606" y="7038"/>
                    </a:cubicBezTo>
                    <a:cubicBezTo>
                      <a:pt x="9340" y="6004"/>
                      <a:pt x="10007" y="4937"/>
                      <a:pt x="11008" y="4203"/>
                    </a:cubicBezTo>
                    <a:cubicBezTo>
                      <a:pt x="11604" y="3766"/>
                      <a:pt x="12366" y="3494"/>
                      <a:pt x="13103" y="3494"/>
                    </a:cubicBezTo>
                    <a:cubicBezTo>
                      <a:pt x="13230" y="3494"/>
                      <a:pt x="13356" y="3503"/>
                      <a:pt x="13481" y="3519"/>
                    </a:cubicBezTo>
                    <a:lnTo>
                      <a:pt x="13481" y="3519"/>
                    </a:lnTo>
                    <a:lnTo>
                      <a:pt x="40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7504859" y="3182007"/>
                <a:ext cx="458321" cy="297267"/>
              </a:xfrm>
              <a:custGeom>
                <a:avLst/>
                <a:gdLst/>
                <a:ahLst/>
                <a:cxnLst/>
                <a:rect l="l" t="t" r="r" b="b"/>
                <a:pathLst>
                  <a:path w="19815" h="12852" extrusionOk="0">
                    <a:moveTo>
                      <a:pt x="12531" y="0"/>
                    </a:moveTo>
                    <a:cubicBezTo>
                      <a:pt x="12222" y="0"/>
                      <a:pt x="11913" y="8"/>
                      <a:pt x="11609" y="18"/>
                    </a:cubicBezTo>
                    <a:cubicBezTo>
                      <a:pt x="9407" y="85"/>
                      <a:pt x="7173" y="252"/>
                      <a:pt x="5071" y="1019"/>
                    </a:cubicBezTo>
                    <a:cubicBezTo>
                      <a:pt x="3003" y="1786"/>
                      <a:pt x="901" y="3454"/>
                      <a:pt x="1" y="5489"/>
                    </a:cubicBezTo>
                    <a:cubicBezTo>
                      <a:pt x="726" y="4491"/>
                      <a:pt x="2161" y="3971"/>
                      <a:pt x="3530" y="3971"/>
                    </a:cubicBezTo>
                    <a:cubicBezTo>
                      <a:pt x="4174" y="3971"/>
                      <a:pt x="4804" y="4086"/>
                      <a:pt x="5338" y="4321"/>
                    </a:cubicBezTo>
                    <a:cubicBezTo>
                      <a:pt x="6972" y="5055"/>
                      <a:pt x="8173" y="6489"/>
                      <a:pt x="9241" y="7924"/>
                    </a:cubicBezTo>
                    <a:cubicBezTo>
                      <a:pt x="10341" y="9358"/>
                      <a:pt x="11376" y="10892"/>
                      <a:pt x="12877" y="11893"/>
                    </a:cubicBezTo>
                    <a:cubicBezTo>
                      <a:pt x="13760" y="12482"/>
                      <a:pt x="14841" y="12852"/>
                      <a:pt x="15886" y="12852"/>
                    </a:cubicBezTo>
                    <a:cubicBezTo>
                      <a:pt x="16616" y="12852"/>
                      <a:pt x="17330" y="12672"/>
                      <a:pt x="17947" y="12260"/>
                    </a:cubicBezTo>
                    <a:cubicBezTo>
                      <a:pt x="18914" y="11526"/>
                      <a:pt x="19515" y="10459"/>
                      <a:pt x="19681" y="9258"/>
                    </a:cubicBezTo>
                    <a:cubicBezTo>
                      <a:pt x="19815" y="8090"/>
                      <a:pt x="19715" y="6890"/>
                      <a:pt x="19448" y="5755"/>
                    </a:cubicBezTo>
                    <a:cubicBezTo>
                      <a:pt x="19081" y="4054"/>
                      <a:pt x="18481" y="2286"/>
                      <a:pt x="17146" y="1219"/>
                    </a:cubicBezTo>
                    <a:cubicBezTo>
                      <a:pt x="15881" y="207"/>
                      <a:pt x="14190" y="0"/>
                      <a:pt x="12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7692350" y="3191675"/>
                <a:ext cx="239974" cy="695959"/>
              </a:xfrm>
              <a:custGeom>
                <a:avLst/>
                <a:gdLst/>
                <a:ahLst/>
                <a:cxnLst/>
                <a:rect l="l" t="t" r="r" b="b"/>
                <a:pathLst>
                  <a:path w="10375" h="30089" extrusionOk="0">
                    <a:moveTo>
                      <a:pt x="1" y="0"/>
                    </a:moveTo>
                    <a:cubicBezTo>
                      <a:pt x="1" y="0"/>
                      <a:pt x="34" y="34"/>
                      <a:pt x="101" y="34"/>
                    </a:cubicBezTo>
                    <a:lnTo>
                      <a:pt x="1" y="0"/>
                    </a:lnTo>
                    <a:close/>
                    <a:moveTo>
                      <a:pt x="101" y="34"/>
                    </a:moveTo>
                    <a:lnTo>
                      <a:pt x="334" y="134"/>
                    </a:lnTo>
                    <a:lnTo>
                      <a:pt x="734" y="301"/>
                    </a:lnTo>
                    <a:cubicBezTo>
                      <a:pt x="901" y="367"/>
                      <a:pt x="1068" y="467"/>
                      <a:pt x="1268" y="534"/>
                    </a:cubicBezTo>
                    <a:cubicBezTo>
                      <a:pt x="2369" y="1068"/>
                      <a:pt x="3370" y="1768"/>
                      <a:pt x="4270" y="2602"/>
                    </a:cubicBezTo>
                    <a:cubicBezTo>
                      <a:pt x="4904" y="3169"/>
                      <a:pt x="5471" y="3803"/>
                      <a:pt x="5971" y="4470"/>
                    </a:cubicBezTo>
                    <a:cubicBezTo>
                      <a:pt x="7206" y="6105"/>
                      <a:pt x="8140" y="7939"/>
                      <a:pt x="8773" y="9874"/>
                    </a:cubicBezTo>
                    <a:cubicBezTo>
                      <a:pt x="9074" y="11008"/>
                      <a:pt x="9307" y="12109"/>
                      <a:pt x="9441" y="13276"/>
                    </a:cubicBezTo>
                    <a:cubicBezTo>
                      <a:pt x="9741" y="15645"/>
                      <a:pt x="9908" y="17880"/>
                      <a:pt x="10008" y="19948"/>
                    </a:cubicBezTo>
                    <a:cubicBezTo>
                      <a:pt x="10141" y="21983"/>
                      <a:pt x="10208" y="23851"/>
                      <a:pt x="10241" y="25385"/>
                    </a:cubicBezTo>
                    <a:cubicBezTo>
                      <a:pt x="10275" y="26953"/>
                      <a:pt x="10308" y="28187"/>
                      <a:pt x="10341" y="29088"/>
                    </a:cubicBezTo>
                    <a:cubicBezTo>
                      <a:pt x="10375" y="29521"/>
                      <a:pt x="10375" y="29855"/>
                      <a:pt x="10375" y="30089"/>
                    </a:cubicBezTo>
                    <a:lnTo>
                      <a:pt x="10375" y="29088"/>
                    </a:lnTo>
                    <a:cubicBezTo>
                      <a:pt x="10375" y="28221"/>
                      <a:pt x="10375" y="26953"/>
                      <a:pt x="10341" y="25385"/>
                    </a:cubicBezTo>
                    <a:cubicBezTo>
                      <a:pt x="10308" y="23851"/>
                      <a:pt x="10241" y="21983"/>
                      <a:pt x="10141" y="19948"/>
                    </a:cubicBezTo>
                    <a:cubicBezTo>
                      <a:pt x="10041" y="17880"/>
                      <a:pt x="9908" y="15611"/>
                      <a:pt x="9574" y="13276"/>
                    </a:cubicBezTo>
                    <a:cubicBezTo>
                      <a:pt x="9441" y="12109"/>
                      <a:pt x="9240" y="10975"/>
                      <a:pt x="8907" y="9841"/>
                    </a:cubicBezTo>
                    <a:cubicBezTo>
                      <a:pt x="8573" y="8807"/>
                      <a:pt x="8173" y="7839"/>
                      <a:pt x="7673" y="6872"/>
                    </a:cubicBezTo>
                    <a:cubicBezTo>
                      <a:pt x="7206" y="6005"/>
                      <a:pt x="6705" y="5171"/>
                      <a:pt x="6105" y="4370"/>
                    </a:cubicBezTo>
                    <a:cubicBezTo>
                      <a:pt x="5571" y="3703"/>
                      <a:pt x="5004" y="3069"/>
                      <a:pt x="4370" y="2502"/>
                    </a:cubicBezTo>
                    <a:cubicBezTo>
                      <a:pt x="3470" y="1668"/>
                      <a:pt x="2436" y="1001"/>
                      <a:pt x="1301" y="467"/>
                    </a:cubicBezTo>
                    <a:cubicBezTo>
                      <a:pt x="1101" y="401"/>
                      <a:pt x="935" y="301"/>
                      <a:pt x="768" y="234"/>
                    </a:cubicBezTo>
                    <a:lnTo>
                      <a:pt x="334" y="100"/>
                    </a:lnTo>
                    <a:lnTo>
                      <a:pt x="101" y="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7947729" y="2910831"/>
                <a:ext cx="155110" cy="1026949"/>
              </a:xfrm>
              <a:custGeom>
                <a:avLst/>
                <a:gdLst/>
                <a:ahLst/>
                <a:cxnLst/>
                <a:rect l="l" t="t" r="r" b="b"/>
                <a:pathLst>
                  <a:path w="6706" h="44399" extrusionOk="0">
                    <a:moveTo>
                      <a:pt x="6138" y="0"/>
                    </a:moveTo>
                    <a:lnTo>
                      <a:pt x="6138" y="367"/>
                    </a:lnTo>
                    <a:cubicBezTo>
                      <a:pt x="6172" y="667"/>
                      <a:pt x="6205" y="1101"/>
                      <a:pt x="6239" y="1668"/>
                    </a:cubicBezTo>
                    <a:cubicBezTo>
                      <a:pt x="6305" y="2836"/>
                      <a:pt x="6405" y="4504"/>
                      <a:pt x="6472" y="6538"/>
                    </a:cubicBezTo>
                    <a:cubicBezTo>
                      <a:pt x="6572" y="8940"/>
                      <a:pt x="6539" y="11375"/>
                      <a:pt x="6339" y="13777"/>
                    </a:cubicBezTo>
                    <a:cubicBezTo>
                      <a:pt x="6239" y="15178"/>
                      <a:pt x="6038" y="16579"/>
                      <a:pt x="5772" y="17980"/>
                    </a:cubicBezTo>
                    <a:cubicBezTo>
                      <a:pt x="5471" y="19481"/>
                      <a:pt x="5071" y="20949"/>
                      <a:pt x="4604" y="22383"/>
                    </a:cubicBezTo>
                    <a:cubicBezTo>
                      <a:pt x="3637" y="25352"/>
                      <a:pt x="2536" y="28154"/>
                      <a:pt x="1702" y="30722"/>
                    </a:cubicBezTo>
                    <a:cubicBezTo>
                      <a:pt x="935" y="33024"/>
                      <a:pt x="401" y="35392"/>
                      <a:pt x="168" y="37794"/>
                    </a:cubicBezTo>
                    <a:cubicBezTo>
                      <a:pt x="1" y="39429"/>
                      <a:pt x="67" y="41063"/>
                      <a:pt x="334" y="42664"/>
                    </a:cubicBezTo>
                    <a:cubicBezTo>
                      <a:pt x="429" y="43231"/>
                      <a:pt x="583" y="43769"/>
                      <a:pt x="768" y="44304"/>
                    </a:cubicBezTo>
                    <a:lnTo>
                      <a:pt x="768" y="44304"/>
                    </a:lnTo>
                    <a:cubicBezTo>
                      <a:pt x="768" y="44302"/>
                      <a:pt x="768" y="44300"/>
                      <a:pt x="768" y="44299"/>
                    </a:cubicBezTo>
                    <a:lnTo>
                      <a:pt x="701" y="43932"/>
                    </a:lnTo>
                    <a:cubicBezTo>
                      <a:pt x="601" y="43665"/>
                      <a:pt x="534" y="43231"/>
                      <a:pt x="434" y="42664"/>
                    </a:cubicBezTo>
                    <a:cubicBezTo>
                      <a:pt x="168" y="41063"/>
                      <a:pt x="134" y="39429"/>
                      <a:pt x="301" y="37794"/>
                    </a:cubicBezTo>
                    <a:cubicBezTo>
                      <a:pt x="568" y="35426"/>
                      <a:pt x="1102" y="33057"/>
                      <a:pt x="1869" y="30789"/>
                    </a:cubicBezTo>
                    <a:cubicBezTo>
                      <a:pt x="2703" y="28220"/>
                      <a:pt x="3803" y="25452"/>
                      <a:pt x="4771" y="22450"/>
                    </a:cubicBezTo>
                    <a:cubicBezTo>
                      <a:pt x="5271" y="20982"/>
                      <a:pt x="5638" y="19514"/>
                      <a:pt x="5938" y="18013"/>
                    </a:cubicBezTo>
                    <a:cubicBezTo>
                      <a:pt x="6205" y="16612"/>
                      <a:pt x="6405" y="15178"/>
                      <a:pt x="6505" y="13777"/>
                    </a:cubicBezTo>
                    <a:cubicBezTo>
                      <a:pt x="6672" y="11375"/>
                      <a:pt x="6706" y="8940"/>
                      <a:pt x="6605" y="6538"/>
                    </a:cubicBezTo>
                    <a:cubicBezTo>
                      <a:pt x="6505" y="4470"/>
                      <a:pt x="6372" y="2836"/>
                      <a:pt x="6305" y="1668"/>
                    </a:cubicBezTo>
                    <a:cubicBezTo>
                      <a:pt x="6239" y="1101"/>
                      <a:pt x="6205" y="667"/>
                      <a:pt x="6172" y="367"/>
                    </a:cubicBezTo>
                    <a:cubicBezTo>
                      <a:pt x="6172" y="200"/>
                      <a:pt x="6138" y="100"/>
                      <a:pt x="6138" y="0"/>
                    </a:cubicBezTo>
                    <a:close/>
                    <a:moveTo>
                      <a:pt x="768" y="44304"/>
                    </a:moveTo>
                    <a:cubicBezTo>
                      <a:pt x="770" y="44317"/>
                      <a:pt x="775" y="44330"/>
                      <a:pt x="782" y="44343"/>
                    </a:cubicBezTo>
                    <a:lnTo>
                      <a:pt x="782" y="44343"/>
                    </a:lnTo>
                    <a:cubicBezTo>
                      <a:pt x="777" y="44330"/>
                      <a:pt x="773" y="44317"/>
                      <a:pt x="768" y="44304"/>
                    </a:cubicBezTo>
                    <a:close/>
                    <a:moveTo>
                      <a:pt x="782" y="44343"/>
                    </a:moveTo>
                    <a:cubicBezTo>
                      <a:pt x="788" y="44361"/>
                      <a:pt x="795" y="44380"/>
                      <a:pt x="801" y="44399"/>
                    </a:cubicBezTo>
                    <a:cubicBezTo>
                      <a:pt x="801" y="44380"/>
                      <a:pt x="791" y="44361"/>
                      <a:pt x="782" y="443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7749435" y="3895336"/>
                <a:ext cx="448306" cy="84887"/>
              </a:xfrm>
              <a:custGeom>
                <a:avLst/>
                <a:gdLst/>
                <a:ahLst/>
                <a:cxnLst/>
                <a:rect l="l" t="t" r="r" b="b"/>
                <a:pathLst>
                  <a:path w="19382" h="3670" extrusionOk="0">
                    <a:moveTo>
                      <a:pt x="1" y="0"/>
                    </a:moveTo>
                    <a:lnTo>
                      <a:pt x="435" y="3669"/>
                    </a:lnTo>
                    <a:lnTo>
                      <a:pt x="19381" y="3669"/>
                    </a:lnTo>
                    <a:lnTo>
                      <a:pt x="19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7806543" y="3970161"/>
                <a:ext cx="344128" cy="253088"/>
              </a:xfrm>
              <a:custGeom>
                <a:avLst/>
                <a:gdLst/>
                <a:ahLst/>
                <a:cxnLst/>
                <a:rect l="l" t="t" r="r" b="b"/>
                <a:pathLst>
                  <a:path w="14878" h="10942" extrusionOk="0">
                    <a:moveTo>
                      <a:pt x="0" y="1"/>
                    </a:moveTo>
                    <a:lnTo>
                      <a:pt x="2369" y="10942"/>
                    </a:lnTo>
                    <a:lnTo>
                      <a:pt x="12643" y="10942"/>
                    </a:lnTo>
                    <a:lnTo>
                      <a:pt x="148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7767199" y="3977100"/>
                <a:ext cx="430542" cy="4672"/>
              </a:xfrm>
              <a:custGeom>
                <a:avLst/>
                <a:gdLst/>
                <a:ahLst/>
                <a:cxnLst/>
                <a:rect l="l" t="t" r="r" b="b"/>
                <a:pathLst>
                  <a:path w="18614" h="202" extrusionOk="0">
                    <a:moveTo>
                      <a:pt x="9307" y="1"/>
                    </a:moveTo>
                    <a:cubicBezTo>
                      <a:pt x="4170" y="1"/>
                      <a:pt x="0" y="34"/>
                      <a:pt x="0" y="68"/>
                    </a:cubicBezTo>
                    <a:cubicBezTo>
                      <a:pt x="0" y="101"/>
                      <a:pt x="4170" y="168"/>
                      <a:pt x="9307" y="201"/>
                    </a:cubicBezTo>
                    <a:cubicBezTo>
                      <a:pt x="14444" y="201"/>
                      <a:pt x="18613" y="168"/>
                      <a:pt x="18613" y="134"/>
                    </a:cubicBezTo>
                    <a:cubicBezTo>
                      <a:pt x="18613" y="68"/>
                      <a:pt x="14444" y="34"/>
                      <a:pt x="930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7831223" y="4069690"/>
                <a:ext cx="290906" cy="36106"/>
              </a:xfrm>
              <a:custGeom>
                <a:avLst/>
                <a:gdLst/>
                <a:ahLst/>
                <a:cxnLst/>
                <a:rect l="l" t="t" r="r" b="b"/>
                <a:pathLst>
                  <a:path w="12577" h="1561" extrusionOk="0">
                    <a:moveTo>
                      <a:pt x="8874" y="1"/>
                    </a:moveTo>
                    <a:cubicBezTo>
                      <a:pt x="8007" y="1"/>
                      <a:pt x="7139" y="134"/>
                      <a:pt x="6339" y="468"/>
                    </a:cubicBezTo>
                    <a:cubicBezTo>
                      <a:pt x="5471" y="768"/>
                      <a:pt x="4637" y="1102"/>
                      <a:pt x="3904" y="1302"/>
                    </a:cubicBezTo>
                    <a:cubicBezTo>
                      <a:pt x="3437" y="1391"/>
                      <a:pt x="2970" y="1435"/>
                      <a:pt x="2513" y="1435"/>
                    </a:cubicBezTo>
                    <a:cubicBezTo>
                      <a:pt x="2284" y="1435"/>
                      <a:pt x="2058" y="1424"/>
                      <a:pt x="1835" y="1402"/>
                    </a:cubicBezTo>
                    <a:cubicBezTo>
                      <a:pt x="1368" y="1335"/>
                      <a:pt x="901" y="1202"/>
                      <a:pt x="468" y="1035"/>
                    </a:cubicBezTo>
                    <a:cubicBezTo>
                      <a:pt x="206" y="890"/>
                      <a:pt x="46" y="795"/>
                      <a:pt x="9" y="795"/>
                    </a:cubicBezTo>
                    <a:cubicBezTo>
                      <a:pt x="4" y="795"/>
                      <a:pt x="1" y="797"/>
                      <a:pt x="1" y="801"/>
                    </a:cubicBezTo>
                    <a:cubicBezTo>
                      <a:pt x="1" y="801"/>
                      <a:pt x="34" y="835"/>
                      <a:pt x="101" y="868"/>
                    </a:cubicBezTo>
                    <a:cubicBezTo>
                      <a:pt x="201" y="935"/>
                      <a:pt x="334" y="1035"/>
                      <a:pt x="434" y="1068"/>
                    </a:cubicBezTo>
                    <a:cubicBezTo>
                      <a:pt x="868" y="1302"/>
                      <a:pt x="1335" y="1435"/>
                      <a:pt x="1802" y="1502"/>
                    </a:cubicBezTo>
                    <a:cubicBezTo>
                      <a:pt x="2078" y="1541"/>
                      <a:pt x="2360" y="1560"/>
                      <a:pt x="2643" y="1560"/>
                    </a:cubicBezTo>
                    <a:cubicBezTo>
                      <a:pt x="3076" y="1560"/>
                      <a:pt x="3513" y="1516"/>
                      <a:pt x="3937" y="1435"/>
                    </a:cubicBezTo>
                    <a:cubicBezTo>
                      <a:pt x="4704" y="1235"/>
                      <a:pt x="5505" y="901"/>
                      <a:pt x="6372" y="601"/>
                    </a:cubicBezTo>
                    <a:cubicBezTo>
                      <a:pt x="7173" y="301"/>
                      <a:pt x="8040" y="134"/>
                      <a:pt x="8874" y="134"/>
                    </a:cubicBezTo>
                    <a:cubicBezTo>
                      <a:pt x="9574" y="168"/>
                      <a:pt x="10275" y="301"/>
                      <a:pt x="10909" y="568"/>
                    </a:cubicBezTo>
                    <a:cubicBezTo>
                      <a:pt x="11509" y="801"/>
                      <a:pt x="12076" y="1135"/>
                      <a:pt x="12576" y="1502"/>
                    </a:cubicBezTo>
                    <a:cubicBezTo>
                      <a:pt x="12576" y="1502"/>
                      <a:pt x="12543" y="1469"/>
                      <a:pt x="12510" y="1435"/>
                    </a:cubicBezTo>
                    <a:cubicBezTo>
                      <a:pt x="12410" y="1335"/>
                      <a:pt x="12310" y="1268"/>
                      <a:pt x="12210" y="1168"/>
                    </a:cubicBezTo>
                    <a:cubicBezTo>
                      <a:pt x="11843" y="868"/>
                      <a:pt x="11409" y="635"/>
                      <a:pt x="10975" y="468"/>
                    </a:cubicBezTo>
                    <a:cubicBezTo>
                      <a:pt x="10308" y="168"/>
                      <a:pt x="9608" y="34"/>
                      <a:pt x="8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7838185" y="4086667"/>
                <a:ext cx="280868" cy="37979"/>
              </a:xfrm>
              <a:custGeom>
                <a:avLst/>
                <a:gdLst/>
                <a:ahLst/>
                <a:cxnLst/>
                <a:rect l="l" t="t" r="r" b="b"/>
                <a:pathLst>
                  <a:path w="12143" h="1642" extrusionOk="0">
                    <a:moveTo>
                      <a:pt x="8573" y="1"/>
                    </a:moveTo>
                    <a:cubicBezTo>
                      <a:pt x="7739" y="1"/>
                      <a:pt x="6905" y="134"/>
                      <a:pt x="6104" y="434"/>
                    </a:cubicBezTo>
                    <a:cubicBezTo>
                      <a:pt x="5270" y="701"/>
                      <a:pt x="4503" y="1035"/>
                      <a:pt x="3769" y="1235"/>
                    </a:cubicBezTo>
                    <a:cubicBezTo>
                      <a:pt x="3102" y="1435"/>
                      <a:pt x="2435" y="1502"/>
                      <a:pt x="1768" y="1502"/>
                    </a:cubicBezTo>
                    <a:cubicBezTo>
                      <a:pt x="1301" y="1468"/>
                      <a:pt x="867" y="1368"/>
                      <a:pt x="467" y="1202"/>
                    </a:cubicBezTo>
                    <a:cubicBezTo>
                      <a:pt x="167" y="1068"/>
                      <a:pt x="0" y="968"/>
                      <a:pt x="0" y="968"/>
                    </a:cubicBezTo>
                    <a:lnTo>
                      <a:pt x="0" y="968"/>
                    </a:lnTo>
                    <a:cubicBezTo>
                      <a:pt x="0" y="968"/>
                      <a:pt x="33" y="1001"/>
                      <a:pt x="100" y="1068"/>
                    </a:cubicBezTo>
                    <a:cubicBezTo>
                      <a:pt x="200" y="1135"/>
                      <a:pt x="300" y="1202"/>
                      <a:pt x="434" y="1268"/>
                    </a:cubicBezTo>
                    <a:cubicBezTo>
                      <a:pt x="834" y="1468"/>
                      <a:pt x="1301" y="1602"/>
                      <a:pt x="1768" y="1635"/>
                    </a:cubicBezTo>
                    <a:cubicBezTo>
                      <a:pt x="1854" y="1639"/>
                      <a:pt x="1941" y="1642"/>
                      <a:pt x="2028" y="1642"/>
                    </a:cubicBezTo>
                    <a:cubicBezTo>
                      <a:pt x="2616" y="1642"/>
                      <a:pt x="3222" y="1547"/>
                      <a:pt x="3803" y="1402"/>
                    </a:cubicBezTo>
                    <a:cubicBezTo>
                      <a:pt x="4537" y="1202"/>
                      <a:pt x="5337" y="868"/>
                      <a:pt x="6171" y="601"/>
                    </a:cubicBezTo>
                    <a:cubicBezTo>
                      <a:pt x="6938" y="301"/>
                      <a:pt x="7739" y="167"/>
                      <a:pt x="8573" y="167"/>
                    </a:cubicBezTo>
                    <a:cubicBezTo>
                      <a:pt x="9240" y="201"/>
                      <a:pt x="9907" y="334"/>
                      <a:pt x="10541" y="601"/>
                    </a:cubicBezTo>
                    <a:cubicBezTo>
                      <a:pt x="11108" y="835"/>
                      <a:pt x="11642" y="1168"/>
                      <a:pt x="12142" y="1535"/>
                    </a:cubicBezTo>
                    <a:cubicBezTo>
                      <a:pt x="12142" y="1502"/>
                      <a:pt x="12109" y="1468"/>
                      <a:pt x="12042" y="1402"/>
                    </a:cubicBezTo>
                    <a:cubicBezTo>
                      <a:pt x="11942" y="1335"/>
                      <a:pt x="11875" y="1235"/>
                      <a:pt x="11775" y="1168"/>
                    </a:cubicBezTo>
                    <a:cubicBezTo>
                      <a:pt x="11408" y="868"/>
                      <a:pt x="11008" y="634"/>
                      <a:pt x="10574" y="468"/>
                    </a:cubicBezTo>
                    <a:cubicBezTo>
                      <a:pt x="9940" y="167"/>
                      <a:pt x="9273" y="34"/>
                      <a:pt x="8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7826597" y="4049521"/>
                <a:ext cx="300158" cy="38720"/>
              </a:xfrm>
              <a:custGeom>
                <a:avLst/>
                <a:gdLst/>
                <a:ahLst/>
                <a:cxnLst/>
                <a:rect l="l" t="t" r="r" b="b"/>
                <a:pathLst>
                  <a:path w="12977" h="1674" extrusionOk="0">
                    <a:moveTo>
                      <a:pt x="8906" y="1"/>
                    </a:moveTo>
                    <a:cubicBezTo>
                      <a:pt x="8096" y="1"/>
                      <a:pt x="7290" y="139"/>
                      <a:pt x="6539" y="439"/>
                    </a:cubicBezTo>
                    <a:cubicBezTo>
                      <a:pt x="5705" y="773"/>
                      <a:pt x="4871" y="1040"/>
                      <a:pt x="4037" y="1273"/>
                    </a:cubicBezTo>
                    <a:cubicBezTo>
                      <a:pt x="3644" y="1345"/>
                      <a:pt x="3260" y="1378"/>
                      <a:pt x="2881" y="1378"/>
                    </a:cubicBezTo>
                    <a:cubicBezTo>
                      <a:pt x="2552" y="1378"/>
                      <a:pt x="2227" y="1353"/>
                      <a:pt x="1902" y="1306"/>
                    </a:cubicBezTo>
                    <a:cubicBezTo>
                      <a:pt x="1402" y="1240"/>
                      <a:pt x="935" y="1106"/>
                      <a:pt x="501" y="940"/>
                    </a:cubicBezTo>
                    <a:cubicBezTo>
                      <a:pt x="211" y="794"/>
                      <a:pt x="47" y="700"/>
                      <a:pt x="9" y="700"/>
                    </a:cubicBezTo>
                    <a:cubicBezTo>
                      <a:pt x="3" y="700"/>
                      <a:pt x="1" y="702"/>
                      <a:pt x="1" y="706"/>
                    </a:cubicBezTo>
                    <a:cubicBezTo>
                      <a:pt x="1" y="706"/>
                      <a:pt x="34" y="739"/>
                      <a:pt x="134" y="773"/>
                    </a:cubicBezTo>
                    <a:cubicBezTo>
                      <a:pt x="234" y="873"/>
                      <a:pt x="334" y="940"/>
                      <a:pt x="468" y="1006"/>
                    </a:cubicBezTo>
                    <a:cubicBezTo>
                      <a:pt x="901" y="1206"/>
                      <a:pt x="1368" y="1373"/>
                      <a:pt x="1869" y="1440"/>
                    </a:cubicBezTo>
                    <a:cubicBezTo>
                      <a:pt x="2236" y="1507"/>
                      <a:pt x="2603" y="1540"/>
                      <a:pt x="2969" y="1540"/>
                    </a:cubicBezTo>
                    <a:cubicBezTo>
                      <a:pt x="3336" y="1540"/>
                      <a:pt x="3703" y="1507"/>
                      <a:pt x="4070" y="1440"/>
                    </a:cubicBezTo>
                    <a:cubicBezTo>
                      <a:pt x="4904" y="1206"/>
                      <a:pt x="5771" y="940"/>
                      <a:pt x="6605" y="606"/>
                    </a:cubicBezTo>
                    <a:cubicBezTo>
                      <a:pt x="7406" y="272"/>
                      <a:pt x="8307" y="139"/>
                      <a:pt x="9174" y="139"/>
                    </a:cubicBezTo>
                    <a:cubicBezTo>
                      <a:pt x="9874" y="206"/>
                      <a:pt x="10608" y="372"/>
                      <a:pt x="11242" y="639"/>
                    </a:cubicBezTo>
                    <a:cubicBezTo>
                      <a:pt x="11876" y="940"/>
                      <a:pt x="12443" y="1273"/>
                      <a:pt x="12977" y="1673"/>
                    </a:cubicBezTo>
                    <a:cubicBezTo>
                      <a:pt x="12977" y="1673"/>
                      <a:pt x="12943" y="1640"/>
                      <a:pt x="12843" y="1573"/>
                    </a:cubicBezTo>
                    <a:cubicBezTo>
                      <a:pt x="12776" y="1473"/>
                      <a:pt x="12643" y="1373"/>
                      <a:pt x="12543" y="1306"/>
                    </a:cubicBezTo>
                    <a:cubicBezTo>
                      <a:pt x="11576" y="539"/>
                      <a:pt x="10408" y="106"/>
                      <a:pt x="9174" y="6"/>
                    </a:cubicBezTo>
                    <a:cubicBezTo>
                      <a:pt x="9085" y="2"/>
                      <a:pt x="8996" y="1"/>
                      <a:pt x="8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7761023" y="3977887"/>
                <a:ext cx="440580" cy="4649"/>
              </a:xfrm>
              <a:custGeom>
                <a:avLst/>
                <a:gdLst/>
                <a:ahLst/>
                <a:cxnLst/>
                <a:rect l="l" t="t" r="r" b="b"/>
                <a:pathLst>
                  <a:path w="19048" h="201" extrusionOk="0">
                    <a:moveTo>
                      <a:pt x="9507" y="0"/>
                    </a:moveTo>
                    <a:cubicBezTo>
                      <a:pt x="4270" y="0"/>
                      <a:pt x="0" y="67"/>
                      <a:pt x="0" y="100"/>
                    </a:cubicBezTo>
                    <a:cubicBezTo>
                      <a:pt x="0" y="167"/>
                      <a:pt x="4270" y="200"/>
                      <a:pt x="9507" y="200"/>
                    </a:cubicBezTo>
                    <a:cubicBezTo>
                      <a:pt x="14778" y="200"/>
                      <a:pt x="19047" y="167"/>
                      <a:pt x="19047" y="100"/>
                    </a:cubicBezTo>
                    <a:cubicBezTo>
                      <a:pt x="19047" y="67"/>
                      <a:pt x="14778" y="0"/>
                      <a:pt x="9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6"/>
            <p:cNvGrpSpPr/>
            <p:nvPr/>
          </p:nvGrpSpPr>
          <p:grpSpPr>
            <a:xfrm>
              <a:off x="3886078" y="3067700"/>
              <a:ext cx="1360802" cy="1537500"/>
              <a:chOff x="3886078" y="3067700"/>
              <a:chExt cx="1360802" cy="1537500"/>
            </a:xfrm>
          </p:grpSpPr>
          <p:sp>
            <p:nvSpPr>
              <p:cNvPr id="3218" name="Google Shape;3218;p66"/>
              <p:cNvSpPr/>
              <p:nvPr/>
            </p:nvSpPr>
            <p:spPr>
              <a:xfrm>
                <a:off x="3887400" y="3067700"/>
                <a:ext cx="983100" cy="1537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9" name="Google Shape;3219;p66"/>
              <p:cNvGrpSpPr/>
              <p:nvPr/>
            </p:nvGrpSpPr>
            <p:grpSpPr>
              <a:xfrm>
                <a:off x="3886078" y="3067705"/>
                <a:ext cx="1360802" cy="1533821"/>
                <a:chOff x="3886078" y="3067705"/>
                <a:chExt cx="1360802" cy="1533821"/>
              </a:xfrm>
            </p:grpSpPr>
            <p:sp>
              <p:nvSpPr>
                <p:cNvPr id="3220" name="Google Shape;3220;p66"/>
                <p:cNvSpPr/>
                <p:nvPr/>
              </p:nvSpPr>
              <p:spPr>
                <a:xfrm>
                  <a:off x="3887336" y="3633996"/>
                  <a:ext cx="1358241" cy="125241"/>
                </a:xfrm>
                <a:custGeom>
                  <a:avLst/>
                  <a:gdLst/>
                  <a:ahLst/>
                  <a:cxnLst/>
                  <a:rect l="l" t="t" r="r" b="b"/>
                  <a:pathLst>
                    <a:path w="35626" h="3285" extrusionOk="0">
                      <a:moveTo>
                        <a:pt x="32368" y="0"/>
                      </a:moveTo>
                      <a:cubicBezTo>
                        <a:pt x="31842" y="0"/>
                        <a:pt x="31315" y="19"/>
                        <a:pt x="30789" y="59"/>
                      </a:cubicBezTo>
                      <a:cubicBezTo>
                        <a:pt x="28821" y="225"/>
                        <a:pt x="26886" y="559"/>
                        <a:pt x="24952" y="993"/>
                      </a:cubicBezTo>
                      <a:cubicBezTo>
                        <a:pt x="22783" y="1460"/>
                        <a:pt x="20415" y="2093"/>
                        <a:pt x="17913" y="2527"/>
                      </a:cubicBezTo>
                      <a:cubicBezTo>
                        <a:pt x="16144" y="2876"/>
                        <a:pt x="14357" y="3057"/>
                        <a:pt x="12565" y="3057"/>
                      </a:cubicBezTo>
                      <a:cubicBezTo>
                        <a:pt x="11958" y="3057"/>
                        <a:pt x="11349" y="3036"/>
                        <a:pt x="10741" y="2994"/>
                      </a:cubicBezTo>
                      <a:cubicBezTo>
                        <a:pt x="9707" y="2894"/>
                        <a:pt x="8707" y="2694"/>
                        <a:pt x="7706" y="2394"/>
                      </a:cubicBezTo>
                      <a:cubicBezTo>
                        <a:pt x="6805" y="2127"/>
                        <a:pt x="5971" y="1793"/>
                        <a:pt x="5137" y="1393"/>
                      </a:cubicBezTo>
                      <a:cubicBezTo>
                        <a:pt x="3603" y="726"/>
                        <a:pt x="2302" y="259"/>
                        <a:pt x="1368" y="159"/>
                      </a:cubicBezTo>
                      <a:cubicBezTo>
                        <a:pt x="1158" y="129"/>
                        <a:pt x="948" y="112"/>
                        <a:pt x="741" y="112"/>
                      </a:cubicBezTo>
                      <a:cubicBezTo>
                        <a:pt x="488" y="112"/>
                        <a:pt x="239" y="137"/>
                        <a:pt x="0" y="192"/>
                      </a:cubicBezTo>
                      <a:cubicBezTo>
                        <a:pt x="117" y="183"/>
                        <a:pt x="235" y="179"/>
                        <a:pt x="355" y="179"/>
                      </a:cubicBezTo>
                      <a:cubicBezTo>
                        <a:pt x="682" y="179"/>
                        <a:pt x="1017" y="210"/>
                        <a:pt x="1335" y="259"/>
                      </a:cubicBezTo>
                      <a:cubicBezTo>
                        <a:pt x="2302" y="392"/>
                        <a:pt x="3570" y="859"/>
                        <a:pt x="5071" y="1593"/>
                      </a:cubicBezTo>
                      <a:cubicBezTo>
                        <a:pt x="5905" y="1960"/>
                        <a:pt x="6772" y="2327"/>
                        <a:pt x="7639" y="2594"/>
                      </a:cubicBezTo>
                      <a:cubicBezTo>
                        <a:pt x="8640" y="2894"/>
                        <a:pt x="9707" y="3094"/>
                        <a:pt x="10741" y="3194"/>
                      </a:cubicBezTo>
                      <a:cubicBezTo>
                        <a:pt x="11472" y="3254"/>
                        <a:pt x="12199" y="3284"/>
                        <a:pt x="12925" y="3284"/>
                      </a:cubicBezTo>
                      <a:cubicBezTo>
                        <a:pt x="14617" y="3284"/>
                        <a:pt x="16299" y="3121"/>
                        <a:pt x="17980" y="2794"/>
                      </a:cubicBezTo>
                      <a:cubicBezTo>
                        <a:pt x="20515" y="2327"/>
                        <a:pt x="22850" y="1693"/>
                        <a:pt x="25018" y="1226"/>
                      </a:cubicBezTo>
                      <a:cubicBezTo>
                        <a:pt x="26920" y="759"/>
                        <a:pt x="28888" y="426"/>
                        <a:pt x="30822" y="225"/>
                      </a:cubicBezTo>
                      <a:cubicBezTo>
                        <a:pt x="31490" y="175"/>
                        <a:pt x="32148" y="150"/>
                        <a:pt x="32807" y="150"/>
                      </a:cubicBezTo>
                      <a:cubicBezTo>
                        <a:pt x="33466" y="150"/>
                        <a:pt x="34125" y="175"/>
                        <a:pt x="34792" y="225"/>
                      </a:cubicBezTo>
                      <a:cubicBezTo>
                        <a:pt x="35125" y="259"/>
                        <a:pt x="35392" y="292"/>
                        <a:pt x="35626" y="325"/>
                      </a:cubicBezTo>
                      <a:lnTo>
                        <a:pt x="35626" y="259"/>
                      </a:lnTo>
                      <a:cubicBezTo>
                        <a:pt x="35392" y="225"/>
                        <a:pt x="35125" y="159"/>
                        <a:pt x="34792" y="125"/>
                      </a:cubicBezTo>
                      <a:cubicBezTo>
                        <a:pt x="33984" y="45"/>
                        <a:pt x="33176" y="0"/>
                        <a:pt x="32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3887336" y="3067705"/>
                  <a:ext cx="731276" cy="176824"/>
                </a:xfrm>
                <a:custGeom>
                  <a:avLst/>
                  <a:gdLst/>
                  <a:ahLst/>
                  <a:cxnLst/>
                  <a:rect l="l" t="t" r="r" b="b"/>
                  <a:pathLst>
                    <a:path w="19181" h="4638" extrusionOk="0">
                      <a:moveTo>
                        <a:pt x="19047" y="1"/>
                      </a:moveTo>
                      <a:lnTo>
                        <a:pt x="18647" y="268"/>
                      </a:lnTo>
                      <a:cubicBezTo>
                        <a:pt x="18447" y="435"/>
                        <a:pt x="18180" y="601"/>
                        <a:pt x="17846" y="802"/>
                      </a:cubicBezTo>
                      <a:cubicBezTo>
                        <a:pt x="17513" y="1002"/>
                        <a:pt x="17179" y="1235"/>
                        <a:pt x="16746" y="1469"/>
                      </a:cubicBezTo>
                      <a:cubicBezTo>
                        <a:pt x="16345" y="1669"/>
                        <a:pt x="15878" y="1936"/>
                        <a:pt x="15378" y="2169"/>
                      </a:cubicBezTo>
                      <a:cubicBezTo>
                        <a:pt x="14878" y="2403"/>
                        <a:pt x="14344" y="2636"/>
                        <a:pt x="13777" y="2870"/>
                      </a:cubicBezTo>
                      <a:cubicBezTo>
                        <a:pt x="12509" y="3337"/>
                        <a:pt x="11208" y="3704"/>
                        <a:pt x="9874" y="3970"/>
                      </a:cubicBezTo>
                      <a:cubicBezTo>
                        <a:pt x="8573" y="4204"/>
                        <a:pt x="7206" y="4371"/>
                        <a:pt x="5871" y="4404"/>
                      </a:cubicBezTo>
                      <a:cubicBezTo>
                        <a:pt x="5237" y="4404"/>
                        <a:pt x="4637" y="4404"/>
                        <a:pt x="4103" y="4337"/>
                      </a:cubicBezTo>
                      <a:cubicBezTo>
                        <a:pt x="3536" y="4304"/>
                        <a:pt x="3036" y="4237"/>
                        <a:pt x="2569" y="4204"/>
                      </a:cubicBezTo>
                      <a:cubicBezTo>
                        <a:pt x="2102" y="4137"/>
                        <a:pt x="1668" y="4037"/>
                        <a:pt x="1301" y="4004"/>
                      </a:cubicBezTo>
                      <a:cubicBezTo>
                        <a:pt x="934" y="3937"/>
                        <a:pt x="634" y="3870"/>
                        <a:pt x="367" y="3804"/>
                      </a:cubicBezTo>
                      <a:lnTo>
                        <a:pt x="0" y="3704"/>
                      </a:lnTo>
                      <a:lnTo>
                        <a:pt x="0" y="3770"/>
                      </a:lnTo>
                      <a:lnTo>
                        <a:pt x="367" y="3870"/>
                      </a:lnTo>
                      <a:cubicBezTo>
                        <a:pt x="668" y="4004"/>
                        <a:pt x="968" y="4071"/>
                        <a:pt x="1268" y="4137"/>
                      </a:cubicBezTo>
                      <a:cubicBezTo>
                        <a:pt x="1668" y="4204"/>
                        <a:pt x="2069" y="4337"/>
                        <a:pt x="2536" y="4371"/>
                      </a:cubicBezTo>
                      <a:cubicBezTo>
                        <a:pt x="3036" y="4471"/>
                        <a:pt x="3570" y="4538"/>
                        <a:pt x="4070" y="4571"/>
                      </a:cubicBezTo>
                      <a:cubicBezTo>
                        <a:pt x="4637" y="4638"/>
                        <a:pt x="5237" y="4638"/>
                        <a:pt x="5871" y="4638"/>
                      </a:cubicBezTo>
                      <a:cubicBezTo>
                        <a:pt x="7239" y="4604"/>
                        <a:pt x="8573" y="4471"/>
                        <a:pt x="9941" y="4237"/>
                      </a:cubicBezTo>
                      <a:cubicBezTo>
                        <a:pt x="11275" y="3937"/>
                        <a:pt x="12576" y="3570"/>
                        <a:pt x="13844" y="3070"/>
                      </a:cubicBezTo>
                      <a:cubicBezTo>
                        <a:pt x="14444" y="2836"/>
                        <a:pt x="14978" y="2603"/>
                        <a:pt x="15478" y="2336"/>
                      </a:cubicBezTo>
                      <a:cubicBezTo>
                        <a:pt x="15945" y="2136"/>
                        <a:pt x="16412" y="1869"/>
                        <a:pt x="16879" y="1602"/>
                      </a:cubicBezTo>
                      <a:cubicBezTo>
                        <a:pt x="17279" y="1402"/>
                        <a:pt x="17646" y="1135"/>
                        <a:pt x="17947" y="935"/>
                      </a:cubicBezTo>
                      <a:cubicBezTo>
                        <a:pt x="18213" y="735"/>
                        <a:pt x="18480" y="568"/>
                        <a:pt x="18714" y="368"/>
                      </a:cubicBezTo>
                      <a:cubicBezTo>
                        <a:pt x="18914" y="201"/>
                        <a:pt x="19047" y="101"/>
                        <a:pt x="19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3889890" y="3123255"/>
                  <a:ext cx="1355687" cy="234469"/>
                </a:xfrm>
                <a:custGeom>
                  <a:avLst/>
                  <a:gdLst/>
                  <a:ahLst/>
                  <a:cxnLst/>
                  <a:rect l="l" t="t" r="r" b="b"/>
                  <a:pathLst>
                    <a:path w="35559" h="6150" extrusionOk="0">
                      <a:moveTo>
                        <a:pt x="28376" y="1"/>
                      </a:moveTo>
                      <a:cubicBezTo>
                        <a:pt x="27990" y="1"/>
                        <a:pt x="27604" y="15"/>
                        <a:pt x="27220" y="45"/>
                      </a:cubicBezTo>
                      <a:cubicBezTo>
                        <a:pt x="25919" y="145"/>
                        <a:pt x="24684" y="445"/>
                        <a:pt x="23484" y="912"/>
                      </a:cubicBezTo>
                      <a:cubicBezTo>
                        <a:pt x="22183" y="1413"/>
                        <a:pt x="20948" y="2046"/>
                        <a:pt x="19781" y="2780"/>
                      </a:cubicBezTo>
                      <a:cubicBezTo>
                        <a:pt x="18613" y="3481"/>
                        <a:pt x="17379" y="4115"/>
                        <a:pt x="16112" y="4615"/>
                      </a:cubicBezTo>
                      <a:cubicBezTo>
                        <a:pt x="14911" y="5015"/>
                        <a:pt x="13643" y="5282"/>
                        <a:pt x="12376" y="5349"/>
                      </a:cubicBezTo>
                      <a:cubicBezTo>
                        <a:pt x="11744" y="5393"/>
                        <a:pt x="11123" y="5409"/>
                        <a:pt x="10518" y="5409"/>
                      </a:cubicBezTo>
                      <a:cubicBezTo>
                        <a:pt x="8825" y="5409"/>
                        <a:pt x="7256" y="5282"/>
                        <a:pt x="5904" y="5282"/>
                      </a:cubicBezTo>
                      <a:cubicBezTo>
                        <a:pt x="5656" y="5271"/>
                        <a:pt x="5408" y="5265"/>
                        <a:pt x="5160" y="5265"/>
                      </a:cubicBezTo>
                      <a:cubicBezTo>
                        <a:pt x="3941" y="5265"/>
                        <a:pt x="2726" y="5400"/>
                        <a:pt x="1535" y="5649"/>
                      </a:cubicBezTo>
                      <a:cubicBezTo>
                        <a:pt x="1268" y="5716"/>
                        <a:pt x="1034" y="5749"/>
                        <a:pt x="867" y="5816"/>
                      </a:cubicBezTo>
                      <a:lnTo>
                        <a:pt x="367" y="5983"/>
                      </a:lnTo>
                      <a:cubicBezTo>
                        <a:pt x="234" y="6016"/>
                        <a:pt x="100" y="6083"/>
                        <a:pt x="0" y="6149"/>
                      </a:cubicBezTo>
                      <a:cubicBezTo>
                        <a:pt x="134" y="6116"/>
                        <a:pt x="267" y="6083"/>
                        <a:pt x="400" y="6049"/>
                      </a:cubicBezTo>
                      <a:lnTo>
                        <a:pt x="901" y="5883"/>
                      </a:lnTo>
                      <a:cubicBezTo>
                        <a:pt x="1068" y="5849"/>
                        <a:pt x="1301" y="5816"/>
                        <a:pt x="1568" y="5749"/>
                      </a:cubicBezTo>
                      <a:cubicBezTo>
                        <a:pt x="2715" y="5536"/>
                        <a:pt x="3863" y="5429"/>
                        <a:pt x="5027" y="5429"/>
                      </a:cubicBezTo>
                      <a:cubicBezTo>
                        <a:pt x="5319" y="5429"/>
                        <a:pt x="5611" y="5436"/>
                        <a:pt x="5904" y="5449"/>
                      </a:cubicBezTo>
                      <a:cubicBezTo>
                        <a:pt x="7308" y="5474"/>
                        <a:pt x="8927" y="5637"/>
                        <a:pt x="10717" y="5637"/>
                      </a:cubicBezTo>
                      <a:cubicBezTo>
                        <a:pt x="11265" y="5637"/>
                        <a:pt x="11830" y="5621"/>
                        <a:pt x="12409" y="5582"/>
                      </a:cubicBezTo>
                      <a:cubicBezTo>
                        <a:pt x="13710" y="5516"/>
                        <a:pt x="14977" y="5282"/>
                        <a:pt x="16212" y="4848"/>
                      </a:cubicBezTo>
                      <a:cubicBezTo>
                        <a:pt x="17513" y="4348"/>
                        <a:pt x="18747" y="3714"/>
                        <a:pt x="19914" y="3014"/>
                      </a:cubicBezTo>
                      <a:cubicBezTo>
                        <a:pt x="21082" y="2280"/>
                        <a:pt x="22316" y="1680"/>
                        <a:pt x="23584" y="1146"/>
                      </a:cubicBezTo>
                      <a:cubicBezTo>
                        <a:pt x="24751" y="679"/>
                        <a:pt x="25985" y="379"/>
                        <a:pt x="27220" y="279"/>
                      </a:cubicBezTo>
                      <a:cubicBezTo>
                        <a:pt x="27609" y="249"/>
                        <a:pt x="27999" y="234"/>
                        <a:pt x="28388" y="234"/>
                      </a:cubicBezTo>
                      <a:cubicBezTo>
                        <a:pt x="30162" y="234"/>
                        <a:pt x="31916" y="544"/>
                        <a:pt x="33557" y="1146"/>
                      </a:cubicBezTo>
                      <a:cubicBezTo>
                        <a:pt x="34258" y="1379"/>
                        <a:pt x="34925" y="1680"/>
                        <a:pt x="35559" y="2046"/>
                      </a:cubicBezTo>
                      <a:lnTo>
                        <a:pt x="35559" y="1880"/>
                      </a:lnTo>
                      <a:cubicBezTo>
                        <a:pt x="34958" y="1513"/>
                        <a:pt x="34291" y="1213"/>
                        <a:pt x="33624" y="979"/>
                      </a:cubicBezTo>
                      <a:cubicBezTo>
                        <a:pt x="31950" y="321"/>
                        <a:pt x="30164" y="1"/>
                        <a:pt x="28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4519378" y="3262149"/>
                  <a:ext cx="727501" cy="316857"/>
                </a:xfrm>
                <a:custGeom>
                  <a:avLst/>
                  <a:gdLst/>
                  <a:ahLst/>
                  <a:cxnLst/>
                  <a:rect l="l" t="t" r="r" b="b"/>
                  <a:pathLst>
                    <a:path w="19082" h="8311" extrusionOk="0">
                      <a:moveTo>
                        <a:pt x="11835" y="0"/>
                      </a:moveTo>
                      <a:cubicBezTo>
                        <a:pt x="10172" y="0"/>
                        <a:pt x="8425" y="645"/>
                        <a:pt x="6739" y="1472"/>
                      </a:cubicBezTo>
                      <a:cubicBezTo>
                        <a:pt x="5071" y="2273"/>
                        <a:pt x="3470" y="3174"/>
                        <a:pt x="1969" y="4208"/>
                      </a:cubicBezTo>
                      <a:cubicBezTo>
                        <a:pt x="1268" y="4675"/>
                        <a:pt x="501" y="5108"/>
                        <a:pt x="168" y="5875"/>
                      </a:cubicBezTo>
                      <a:cubicBezTo>
                        <a:pt x="1" y="6242"/>
                        <a:pt x="68" y="6709"/>
                        <a:pt x="334" y="7010"/>
                      </a:cubicBezTo>
                      <a:cubicBezTo>
                        <a:pt x="568" y="7276"/>
                        <a:pt x="868" y="7443"/>
                        <a:pt x="1202" y="7577"/>
                      </a:cubicBezTo>
                      <a:cubicBezTo>
                        <a:pt x="2136" y="8010"/>
                        <a:pt x="3136" y="8244"/>
                        <a:pt x="4171" y="8311"/>
                      </a:cubicBezTo>
                      <a:cubicBezTo>
                        <a:pt x="4437" y="8311"/>
                        <a:pt x="4704" y="8311"/>
                        <a:pt x="5004" y="8277"/>
                      </a:cubicBezTo>
                      <a:cubicBezTo>
                        <a:pt x="5105" y="8277"/>
                        <a:pt x="5205" y="8244"/>
                        <a:pt x="5271" y="8210"/>
                      </a:cubicBezTo>
                      <a:lnTo>
                        <a:pt x="5271" y="8210"/>
                      </a:lnTo>
                      <a:cubicBezTo>
                        <a:pt x="5271" y="8210"/>
                        <a:pt x="5171" y="8219"/>
                        <a:pt x="4984" y="8219"/>
                      </a:cubicBezTo>
                      <a:cubicBezTo>
                        <a:pt x="4796" y="8219"/>
                        <a:pt x="4521" y="8210"/>
                        <a:pt x="4171" y="8177"/>
                      </a:cubicBezTo>
                      <a:cubicBezTo>
                        <a:pt x="3170" y="8110"/>
                        <a:pt x="2202" y="7844"/>
                        <a:pt x="1268" y="7410"/>
                      </a:cubicBezTo>
                      <a:cubicBezTo>
                        <a:pt x="968" y="7310"/>
                        <a:pt x="701" y="7110"/>
                        <a:pt x="501" y="6876"/>
                      </a:cubicBezTo>
                      <a:cubicBezTo>
                        <a:pt x="268" y="6643"/>
                        <a:pt x="234" y="6276"/>
                        <a:pt x="368" y="5976"/>
                      </a:cubicBezTo>
                      <a:cubicBezTo>
                        <a:pt x="668" y="5308"/>
                        <a:pt x="1402" y="4875"/>
                        <a:pt x="2102" y="4408"/>
                      </a:cubicBezTo>
                      <a:cubicBezTo>
                        <a:pt x="3637" y="3407"/>
                        <a:pt x="5238" y="2506"/>
                        <a:pt x="6872" y="1706"/>
                      </a:cubicBezTo>
                      <a:cubicBezTo>
                        <a:pt x="8527" y="910"/>
                        <a:pt x="10242" y="267"/>
                        <a:pt x="11844" y="267"/>
                      </a:cubicBezTo>
                      <a:cubicBezTo>
                        <a:pt x="11921" y="267"/>
                        <a:pt x="11999" y="268"/>
                        <a:pt x="12076" y="271"/>
                      </a:cubicBezTo>
                      <a:cubicBezTo>
                        <a:pt x="13577" y="338"/>
                        <a:pt x="15012" y="839"/>
                        <a:pt x="16246" y="1639"/>
                      </a:cubicBezTo>
                      <a:cubicBezTo>
                        <a:pt x="17113" y="2206"/>
                        <a:pt x="17914" y="2773"/>
                        <a:pt x="18714" y="3407"/>
                      </a:cubicBezTo>
                      <a:lnTo>
                        <a:pt x="19081" y="3707"/>
                      </a:lnTo>
                      <a:lnTo>
                        <a:pt x="19081" y="3607"/>
                      </a:lnTo>
                      <a:lnTo>
                        <a:pt x="18781" y="3340"/>
                      </a:lnTo>
                      <a:cubicBezTo>
                        <a:pt x="18014" y="2673"/>
                        <a:pt x="17180" y="2039"/>
                        <a:pt x="16346" y="1472"/>
                      </a:cubicBezTo>
                      <a:cubicBezTo>
                        <a:pt x="15078" y="605"/>
                        <a:pt x="13611" y="105"/>
                        <a:pt x="12076" y="5"/>
                      </a:cubicBezTo>
                      <a:cubicBezTo>
                        <a:pt x="11996" y="2"/>
                        <a:pt x="11916" y="0"/>
                        <a:pt x="11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4772454" y="3409927"/>
                  <a:ext cx="459139" cy="143655"/>
                </a:xfrm>
                <a:custGeom>
                  <a:avLst/>
                  <a:gdLst/>
                  <a:ahLst/>
                  <a:cxnLst/>
                  <a:rect l="l" t="t" r="r" b="b"/>
                  <a:pathLst>
                    <a:path w="12043" h="3768" extrusionOk="0">
                      <a:moveTo>
                        <a:pt x="4482" y="1"/>
                      </a:moveTo>
                      <a:cubicBezTo>
                        <a:pt x="3256" y="1"/>
                        <a:pt x="2026" y="179"/>
                        <a:pt x="835" y="532"/>
                      </a:cubicBezTo>
                      <a:cubicBezTo>
                        <a:pt x="635" y="598"/>
                        <a:pt x="435" y="699"/>
                        <a:pt x="268" y="832"/>
                      </a:cubicBezTo>
                      <a:cubicBezTo>
                        <a:pt x="168" y="932"/>
                        <a:pt x="101" y="999"/>
                        <a:pt x="34" y="1132"/>
                      </a:cubicBezTo>
                      <a:cubicBezTo>
                        <a:pt x="1" y="1232"/>
                        <a:pt x="1" y="1399"/>
                        <a:pt x="34" y="1499"/>
                      </a:cubicBezTo>
                      <a:cubicBezTo>
                        <a:pt x="134" y="1733"/>
                        <a:pt x="335" y="1899"/>
                        <a:pt x="568" y="1933"/>
                      </a:cubicBezTo>
                      <a:cubicBezTo>
                        <a:pt x="768" y="1999"/>
                        <a:pt x="968" y="2033"/>
                        <a:pt x="1135" y="2066"/>
                      </a:cubicBezTo>
                      <a:lnTo>
                        <a:pt x="3303" y="2466"/>
                      </a:lnTo>
                      <a:lnTo>
                        <a:pt x="6973" y="3200"/>
                      </a:lnTo>
                      <a:lnTo>
                        <a:pt x="9441" y="3634"/>
                      </a:lnTo>
                      <a:lnTo>
                        <a:pt x="10108" y="3734"/>
                      </a:lnTo>
                      <a:cubicBezTo>
                        <a:pt x="10208" y="3767"/>
                        <a:pt x="10275" y="3767"/>
                        <a:pt x="10375" y="3767"/>
                      </a:cubicBezTo>
                      <a:cubicBezTo>
                        <a:pt x="10275" y="3734"/>
                        <a:pt x="10208" y="3701"/>
                        <a:pt x="10142" y="3701"/>
                      </a:cubicBezTo>
                      <a:lnTo>
                        <a:pt x="9474" y="3534"/>
                      </a:lnTo>
                      <a:lnTo>
                        <a:pt x="7006" y="3000"/>
                      </a:lnTo>
                      <a:lnTo>
                        <a:pt x="3370" y="2233"/>
                      </a:lnTo>
                      <a:lnTo>
                        <a:pt x="1202" y="1799"/>
                      </a:lnTo>
                      <a:cubicBezTo>
                        <a:pt x="835" y="1699"/>
                        <a:pt x="368" y="1699"/>
                        <a:pt x="268" y="1432"/>
                      </a:cubicBezTo>
                      <a:cubicBezTo>
                        <a:pt x="234" y="1299"/>
                        <a:pt x="301" y="1132"/>
                        <a:pt x="435" y="1065"/>
                      </a:cubicBezTo>
                      <a:cubicBezTo>
                        <a:pt x="568" y="932"/>
                        <a:pt x="735" y="832"/>
                        <a:pt x="902" y="799"/>
                      </a:cubicBezTo>
                      <a:cubicBezTo>
                        <a:pt x="2094" y="446"/>
                        <a:pt x="3309" y="270"/>
                        <a:pt x="4527" y="270"/>
                      </a:cubicBezTo>
                      <a:cubicBezTo>
                        <a:pt x="4809" y="270"/>
                        <a:pt x="5090" y="279"/>
                        <a:pt x="5371" y="298"/>
                      </a:cubicBezTo>
                      <a:cubicBezTo>
                        <a:pt x="6606" y="365"/>
                        <a:pt x="7840" y="632"/>
                        <a:pt x="8974" y="1032"/>
                      </a:cubicBezTo>
                      <a:cubicBezTo>
                        <a:pt x="10041" y="1466"/>
                        <a:pt x="11076" y="1966"/>
                        <a:pt x="12043" y="2600"/>
                      </a:cubicBezTo>
                      <a:cubicBezTo>
                        <a:pt x="12043" y="2600"/>
                        <a:pt x="11976" y="2533"/>
                        <a:pt x="11843" y="2433"/>
                      </a:cubicBezTo>
                      <a:cubicBezTo>
                        <a:pt x="11709" y="2333"/>
                        <a:pt x="11543" y="2200"/>
                        <a:pt x="11309" y="2033"/>
                      </a:cubicBezTo>
                      <a:cubicBezTo>
                        <a:pt x="10609" y="1566"/>
                        <a:pt x="9841" y="1166"/>
                        <a:pt x="9041" y="865"/>
                      </a:cubicBezTo>
                      <a:cubicBezTo>
                        <a:pt x="7586" y="287"/>
                        <a:pt x="6037" y="1"/>
                        <a:pt x="4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3887336" y="3487057"/>
                  <a:ext cx="431156" cy="45026"/>
                </a:xfrm>
                <a:custGeom>
                  <a:avLst/>
                  <a:gdLst/>
                  <a:ahLst/>
                  <a:cxnLst/>
                  <a:rect l="l" t="t" r="r" b="b"/>
                  <a:pathLst>
                    <a:path w="11309" h="1181" extrusionOk="0">
                      <a:moveTo>
                        <a:pt x="5166" y="0"/>
                      </a:moveTo>
                      <a:cubicBezTo>
                        <a:pt x="3800" y="0"/>
                        <a:pt x="2435" y="159"/>
                        <a:pt x="1101" y="477"/>
                      </a:cubicBezTo>
                      <a:cubicBezTo>
                        <a:pt x="634" y="577"/>
                        <a:pt x="267" y="710"/>
                        <a:pt x="0" y="777"/>
                      </a:cubicBezTo>
                      <a:lnTo>
                        <a:pt x="0" y="910"/>
                      </a:lnTo>
                      <a:cubicBezTo>
                        <a:pt x="301" y="810"/>
                        <a:pt x="668" y="744"/>
                        <a:pt x="1135" y="644"/>
                      </a:cubicBezTo>
                      <a:cubicBezTo>
                        <a:pt x="2536" y="377"/>
                        <a:pt x="3937" y="243"/>
                        <a:pt x="5371" y="243"/>
                      </a:cubicBezTo>
                      <a:cubicBezTo>
                        <a:pt x="6772" y="277"/>
                        <a:pt x="8173" y="443"/>
                        <a:pt x="9574" y="744"/>
                      </a:cubicBezTo>
                      <a:cubicBezTo>
                        <a:pt x="10572" y="962"/>
                        <a:pt x="11191" y="1181"/>
                        <a:pt x="11295" y="1181"/>
                      </a:cubicBezTo>
                      <a:cubicBezTo>
                        <a:pt x="11302" y="1181"/>
                        <a:pt x="11306" y="1179"/>
                        <a:pt x="11308" y="1177"/>
                      </a:cubicBezTo>
                      <a:cubicBezTo>
                        <a:pt x="11175" y="1077"/>
                        <a:pt x="11008" y="1011"/>
                        <a:pt x="10875" y="977"/>
                      </a:cubicBezTo>
                      <a:cubicBezTo>
                        <a:pt x="10475" y="810"/>
                        <a:pt x="10041" y="677"/>
                        <a:pt x="9641" y="577"/>
                      </a:cubicBezTo>
                      <a:cubicBezTo>
                        <a:pt x="8173" y="192"/>
                        <a:pt x="6669" y="0"/>
                        <a:pt x="5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3886078" y="3715586"/>
                  <a:ext cx="1358241" cy="262757"/>
                </a:xfrm>
                <a:custGeom>
                  <a:avLst/>
                  <a:gdLst/>
                  <a:ahLst/>
                  <a:cxnLst/>
                  <a:rect l="l" t="t" r="r" b="b"/>
                  <a:pathLst>
                    <a:path w="35626" h="6892" extrusionOk="0">
                      <a:moveTo>
                        <a:pt x="28944" y="0"/>
                      </a:moveTo>
                      <a:cubicBezTo>
                        <a:pt x="27335" y="0"/>
                        <a:pt x="25726" y="112"/>
                        <a:pt x="24117" y="354"/>
                      </a:cubicBezTo>
                      <a:cubicBezTo>
                        <a:pt x="21682" y="787"/>
                        <a:pt x="19280" y="1388"/>
                        <a:pt x="16945" y="2155"/>
                      </a:cubicBezTo>
                      <a:cubicBezTo>
                        <a:pt x="14610" y="2889"/>
                        <a:pt x="12242" y="3456"/>
                        <a:pt x="9807" y="3856"/>
                      </a:cubicBezTo>
                      <a:cubicBezTo>
                        <a:pt x="7572" y="4123"/>
                        <a:pt x="5537" y="4290"/>
                        <a:pt x="3869" y="4757"/>
                      </a:cubicBezTo>
                      <a:cubicBezTo>
                        <a:pt x="2202" y="5190"/>
                        <a:pt x="901" y="5824"/>
                        <a:pt x="234" y="6525"/>
                      </a:cubicBezTo>
                      <a:cubicBezTo>
                        <a:pt x="133" y="6591"/>
                        <a:pt x="67" y="6658"/>
                        <a:pt x="0" y="6758"/>
                      </a:cubicBezTo>
                      <a:lnTo>
                        <a:pt x="0" y="6892"/>
                      </a:lnTo>
                      <a:cubicBezTo>
                        <a:pt x="100" y="6792"/>
                        <a:pt x="200" y="6692"/>
                        <a:pt x="300" y="6591"/>
                      </a:cubicBezTo>
                      <a:cubicBezTo>
                        <a:pt x="1001" y="5924"/>
                        <a:pt x="2268" y="5324"/>
                        <a:pt x="3936" y="4924"/>
                      </a:cubicBezTo>
                      <a:cubicBezTo>
                        <a:pt x="5604" y="4490"/>
                        <a:pt x="7605" y="4357"/>
                        <a:pt x="9874" y="4090"/>
                      </a:cubicBezTo>
                      <a:cubicBezTo>
                        <a:pt x="12309" y="3723"/>
                        <a:pt x="14711" y="3156"/>
                        <a:pt x="17046" y="2388"/>
                      </a:cubicBezTo>
                      <a:cubicBezTo>
                        <a:pt x="19381" y="1621"/>
                        <a:pt x="21749" y="1021"/>
                        <a:pt x="24184" y="587"/>
                      </a:cubicBezTo>
                      <a:cubicBezTo>
                        <a:pt x="25773" y="318"/>
                        <a:pt x="27384" y="201"/>
                        <a:pt x="28999" y="201"/>
                      </a:cubicBezTo>
                      <a:cubicBezTo>
                        <a:pt x="29384" y="201"/>
                        <a:pt x="29769" y="207"/>
                        <a:pt x="30155" y="220"/>
                      </a:cubicBezTo>
                      <a:cubicBezTo>
                        <a:pt x="31489" y="254"/>
                        <a:pt x="32823" y="387"/>
                        <a:pt x="34158" y="587"/>
                      </a:cubicBezTo>
                      <a:cubicBezTo>
                        <a:pt x="34625" y="687"/>
                        <a:pt x="34992" y="721"/>
                        <a:pt x="35259" y="787"/>
                      </a:cubicBezTo>
                      <a:cubicBezTo>
                        <a:pt x="35359" y="821"/>
                        <a:pt x="35492" y="821"/>
                        <a:pt x="35625" y="821"/>
                      </a:cubicBezTo>
                      <a:cubicBezTo>
                        <a:pt x="35492" y="787"/>
                        <a:pt x="35359" y="754"/>
                        <a:pt x="35259" y="754"/>
                      </a:cubicBezTo>
                      <a:cubicBezTo>
                        <a:pt x="34992" y="687"/>
                        <a:pt x="34625" y="587"/>
                        <a:pt x="34158" y="520"/>
                      </a:cubicBezTo>
                      <a:cubicBezTo>
                        <a:pt x="32823" y="254"/>
                        <a:pt x="31489" y="87"/>
                        <a:pt x="30122" y="20"/>
                      </a:cubicBezTo>
                      <a:cubicBezTo>
                        <a:pt x="29729" y="7"/>
                        <a:pt x="29336" y="0"/>
                        <a:pt x="28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4142966" y="3544322"/>
                  <a:ext cx="801235" cy="111973"/>
                </a:xfrm>
                <a:custGeom>
                  <a:avLst/>
                  <a:gdLst/>
                  <a:ahLst/>
                  <a:cxnLst/>
                  <a:rect l="l" t="t" r="r" b="b"/>
                  <a:pathLst>
                    <a:path w="21016" h="2937" extrusionOk="0">
                      <a:moveTo>
                        <a:pt x="19792" y="1"/>
                      </a:moveTo>
                      <a:cubicBezTo>
                        <a:pt x="19122" y="1"/>
                        <a:pt x="18456" y="75"/>
                        <a:pt x="17813" y="242"/>
                      </a:cubicBezTo>
                      <a:cubicBezTo>
                        <a:pt x="15845" y="676"/>
                        <a:pt x="13443" y="2210"/>
                        <a:pt x="10441" y="2544"/>
                      </a:cubicBezTo>
                      <a:cubicBezTo>
                        <a:pt x="9760" y="2632"/>
                        <a:pt x="9080" y="2676"/>
                        <a:pt x="8401" y="2676"/>
                      </a:cubicBezTo>
                      <a:cubicBezTo>
                        <a:pt x="6520" y="2676"/>
                        <a:pt x="4659" y="2339"/>
                        <a:pt x="2869" y="1677"/>
                      </a:cubicBezTo>
                      <a:cubicBezTo>
                        <a:pt x="2135" y="1410"/>
                        <a:pt x="1435" y="1076"/>
                        <a:pt x="767" y="709"/>
                      </a:cubicBezTo>
                      <a:cubicBezTo>
                        <a:pt x="501" y="543"/>
                        <a:pt x="267" y="409"/>
                        <a:pt x="0" y="276"/>
                      </a:cubicBezTo>
                      <a:lnTo>
                        <a:pt x="0" y="276"/>
                      </a:lnTo>
                      <a:cubicBezTo>
                        <a:pt x="234" y="476"/>
                        <a:pt x="467" y="643"/>
                        <a:pt x="734" y="776"/>
                      </a:cubicBezTo>
                      <a:cubicBezTo>
                        <a:pt x="1401" y="1210"/>
                        <a:pt x="2102" y="1543"/>
                        <a:pt x="2836" y="1844"/>
                      </a:cubicBezTo>
                      <a:cubicBezTo>
                        <a:pt x="4658" y="2568"/>
                        <a:pt x="6593" y="2937"/>
                        <a:pt x="8541" y="2937"/>
                      </a:cubicBezTo>
                      <a:cubicBezTo>
                        <a:pt x="9196" y="2937"/>
                        <a:pt x="9853" y="2895"/>
                        <a:pt x="10508" y="2811"/>
                      </a:cubicBezTo>
                      <a:cubicBezTo>
                        <a:pt x="11909" y="2611"/>
                        <a:pt x="13310" y="2244"/>
                        <a:pt x="14644" y="1643"/>
                      </a:cubicBezTo>
                      <a:cubicBezTo>
                        <a:pt x="15678" y="1176"/>
                        <a:pt x="16779" y="776"/>
                        <a:pt x="17880" y="443"/>
                      </a:cubicBezTo>
                      <a:cubicBezTo>
                        <a:pt x="18613" y="209"/>
                        <a:pt x="19414" y="109"/>
                        <a:pt x="20181" y="109"/>
                      </a:cubicBezTo>
                      <a:cubicBezTo>
                        <a:pt x="20639" y="109"/>
                        <a:pt x="20925" y="182"/>
                        <a:pt x="20997" y="182"/>
                      </a:cubicBezTo>
                      <a:cubicBezTo>
                        <a:pt x="21009" y="182"/>
                        <a:pt x="21015" y="180"/>
                        <a:pt x="21015" y="176"/>
                      </a:cubicBezTo>
                      <a:cubicBezTo>
                        <a:pt x="20948" y="142"/>
                        <a:pt x="20882" y="109"/>
                        <a:pt x="20815" y="109"/>
                      </a:cubicBezTo>
                      <a:cubicBezTo>
                        <a:pt x="20582" y="76"/>
                        <a:pt x="20381" y="42"/>
                        <a:pt x="20181" y="9"/>
                      </a:cubicBezTo>
                      <a:cubicBezTo>
                        <a:pt x="20051" y="3"/>
                        <a:pt x="19921" y="1"/>
                        <a:pt x="19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4295582" y="3821806"/>
                  <a:ext cx="933491" cy="269811"/>
                </a:xfrm>
                <a:custGeom>
                  <a:avLst/>
                  <a:gdLst/>
                  <a:ahLst/>
                  <a:cxnLst/>
                  <a:rect l="l" t="t" r="r" b="b"/>
                  <a:pathLst>
                    <a:path w="24485" h="7077" extrusionOk="0">
                      <a:moveTo>
                        <a:pt x="16715" y="0"/>
                      </a:moveTo>
                      <a:cubicBezTo>
                        <a:pt x="14417" y="0"/>
                        <a:pt x="12123" y="297"/>
                        <a:pt x="9874" y="870"/>
                      </a:cubicBezTo>
                      <a:cubicBezTo>
                        <a:pt x="8006" y="1370"/>
                        <a:pt x="6204" y="2038"/>
                        <a:pt x="4503" y="2905"/>
                      </a:cubicBezTo>
                      <a:cubicBezTo>
                        <a:pt x="3069" y="3605"/>
                        <a:pt x="1735" y="4439"/>
                        <a:pt x="500" y="5407"/>
                      </a:cubicBezTo>
                      <a:cubicBezTo>
                        <a:pt x="200" y="5573"/>
                        <a:pt x="33" y="5907"/>
                        <a:pt x="0" y="6274"/>
                      </a:cubicBezTo>
                      <a:cubicBezTo>
                        <a:pt x="33" y="6574"/>
                        <a:pt x="267" y="6841"/>
                        <a:pt x="567" y="6941"/>
                      </a:cubicBezTo>
                      <a:cubicBezTo>
                        <a:pt x="811" y="7035"/>
                        <a:pt x="1077" y="7076"/>
                        <a:pt x="1340" y="7076"/>
                      </a:cubicBezTo>
                      <a:cubicBezTo>
                        <a:pt x="1543" y="7076"/>
                        <a:pt x="1745" y="7051"/>
                        <a:pt x="1935" y="7008"/>
                      </a:cubicBezTo>
                      <a:cubicBezTo>
                        <a:pt x="2085" y="6974"/>
                        <a:pt x="2227" y="6958"/>
                        <a:pt x="2364" y="6958"/>
                      </a:cubicBezTo>
                      <a:cubicBezTo>
                        <a:pt x="2502" y="6958"/>
                        <a:pt x="2635" y="6974"/>
                        <a:pt x="2769" y="7008"/>
                      </a:cubicBezTo>
                      <a:cubicBezTo>
                        <a:pt x="2969" y="7041"/>
                        <a:pt x="3069" y="7075"/>
                        <a:pt x="3069" y="7075"/>
                      </a:cubicBezTo>
                      <a:cubicBezTo>
                        <a:pt x="3002" y="7008"/>
                        <a:pt x="2902" y="6974"/>
                        <a:pt x="2802" y="6941"/>
                      </a:cubicBezTo>
                      <a:cubicBezTo>
                        <a:pt x="2626" y="6902"/>
                        <a:pt x="2462" y="6886"/>
                        <a:pt x="2295" y="6886"/>
                      </a:cubicBezTo>
                      <a:cubicBezTo>
                        <a:pt x="2178" y="6886"/>
                        <a:pt x="2059" y="6894"/>
                        <a:pt x="1935" y="6908"/>
                      </a:cubicBezTo>
                      <a:cubicBezTo>
                        <a:pt x="1772" y="6945"/>
                        <a:pt x="1605" y="6964"/>
                        <a:pt x="1438" y="6964"/>
                      </a:cubicBezTo>
                      <a:cubicBezTo>
                        <a:pt x="1160" y="6964"/>
                        <a:pt x="884" y="6912"/>
                        <a:pt x="634" y="6808"/>
                      </a:cubicBezTo>
                      <a:cubicBezTo>
                        <a:pt x="400" y="6741"/>
                        <a:pt x="200" y="6507"/>
                        <a:pt x="167" y="6274"/>
                      </a:cubicBezTo>
                      <a:cubicBezTo>
                        <a:pt x="200" y="5974"/>
                        <a:pt x="334" y="5707"/>
                        <a:pt x="600" y="5540"/>
                      </a:cubicBezTo>
                      <a:cubicBezTo>
                        <a:pt x="5391" y="2074"/>
                        <a:pt x="11110" y="251"/>
                        <a:pt x="16973" y="251"/>
                      </a:cubicBezTo>
                      <a:cubicBezTo>
                        <a:pt x="18050" y="251"/>
                        <a:pt x="19132" y="312"/>
                        <a:pt x="20214" y="436"/>
                      </a:cubicBezTo>
                      <a:lnTo>
                        <a:pt x="20248" y="403"/>
                      </a:lnTo>
                      <a:cubicBezTo>
                        <a:pt x="20915" y="503"/>
                        <a:pt x="21482" y="570"/>
                        <a:pt x="22016" y="670"/>
                      </a:cubicBezTo>
                      <a:cubicBezTo>
                        <a:pt x="22549" y="770"/>
                        <a:pt x="22983" y="837"/>
                        <a:pt x="23350" y="937"/>
                      </a:cubicBezTo>
                      <a:lnTo>
                        <a:pt x="24184" y="1137"/>
                      </a:lnTo>
                      <a:cubicBezTo>
                        <a:pt x="24284" y="1170"/>
                        <a:pt x="24384" y="1204"/>
                        <a:pt x="24484" y="1204"/>
                      </a:cubicBezTo>
                      <a:cubicBezTo>
                        <a:pt x="24384" y="1137"/>
                        <a:pt x="24284" y="1104"/>
                        <a:pt x="24184" y="1104"/>
                      </a:cubicBezTo>
                      <a:lnTo>
                        <a:pt x="23350" y="837"/>
                      </a:lnTo>
                      <a:cubicBezTo>
                        <a:pt x="23016" y="737"/>
                        <a:pt x="22549" y="637"/>
                        <a:pt x="22016" y="536"/>
                      </a:cubicBezTo>
                      <a:cubicBezTo>
                        <a:pt x="21515" y="436"/>
                        <a:pt x="20915" y="336"/>
                        <a:pt x="20248" y="236"/>
                      </a:cubicBezTo>
                      <a:cubicBezTo>
                        <a:pt x="19072" y="78"/>
                        <a:pt x="17893" y="0"/>
                        <a:pt x="1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4557542" y="3901071"/>
                  <a:ext cx="666425" cy="168856"/>
                </a:xfrm>
                <a:custGeom>
                  <a:avLst/>
                  <a:gdLst/>
                  <a:ahLst/>
                  <a:cxnLst/>
                  <a:rect l="l" t="t" r="r" b="b"/>
                  <a:pathLst>
                    <a:path w="17480" h="4429" extrusionOk="0">
                      <a:moveTo>
                        <a:pt x="8307" y="0"/>
                      </a:moveTo>
                      <a:cubicBezTo>
                        <a:pt x="7995" y="0"/>
                        <a:pt x="7684" y="8"/>
                        <a:pt x="7373" y="25"/>
                      </a:cubicBezTo>
                      <a:cubicBezTo>
                        <a:pt x="6005" y="125"/>
                        <a:pt x="4637" y="426"/>
                        <a:pt x="3370" y="959"/>
                      </a:cubicBezTo>
                      <a:cubicBezTo>
                        <a:pt x="2336" y="1360"/>
                        <a:pt x="1368" y="1927"/>
                        <a:pt x="534" y="2660"/>
                      </a:cubicBezTo>
                      <a:cubicBezTo>
                        <a:pt x="334" y="2794"/>
                        <a:pt x="167" y="2994"/>
                        <a:pt x="67" y="3194"/>
                      </a:cubicBezTo>
                      <a:cubicBezTo>
                        <a:pt x="1" y="3428"/>
                        <a:pt x="1" y="3661"/>
                        <a:pt x="134" y="3861"/>
                      </a:cubicBezTo>
                      <a:cubicBezTo>
                        <a:pt x="301" y="4162"/>
                        <a:pt x="634" y="4362"/>
                        <a:pt x="968" y="4395"/>
                      </a:cubicBezTo>
                      <a:cubicBezTo>
                        <a:pt x="1168" y="4428"/>
                        <a:pt x="1368" y="4428"/>
                        <a:pt x="1602" y="4428"/>
                      </a:cubicBezTo>
                      <a:cubicBezTo>
                        <a:pt x="1668" y="4428"/>
                        <a:pt x="1735" y="4428"/>
                        <a:pt x="1802" y="4395"/>
                      </a:cubicBezTo>
                      <a:cubicBezTo>
                        <a:pt x="1802" y="4362"/>
                        <a:pt x="1502" y="4395"/>
                        <a:pt x="1001" y="4295"/>
                      </a:cubicBezTo>
                      <a:cubicBezTo>
                        <a:pt x="701" y="4228"/>
                        <a:pt x="434" y="4062"/>
                        <a:pt x="267" y="3795"/>
                      </a:cubicBezTo>
                      <a:cubicBezTo>
                        <a:pt x="201" y="3628"/>
                        <a:pt x="167" y="3461"/>
                        <a:pt x="234" y="3294"/>
                      </a:cubicBezTo>
                      <a:cubicBezTo>
                        <a:pt x="334" y="3094"/>
                        <a:pt x="468" y="2927"/>
                        <a:pt x="668" y="2827"/>
                      </a:cubicBezTo>
                      <a:cubicBezTo>
                        <a:pt x="1502" y="2127"/>
                        <a:pt x="2469" y="1560"/>
                        <a:pt x="3503" y="1159"/>
                      </a:cubicBezTo>
                      <a:cubicBezTo>
                        <a:pt x="4737" y="659"/>
                        <a:pt x="6072" y="359"/>
                        <a:pt x="7406" y="259"/>
                      </a:cubicBezTo>
                      <a:cubicBezTo>
                        <a:pt x="7671" y="248"/>
                        <a:pt x="7936" y="243"/>
                        <a:pt x="8201" y="243"/>
                      </a:cubicBezTo>
                      <a:cubicBezTo>
                        <a:pt x="10397" y="243"/>
                        <a:pt x="12561" y="612"/>
                        <a:pt x="14644" y="1326"/>
                      </a:cubicBezTo>
                      <a:cubicBezTo>
                        <a:pt x="15545" y="1626"/>
                        <a:pt x="16246" y="1893"/>
                        <a:pt x="16713" y="2093"/>
                      </a:cubicBezTo>
                      <a:cubicBezTo>
                        <a:pt x="16979" y="2227"/>
                        <a:pt x="17213" y="2294"/>
                        <a:pt x="17480" y="2394"/>
                      </a:cubicBezTo>
                      <a:cubicBezTo>
                        <a:pt x="17480" y="2394"/>
                        <a:pt x="17446" y="2327"/>
                        <a:pt x="17313" y="2260"/>
                      </a:cubicBezTo>
                      <a:cubicBezTo>
                        <a:pt x="17180" y="2193"/>
                        <a:pt x="17013" y="2127"/>
                        <a:pt x="16746" y="1993"/>
                      </a:cubicBezTo>
                      <a:cubicBezTo>
                        <a:pt x="16279" y="1793"/>
                        <a:pt x="15578" y="1493"/>
                        <a:pt x="14678" y="1159"/>
                      </a:cubicBezTo>
                      <a:cubicBezTo>
                        <a:pt x="12637" y="401"/>
                        <a:pt x="10469" y="0"/>
                        <a:pt x="8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3888594" y="4116942"/>
                  <a:ext cx="1348100" cy="180179"/>
                </a:xfrm>
                <a:custGeom>
                  <a:avLst/>
                  <a:gdLst/>
                  <a:ahLst/>
                  <a:cxnLst/>
                  <a:rect l="l" t="t" r="r" b="b"/>
                  <a:pathLst>
                    <a:path w="35360" h="4726" extrusionOk="0">
                      <a:moveTo>
                        <a:pt x="1" y="1"/>
                      </a:moveTo>
                      <a:lnTo>
                        <a:pt x="1" y="34"/>
                      </a:lnTo>
                      <a:lnTo>
                        <a:pt x="101" y="101"/>
                      </a:lnTo>
                      <a:lnTo>
                        <a:pt x="1001" y="634"/>
                      </a:lnTo>
                      <a:cubicBezTo>
                        <a:pt x="2136" y="1268"/>
                        <a:pt x="3336" y="1802"/>
                        <a:pt x="4537" y="2302"/>
                      </a:cubicBezTo>
                      <a:cubicBezTo>
                        <a:pt x="8572" y="3903"/>
                        <a:pt x="12838" y="4726"/>
                        <a:pt x="17128" y="4726"/>
                      </a:cubicBezTo>
                      <a:cubicBezTo>
                        <a:pt x="19541" y="4726"/>
                        <a:pt x="21961" y="4465"/>
                        <a:pt x="24351" y="3937"/>
                      </a:cubicBezTo>
                      <a:cubicBezTo>
                        <a:pt x="26486" y="3470"/>
                        <a:pt x="28421" y="3036"/>
                        <a:pt x="30056" y="2836"/>
                      </a:cubicBezTo>
                      <a:cubicBezTo>
                        <a:pt x="30752" y="2744"/>
                        <a:pt x="31469" y="2693"/>
                        <a:pt x="32189" y="2693"/>
                      </a:cubicBezTo>
                      <a:cubicBezTo>
                        <a:pt x="32779" y="2693"/>
                        <a:pt x="33372" y="2728"/>
                        <a:pt x="33958" y="2803"/>
                      </a:cubicBezTo>
                      <a:lnTo>
                        <a:pt x="34559" y="2869"/>
                      </a:lnTo>
                      <a:lnTo>
                        <a:pt x="34992" y="2969"/>
                      </a:lnTo>
                      <a:cubicBezTo>
                        <a:pt x="35126" y="3003"/>
                        <a:pt x="35226" y="3003"/>
                        <a:pt x="35359" y="3036"/>
                      </a:cubicBezTo>
                      <a:cubicBezTo>
                        <a:pt x="35259" y="2969"/>
                        <a:pt x="35126" y="2936"/>
                        <a:pt x="34992" y="2903"/>
                      </a:cubicBezTo>
                      <a:lnTo>
                        <a:pt x="34592" y="2803"/>
                      </a:lnTo>
                      <a:lnTo>
                        <a:pt x="33992" y="2703"/>
                      </a:lnTo>
                      <a:cubicBezTo>
                        <a:pt x="33312" y="2598"/>
                        <a:pt x="32622" y="2548"/>
                        <a:pt x="31934" y="2548"/>
                      </a:cubicBezTo>
                      <a:cubicBezTo>
                        <a:pt x="31305" y="2548"/>
                        <a:pt x="30676" y="2590"/>
                        <a:pt x="30056" y="2669"/>
                      </a:cubicBezTo>
                      <a:cubicBezTo>
                        <a:pt x="26789" y="2963"/>
                        <a:pt x="22499" y="4473"/>
                        <a:pt x="17562" y="4473"/>
                      </a:cubicBezTo>
                      <a:cubicBezTo>
                        <a:pt x="17457" y="4473"/>
                        <a:pt x="17352" y="4472"/>
                        <a:pt x="17246" y="4471"/>
                      </a:cubicBezTo>
                      <a:cubicBezTo>
                        <a:pt x="12943" y="4471"/>
                        <a:pt x="8674" y="3703"/>
                        <a:pt x="4637" y="2136"/>
                      </a:cubicBezTo>
                      <a:cubicBezTo>
                        <a:pt x="3403" y="1669"/>
                        <a:pt x="2202" y="1135"/>
                        <a:pt x="1068" y="568"/>
                      </a:cubicBezTo>
                      <a:lnTo>
                        <a:pt x="101" y="6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4674548" y="4054644"/>
                  <a:ext cx="571036" cy="86734"/>
                </a:xfrm>
                <a:custGeom>
                  <a:avLst/>
                  <a:gdLst/>
                  <a:ahLst/>
                  <a:cxnLst/>
                  <a:rect l="l" t="t" r="r" b="b"/>
                  <a:pathLst>
                    <a:path w="14978" h="2275" extrusionOk="0">
                      <a:moveTo>
                        <a:pt x="0" y="0"/>
                      </a:moveTo>
                      <a:lnTo>
                        <a:pt x="0" y="0"/>
                      </a:lnTo>
                      <a:cubicBezTo>
                        <a:pt x="0" y="0"/>
                        <a:pt x="34" y="34"/>
                        <a:pt x="134" y="100"/>
                      </a:cubicBezTo>
                      <a:cubicBezTo>
                        <a:pt x="234" y="234"/>
                        <a:pt x="367" y="334"/>
                        <a:pt x="534" y="400"/>
                      </a:cubicBezTo>
                      <a:cubicBezTo>
                        <a:pt x="1001" y="767"/>
                        <a:pt x="1535" y="1034"/>
                        <a:pt x="2102" y="1301"/>
                      </a:cubicBezTo>
                      <a:cubicBezTo>
                        <a:pt x="2936" y="1635"/>
                        <a:pt x="3803" y="1868"/>
                        <a:pt x="4704" y="2035"/>
                      </a:cubicBezTo>
                      <a:cubicBezTo>
                        <a:pt x="5633" y="2180"/>
                        <a:pt x="6588" y="2275"/>
                        <a:pt x="7546" y="2275"/>
                      </a:cubicBezTo>
                      <a:cubicBezTo>
                        <a:pt x="7688" y="2275"/>
                        <a:pt x="7831" y="2273"/>
                        <a:pt x="7973" y="2268"/>
                      </a:cubicBezTo>
                      <a:cubicBezTo>
                        <a:pt x="10308" y="2202"/>
                        <a:pt x="12409" y="1935"/>
                        <a:pt x="13910" y="1768"/>
                      </a:cubicBezTo>
                      <a:lnTo>
                        <a:pt x="14978" y="1635"/>
                      </a:lnTo>
                      <a:lnTo>
                        <a:pt x="14978" y="1501"/>
                      </a:lnTo>
                      <a:lnTo>
                        <a:pt x="13910" y="1568"/>
                      </a:lnTo>
                      <a:cubicBezTo>
                        <a:pt x="12376" y="1701"/>
                        <a:pt x="10308" y="1968"/>
                        <a:pt x="7973" y="2002"/>
                      </a:cubicBezTo>
                      <a:cubicBezTo>
                        <a:pt x="7795" y="2007"/>
                        <a:pt x="7616" y="2010"/>
                        <a:pt x="7437" y="2010"/>
                      </a:cubicBezTo>
                      <a:cubicBezTo>
                        <a:pt x="6539" y="2010"/>
                        <a:pt x="5627" y="1940"/>
                        <a:pt x="4737" y="1801"/>
                      </a:cubicBezTo>
                      <a:cubicBezTo>
                        <a:pt x="3870" y="1668"/>
                        <a:pt x="3003" y="1435"/>
                        <a:pt x="2169" y="1101"/>
                      </a:cubicBezTo>
                      <a:cubicBezTo>
                        <a:pt x="1435" y="801"/>
                        <a:pt x="701" y="43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3887336" y="4232503"/>
                  <a:ext cx="1359538" cy="128901"/>
                </a:xfrm>
                <a:custGeom>
                  <a:avLst/>
                  <a:gdLst/>
                  <a:ahLst/>
                  <a:cxnLst/>
                  <a:rect l="l" t="t" r="r" b="b"/>
                  <a:pathLst>
                    <a:path w="35660" h="3381" extrusionOk="0">
                      <a:moveTo>
                        <a:pt x="1418" y="1"/>
                      </a:moveTo>
                      <a:cubicBezTo>
                        <a:pt x="1301" y="1"/>
                        <a:pt x="1185" y="2"/>
                        <a:pt x="1068" y="5"/>
                      </a:cubicBezTo>
                      <a:cubicBezTo>
                        <a:pt x="701" y="39"/>
                        <a:pt x="367" y="105"/>
                        <a:pt x="0" y="172"/>
                      </a:cubicBezTo>
                      <a:lnTo>
                        <a:pt x="0" y="205"/>
                      </a:lnTo>
                      <a:cubicBezTo>
                        <a:pt x="367" y="172"/>
                        <a:pt x="701" y="139"/>
                        <a:pt x="1068" y="105"/>
                      </a:cubicBezTo>
                      <a:cubicBezTo>
                        <a:pt x="2469" y="105"/>
                        <a:pt x="3836" y="272"/>
                        <a:pt x="5204" y="672"/>
                      </a:cubicBezTo>
                      <a:cubicBezTo>
                        <a:pt x="6905" y="1139"/>
                        <a:pt x="8873" y="1940"/>
                        <a:pt x="11175" y="2474"/>
                      </a:cubicBezTo>
                      <a:cubicBezTo>
                        <a:pt x="13643" y="3074"/>
                        <a:pt x="16179" y="3374"/>
                        <a:pt x="18747" y="3374"/>
                      </a:cubicBezTo>
                      <a:cubicBezTo>
                        <a:pt x="18930" y="3379"/>
                        <a:pt x="19111" y="3381"/>
                        <a:pt x="19292" y="3381"/>
                      </a:cubicBezTo>
                      <a:cubicBezTo>
                        <a:pt x="24349" y="3381"/>
                        <a:pt x="28728" y="1700"/>
                        <a:pt x="32129" y="1700"/>
                      </a:cubicBezTo>
                      <a:cubicBezTo>
                        <a:pt x="32251" y="1700"/>
                        <a:pt x="32371" y="1702"/>
                        <a:pt x="32490" y="1706"/>
                      </a:cubicBezTo>
                      <a:cubicBezTo>
                        <a:pt x="33558" y="1706"/>
                        <a:pt x="34625" y="1873"/>
                        <a:pt x="35659" y="2173"/>
                      </a:cubicBezTo>
                      <a:lnTo>
                        <a:pt x="35659" y="2040"/>
                      </a:lnTo>
                      <a:cubicBezTo>
                        <a:pt x="34625" y="1706"/>
                        <a:pt x="33558" y="1540"/>
                        <a:pt x="32490" y="1540"/>
                      </a:cubicBezTo>
                      <a:cubicBezTo>
                        <a:pt x="32337" y="1533"/>
                        <a:pt x="32182" y="1529"/>
                        <a:pt x="32026" y="1529"/>
                      </a:cubicBezTo>
                      <a:cubicBezTo>
                        <a:pt x="28586" y="1529"/>
                        <a:pt x="24274" y="3147"/>
                        <a:pt x="19298" y="3147"/>
                      </a:cubicBezTo>
                      <a:cubicBezTo>
                        <a:pt x="19115" y="3147"/>
                        <a:pt x="18932" y="3145"/>
                        <a:pt x="18747" y="3141"/>
                      </a:cubicBezTo>
                      <a:cubicBezTo>
                        <a:pt x="16212" y="3107"/>
                        <a:pt x="13677" y="2807"/>
                        <a:pt x="11208" y="2240"/>
                      </a:cubicBezTo>
                      <a:cubicBezTo>
                        <a:pt x="8940" y="1706"/>
                        <a:pt x="6972" y="939"/>
                        <a:pt x="5237" y="506"/>
                      </a:cubicBezTo>
                      <a:cubicBezTo>
                        <a:pt x="3984" y="169"/>
                        <a:pt x="2702"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3887336" y="4410858"/>
                  <a:ext cx="1358241" cy="157609"/>
                </a:xfrm>
                <a:custGeom>
                  <a:avLst/>
                  <a:gdLst/>
                  <a:ahLst/>
                  <a:cxnLst/>
                  <a:rect l="l" t="t" r="r" b="b"/>
                  <a:pathLst>
                    <a:path w="35626" h="4134" extrusionOk="0">
                      <a:moveTo>
                        <a:pt x="11337" y="0"/>
                      </a:moveTo>
                      <a:cubicBezTo>
                        <a:pt x="10956" y="0"/>
                        <a:pt x="10580" y="10"/>
                        <a:pt x="10208" y="31"/>
                      </a:cubicBezTo>
                      <a:cubicBezTo>
                        <a:pt x="8073" y="97"/>
                        <a:pt x="5971" y="564"/>
                        <a:pt x="4037" y="1432"/>
                      </a:cubicBezTo>
                      <a:cubicBezTo>
                        <a:pt x="2736" y="2032"/>
                        <a:pt x="1501" y="2766"/>
                        <a:pt x="401" y="3666"/>
                      </a:cubicBezTo>
                      <a:cubicBezTo>
                        <a:pt x="234" y="3800"/>
                        <a:pt x="100" y="3900"/>
                        <a:pt x="0" y="4033"/>
                      </a:cubicBezTo>
                      <a:lnTo>
                        <a:pt x="0" y="4133"/>
                      </a:lnTo>
                      <a:lnTo>
                        <a:pt x="467" y="3733"/>
                      </a:lnTo>
                      <a:cubicBezTo>
                        <a:pt x="1602" y="2899"/>
                        <a:pt x="2836" y="2165"/>
                        <a:pt x="4137" y="1598"/>
                      </a:cubicBezTo>
                      <a:cubicBezTo>
                        <a:pt x="6038" y="764"/>
                        <a:pt x="8106" y="331"/>
                        <a:pt x="10208" y="264"/>
                      </a:cubicBezTo>
                      <a:cubicBezTo>
                        <a:pt x="10545" y="245"/>
                        <a:pt x="10888" y="236"/>
                        <a:pt x="11236" y="236"/>
                      </a:cubicBezTo>
                      <a:cubicBezTo>
                        <a:pt x="13297" y="236"/>
                        <a:pt x="15540" y="546"/>
                        <a:pt x="17880" y="831"/>
                      </a:cubicBezTo>
                      <a:cubicBezTo>
                        <a:pt x="19247" y="998"/>
                        <a:pt x="20582" y="1131"/>
                        <a:pt x="21849" y="1198"/>
                      </a:cubicBezTo>
                      <a:cubicBezTo>
                        <a:pt x="22166" y="1206"/>
                        <a:pt x="22481" y="1211"/>
                        <a:pt x="22795" y="1211"/>
                      </a:cubicBezTo>
                      <a:cubicBezTo>
                        <a:pt x="23736" y="1211"/>
                        <a:pt x="24668" y="1173"/>
                        <a:pt x="25619" y="1098"/>
                      </a:cubicBezTo>
                      <a:cubicBezTo>
                        <a:pt x="27184" y="944"/>
                        <a:pt x="28647" y="804"/>
                        <a:pt x="29960" y="804"/>
                      </a:cubicBezTo>
                      <a:cubicBezTo>
                        <a:pt x="30634" y="804"/>
                        <a:pt x="31268" y="841"/>
                        <a:pt x="31856" y="931"/>
                      </a:cubicBezTo>
                      <a:cubicBezTo>
                        <a:pt x="33224" y="1098"/>
                        <a:pt x="34492" y="1565"/>
                        <a:pt x="35626" y="2332"/>
                      </a:cubicBezTo>
                      <a:lnTo>
                        <a:pt x="35626" y="2199"/>
                      </a:lnTo>
                      <a:cubicBezTo>
                        <a:pt x="34492" y="1432"/>
                        <a:pt x="33224" y="931"/>
                        <a:pt x="31890" y="764"/>
                      </a:cubicBezTo>
                      <a:cubicBezTo>
                        <a:pt x="31209" y="649"/>
                        <a:pt x="30469" y="602"/>
                        <a:pt x="29682" y="602"/>
                      </a:cubicBezTo>
                      <a:cubicBezTo>
                        <a:pt x="28423" y="602"/>
                        <a:pt x="27042" y="721"/>
                        <a:pt x="25585" y="864"/>
                      </a:cubicBezTo>
                      <a:cubicBezTo>
                        <a:pt x="24788" y="929"/>
                        <a:pt x="23991" y="966"/>
                        <a:pt x="23194" y="966"/>
                      </a:cubicBezTo>
                      <a:cubicBezTo>
                        <a:pt x="22757" y="966"/>
                        <a:pt x="22320" y="955"/>
                        <a:pt x="21883" y="931"/>
                      </a:cubicBezTo>
                      <a:cubicBezTo>
                        <a:pt x="20582" y="898"/>
                        <a:pt x="19281" y="731"/>
                        <a:pt x="17913" y="564"/>
                      </a:cubicBezTo>
                      <a:cubicBezTo>
                        <a:pt x="15630" y="282"/>
                        <a:pt x="13418" y="0"/>
                        <a:pt x="11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4120053" y="4534083"/>
                  <a:ext cx="652433" cy="67443"/>
                </a:xfrm>
                <a:custGeom>
                  <a:avLst/>
                  <a:gdLst/>
                  <a:ahLst/>
                  <a:cxnLst/>
                  <a:rect l="l" t="t" r="r" b="b"/>
                  <a:pathLst>
                    <a:path w="17113" h="1769" extrusionOk="0">
                      <a:moveTo>
                        <a:pt x="6605" y="1"/>
                      </a:moveTo>
                      <a:cubicBezTo>
                        <a:pt x="5204" y="1"/>
                        <a:pt x="3803" y="201"/>
                        <a:pt x="2469" y="601"/>
                      </a:cubicBezTo>
                      <a:cubicBezTo>
                        <a:pt x="1602" y="868"/>
                        <a:pt x="768" y="1268"/>
                        <a:pt x="1" y="1769"/>
                      </a:cubicBezTo>
                      <a:lnTo>
                        <a:pt x="201" y="1769"/>
                      </a:lnTo>
                      <a:cubicBezTo>
                        <a:pt x="935" y="1335"/>
                        <a:pt x="1702" y="1002"/>
                        <a:pt x="2536" y="768"/>
                      </a:cubicBezTo>
                      <a:cubicBezTo>
                        <a:pt x="3728" y="432"/>
                        <a:pt x="4977" y="264"/>
                        <a:pt x="6256" y="264"/>
                      </a:cubicBezTo>
                      <a:cubicBezTo>
                        <a:pt x="6372" y="264"/>
                        <a:pt x="6489" y="265"/>
                        <a:pt x="6605" y="268"/>
                      </a:cubicBezTo>
                      <a:cubicBezTo>
                        <a:pt x="8273" y="301"/>
                        <a:pt x="9941" y="501"/>
                        <a:pt x="11609" y="868"/>
                      </a:cubicBezTo>
                      <a:cubicBezTo>
                        <a:pt x="13077" y="1168"/>
                        <a:pt x="14478" y="1502"/>
                        <a:pt x="15812" y="1769"/>
                      </a:cubicBezTo>
                      <a:lnTo>
                        <a:pt x="17113" y="1769"/>
                      </a:lnTo>
                      <a:lnTo>
                        <a:pt x="16613" y="1669"/>
                      </a:lnTo>
                      <a:cubicBezTo>
                        <a:pt x="15078" y="1402"/>
                        <a:pt x="13410" y="968"/>
                        <a:pt x="11642" y="601"/>
                      </a:cubicBezTo>
                      <a:cubicBezTo>
                        <a:pt x="9975" y="234"/>
                        <a:pt x="8307" y="34"/>
                        <a:pt x="6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5" name="Google Shape;3235;p66"/>
              <p:cNvSpPr/>
              <p:nvPr/>
            </p:nvSpPr>
            <p:spPr>
              <a:xfrm>
                <a:off x="3887336" y="3558620"/>
                <a:ext cx="983091" cy="19139"/>
              </a:xfrm>
              <a:custGeom>
                <a:avLst/>
                <a:gdLst/>
                <a:ahLst/>
                <a:cxnLst/>
                <a:rect l="l" t="t" r="r" b="b"/>
                <a:pathLst>
                  <a:path w="25786" h="502" extrusionOk="0">
                    <a:moveTo>
                      <a:pt x="0" y="1"/>
                    </a:moveTo>
                    <a:lnTo>
                      <a:pt x="0" y="501"/>
                    </a:lnTo>
                    <a:lnTo>
                      <a:pt x="25785" y="501"/>
                    </a:lnTo>
                    <a:lnTo>
                      <a:pt x="25785" y="1"/>
                    </a:lnTo>
                    <a:close/>
                  </a:path>
                </a:pathLst>
              </a:custGeom>
              <a:solidFill>
                <a:srgbClr val="E4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3887336" y="4064823"/>
                <a:ext cx="983091" cy="19101"/>
              </a:xfrm>
              <a:custGeom>
                <a:avLst/>
                <a:gdLst/>
                <a:ahLst/>
                <a:cxnLst/>
                <a:rect l="l" t="t" r="r" b="b"/>
                <a:pathLst>
                  <a:path w="25786" h="501" extrusionOk="0">
                    <a:moveTo>
                      <a:pt x="0" y="0"/>
                    </a:moveTo>
                    <a:lnTo>
                      <a:pt x="0" y="500"/>
                    </a:lnTo>
                    <a:lnTo>
                      <a:pt x="25785" y="500"/>
                    </a:lnTo>
                    <a:lnTo>
                      <a:pt x="25785" y="0"/>
                    </a:lnTo>
                    <a:close/>
                  </a:path>
                </a:pathLst>
              </a:custGeom>
              <a:solidFill>
                <a:srgbClr val="E4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4282848" y="3567541"/>
                <a:ext cx="208620" cy="44530"/>
              </a:xfrm>
              <a:custGeom>
                <a:avLst/>
                <a:gdLst/>
                <a:ahLst/>
                <a:cxnLst/>
                <a:rect l="l" t="t" r="r" b="b"/>
                <a:pathLst>
                  <a:path w="5472" h="1168" extrusionOk="0">
                    <a:moveTo>
                      <a:pt x="0" y="0"/>
                    </a:moveTo>
                    <a:lnTo>
                      <a:pt x="0" y="1168"/>
                    </a:lnTo>
                    <a:lnTo>
                      <a:pt x="5471" y="1168"/>
                    </a:lnTo>
                    <a:lnTo>
                      <a:pt x="5471" y="0"/>
                    </a:lnTo>
                    <a:close/>
                  </a:path>
                </a:pathLst>
              </a:custGeom>
              <a:solidFill>
                <a:srgbClr val="E4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4282848" y="3067700"/>
                <a:ext cx="208620" cy="43310"/>
              </a:xfrm>
              <a:custGeom>
                <a:avLst/>
                <a:gdLst/>
                <a:ahLst/>
                <a:cxnLst/>
                <a:rect l="l" t="t" r="r" b="b"/>
                <a:pathLst>
                  <a:path w="5472" h="1136" extrusionOk="0">
                    <a:moveTo>
                      <a:pt x="0" y="1"/>
                    </a:moveTo>
                    <a:lnTo>
                      <a:pt x="0" y="1135"/>
                    </a:lnTo>
                    <a:lnTo>
                      <a:pt x="5471" y="1135"/>
                    </a:lnTo>
                    <a:lnTo>
                      <a:pt x="5471" y="1"/>
                    </a:lnTo>
                    <a:close/>
                  </a:path>
                </a:pathLst>
              </a:custGeom>
              <a:solidFill>
                <a:srgbClr val="E4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4282848" y="4071152"/>
                <a:ext cx="208620" cy="44568"/>
              </a:xfrm>
              <a:custGeom>
                <a:avLst/>
                <a:gdLst/>
                <a:ahLst/>
                <a:cxnLst/>
                <a:rect l="l" t="t" r="r" b="b"/>
                <a:pathLst>
                  <a:path w="5472" h="1169" extrusionOk="0">
                    <a:moveTo>
                      <a:pt x="0" y="1"/>
                    </a:moveTo>
                    <a:lnTo>
                      <a:pt x="0" y="1168"/>
                    </a:lnTo>
                    <a:lnTo>
                      <a:pt x="5471" y="1168"/>
                    </a:lnTo>
                    <a:lnTo>
                      <a:pt x="5471" y="1"/>
                    </a:lnTo>
                    <a:close/>
                  </a:path>
                </a:pathLst>
              </a:custGeom>
              <a:solidFill>
                <a:srgbClr val="E4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4870398" y="3067700"/>
                <a:ext cx="375188" cy="1535065"/>
              </a:xfrm>
              <a:custGeom>
                <a:avLst/>
                <a:gdLst/>
                <a:ahLst/>
                <a:cxnLst/>
                <a:rect l="l" t="t" r="r" b="b"/>
                <a:pathLst>
                  <a:path w="9841" h="40264" extrusionOk="0">
                    <a:moveTo>
                      <a:pt x="0" y="1"/>
                    </a:moveTo>
                    <a:lnTo>
                      <a:pt x="0" y="40263"/>
                    </a:lnTo>
                    <a:lnTo>
                      <a:pt x="9841" y="40263"/>
                    </a:lnTo>
                    <a:lnTo>
                      <a:pt x="9841"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41" name="Google Shape;3241;p66"/>
          <p:cNvCxnSpPr/>
          <p:nvPr/>
        </p:nvCxnSpPr>
        <p:spPr>
          <a:xfrm>
            <a:off x="2081100" y="4599375"/>
            <a:ext cx="4981800" cy="0"/>
          </a:xfrm>
          <a:prstGeom prst="straightConnector1">
            <a:avLst/>
          </a:prstGeom>
          <a:noFill/>
          <a:ln w="9525" cap="rnd"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598"/>
        <p:cNvGrpSpPr/>
        <p:nvPr/>
      </p:nvGrpSpPr>
      <p:grpSpPr>
        <a:xfrm>
          <a:off x="0" y="0"/>
          <a:ext cx="0" cy="0"/>
          <a:chOff x="0" y="0"/>
          <a:chExt cx="0" cy="0"/>
        </a:xfrm>
      </p:grpSpPr>
      <p:pic>
        <p:nvPicPr>
          <p:cNvPr id="19599" name="Google Shape;19599;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
        <p:nvSpPr>
          <p:cNvPr id="2" name="Rectangle 1"/>
          <p:cNvSpPr/>
          <p:nvPr/>
        </p:nvSpPr>
        <p:spPr>
          <a:xfrm>
            <a:off x="-533400" y="1581150"/>
            <a:ext cx="10146314" cy="156966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mn-MN" sz="4800" b="1" cap="all" dirty="0" smtClean="0">
                <a:ln w="0">
                  <a:solidFill>
                    <a:srgbClr val="00B0F0"/>
                  </a:solidFill>
                </a:ln>
                <a:solidFill>
                  <a:schemeClr val="accent5">
                    <a:lumMod val="75000"/>
                  </a:schemeClr>
                </a:solidFill>
                <a:effectLst>
                  <a:reflection blurRad="12700" stA="50000" endPos="50000" dist="5000" dir="5400000" sy="-100000" rotWithShape="0"/>
                </a:effectLst>
              </a:rPr>
              <a:t>Анхаарал хандуулсанд </a:t>
            </a:r>
          </a:p>
          <a:p>
            <a:pPr algn="ctr"/>
            <a:r>
              <a:rPr lang="mn-MN" sz="4800" b="1" cap="all" dirty="0" smtClean="0">
                <a:ln w="0">
                  <a:solidFill>
                    <a:srgbClr val="00B0F0"/>
                  </a:solidFill>
                </a:ln>
                <a:solidFill>
                  <a:schemeClr val="accent5">
                    <a:lumMod val="75000"/>
                  </a:schemeClr>
                </a:solidFill>
                <a:effectLst>
                  <a:reflection blurRad="12700" stA="50000" endPos="50000" dist="5000" dir="5400000" sy="-100000" rotWithShape="0"/>
                </a:effectLst>
              </a:rPr>
              <a:t>баярлалаа</a:t>
            </a:r>
            <a:endParaRPr lang="en-US" sz="4800" b="1" cap="all" dirty="0">
              <a:ln w="0">
                <a:solidFill>
                  <a:srgbClr val="00B0F0"/>
                </a:solidFill>
              </a:ln>
              <a:solidFill>
                <a:schemeClr val="accent5">
                  <a:lumMod val="75000"/>
                </a:schemeClr>
              </a:solidFill>
              <a:effectLst>
                <a:reflection blurRad="12700" stA="50000" endPos="50000" dist="5000" dir="5400000" sy="-100000" rotWithShape="0"/>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cxnSp>
        <p:nvCxnSpPr>
          <p:cNvPr id="551" name="Google Shape;551;p36"/>
          <p:cNvCxnSpPr/>
          <p:nvPr/>
        </p:nvCxnSpPr>
        <p:spPr>
          <a:xfrm rot="10800000">
            <a:off x="832650" y="4321617"/>
            <a:ext cx="7478700" cy="0"/>
          </a:xfrm>
          <a:prstGeom prst="straightConnector1">
            <a:avLst/>
          </a:prstGeom>
          <a:noFill/>
          <a:ln w="9525" cap="rnd" cmpd="sng">
            <a:solidFill>
              <a:schemeClr val="dk1"/>
            </a:solidFill>
            <a:prstDash val="solid"/>
            <a:round/>
            <a:headEnd type="none" w="med" len="med"/>
            <a:tailEnd type="none" w="med" len="med"/>
          </a:ln>
        </p:spPr>
      </p:cxnSp>
      <p:sp>
        <p:nvSpPr>
          <p:cNvPr id="2" name="Rectangle 1"/>
          <p:cNvSpPr/>
          <p:nvPr/>
        </p:nvSpPr>
        <p:spPr>
          <a:xfrm>
            <a:off x="2585308" y="-95250"/>
            <a:ext cx="3773790" cy="769441"/>
          </a:xfrm>
          <a:prstGeom prst="rect">
            <a:avLst/>
          </a:prstGeom>
        </p:spPr>
        <p:txBody>
          <a:bodyPr wrap="none">
            <a:spAutoFit/>
          </a:bodyPr>
          <a:lstStyle/>
          <a:p>
            <a:pPr algn="ctr"/>
            <a:r>
              <a:rPr lang="mn-MN" sz="4400" b="1" dirty="0">
                <a:ln w="11430"/>
                <a:solidFill>
                  <a:schemeClr val="accent3">
                    <a:lumMod val="75000"/>
                    <a:lumOff val="25000"/>
                  </a:schemeClr>
                </a:solidFill>
                <a:effectLst>
                  <a:outerShdw blurRad="50800" dist="39000" dir="5460000" algn="tl">
                    <a:srgbClr val="000000">
                      <a:alpha val="38000"/>
                    </a:srgbClr>
                  </a:outerShdw>
                </a:effectLst>
              </a:rPr>
              <a:t>Танилцуулга</a:t>
            </a:r>
            <a:endParaRPr lang="en-US" sz="4000" b="1" dirty="0">
              <a:ln w="11430"/>
              <a:solidFill>
                <a:schemeClr val="accent3">
                  <a:lumMod val="75000"/>
                  <a:lumOff val="25000"/>
                </a:schemeClr>
              </a:solidFill>
              <a:effectLst>
                <a:outerShdw blurRad="50800" dist="39000" dir="5460000" algn="tl">
                  <a:srgbClr val="000000">
                    <a:alpha val="38000"/>
                  </a:srgbClr>
                </a:outerShdw>
              </a:effectLst>
            </a:endParaRPr>
          </a:p>
        </p:txBody>
      </p:sp>
      <p:grpSp>
        <p:nvGrpSpPr>
          <p:cNvPr id="127" name="Google Shape;1472;p50"/>
          <p:cNvGrpSpPr/>
          <p:nvPr/>
        </p:nvGrpSpPr>
        <p:grpSpPr>
          <a:xfrm>
            <a:off x="2715529" y="1200150"/>
            <a:ext cx="3712942" cy="3122039"/>
            <a:chOff x="2715529" y="1477898"/>
            <a:chExt cx="3712942" cy="3122039"/>
          </a:xfrm>
        </p:grpSpPr>
        <p:grpSp>
          <p:nvGrpSpPr>
            <p:cNvPr id="128" name="Google Shape;1473;p50"/>
            <p:cNvGrpSpPr/>
            <p:nvPr/>
          </p:nvGrpSpPr>
          <p:grpSpPr>
            <a:xfrm>
              <a:off x="2715529" y="1477898"/>
              <a:ext cx="3712942" cy="2479603"/>
              <a:chOff x="2612250" y="1416138"/>
              <a:chExt cx="3919500" cy="2617548"/>
            </a:xfrm>
          </p:grpSpPr>
          <p:grpSp>
            <p:nvGrpSpPr>
              <p:cNvPr id="143" name="Google Shape;1474;p50"/>
              <p:cNvGrpSpPr/>
              <p:nvPr/>
            </p:nvGrpSpPr>
            <p:grpSpPr>
              <a:xfrm>
                <a:off x="2911724" y="1416138"/>
                <a:ext cx="3320551" cy="2617548"/>
                <a:chOff x="2828782" y="1262662"/>
                <a:chExt cx="3515299" cy="2771065"/>
              </a:xfrm>
            </p:grpSpPr>
            <p:sp>
              <p:nvSpPr>
                <p:cNvPr id="145" name="Google Shape;1475;p50"/>
                <p:cNvSpPr/>
                <p:nvPr/>
              </p:nvSpPr>
              <p:spPr>
                <a:xfrm>
                  <a:off x="4850754" y="2870152"/>
                  <a:ext cx="878682" cy="1158678"/>
                </a:xfrm>
                <a:custGeom>
                  <a:avLst/>
                  <a:gdLst/>
                  <a:ahLst/>
                  <a:cxnLst/>
                  <a:rect l="l" t="t" r="r" b="b"/>
                  <a:pathLst>
                    <a:path w="47735" h="62946" extrusionOk="0">
                      <a:moveTo>
                        <a:pt x="0" y="0"/>
                      </a:moveTo>
                      <a:lnTo>
                        <a:pt x="0" y="62945"/>
                      </a:lnTo>
                      <a:lnTo>
                        <a:pt x="47734" y="62945"/>
                      </a:lnTo>
                      <a:lnTo>
                        <a:pt x="4773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76;p50"/>
                <p:cNvSpPr/>
                <p:nvPr/>
              </p:nvSpPr>
              <p:spPr>
                <a:xfrm>
                  <a:off x="5229599" y="1845959"/>
                  <a:ext cx="529915" cy="1388312"/>
                </a:xfrm>
                <a:custGeom>
                  <a:avLst/>
                  <a:gdLst/>
                  <a:ahLst/>
                  <a:cxnLst/>
                  <a:rect l="l" t="t" r="r" b="b"/>
                  <a:pathLst>
                    <a:path w="28788" h="75421" extrusionOk="0">
                      <a:moveTo>
                        <a:pt x="1" y="0"/>
                      </a:moveTo>
                      <a:lnTo>
                        <a:pt x="1" y="75421"/>
                      </a:lnTo>
                      <a:lnTo>
                        <a:pt x="28788" y="75421"/>
                      </a:lnTo>
                      <a:lnTo>
                        <a:pt x="287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7;p50"/>
                <p:cNvSpPr/>
                <p:nvPr/>
              </p:nvSpPr>
              <p:spPr>
                <a:xfrm>
                  <a:off x="5494869" y="1845959"/>
                  <a:ext cx="264645" cy="1388312"/>
                </a:xfrm>
                <a:custGeom>
                  <a:avLst/>
                  <a:gdLst/>
                  <a:ahLst/>
                  <a:cxnLst/>
                  <a:rect l="l" t="t" r="r" b="b"/>
                  <a:pathLst>
                    <a:path w="14377" h="75421" extrusionOk="0">
                      <a:moveTo>
                        <a:pt x="0" y="0"/>
                      </a:moveTo>
                      <a:lnTo>
                        <a:pt x="0" y="75421"/>
                      </a:lnTo>
                      <a:lnTo>
                        <a:pt x="14377" y="75421"/>
                      </a:lnTo>
                      <a:lnTo>
                        <a:pt x="14377"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78;p50"/>
                <p:cNvSpPr/>
                <p:nvPr/>
              </p:nvSpPr>
              <p:spPr>
                <a:xfrm>
                  <a:off x="5289773" y="1680788"/>
                  <a:ext cx="187296" cy="165189"/>
                </a:xfrm>
                <a:custGeom>
                  <a:avLst/>
                  <a:gdLst/>
                  <a:ahLst/>
                  <a:cxnLst/>
                  <a:rect l="l" t="t" r="r" b="b"/>
                  <a:pathLst>
                    <a:path w="10175" h="8974" extrusionOk="0">
                      <a:moveTo>
                        <a:pt x="1" y="0"/>
                      </a:moveTo>
                      <a:lnTo>
                        <a:pt x="1" y="8973"/>
                      </a:lnTo>
                      <a:lnTo>
                        <a:pt x="10175" y="8973"/>
                      </a:lnTo>
                      <a:lnTo>
                        <a:pt x="1017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79;p50"/>
                <p:cNvSpPr/>
                <p:nvPr/>
              </p:nvSpPr>
              <p:spPr>
                <a:xfrm>
                  <a:off x="5432228" y="1680788"/>
                  <a:ext cx="44841" cy="165189"/>
                </a:xfrm>
                <a:custGeom>
                  <a:avLst/>
                  <a:gdLst/>
                  <a:ahLst/>
                  <a:cxnLst/>
                  <a:rect l="l" t="t" r="r" b="b"/>
                  <a:pathLst>
                    <a:path w="2436" h="8974" extrusionOk="0">
                      <a:moveTo>
                        <a:pt x="1" y="0"/>
                      </a:moveTo>
                      <a:lnTo>
                        <a:pt x="1" y="8973"/>
                      </a:lnTo>
                      <a:lnTo>
                        <a:pt x="2436" y="8973"/>
                      </a:lnTo>
                      <a:lnTo>
                        <a:pt x="243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80;p50"/>
                <p:cNvSpPr/>
                <p:nvPr/>
              </p:nvSpPr>
              <p:spPr>
                <a:xfrm>
                  <a:off x="5185402" y="1836129"/>
                  <a:ext cx="590089" cy="9848"/>
                </a:xfrm>
                <a:custGeom>
                  <a:avLst/>
                  <a:gdLst/>
                  <a:ahLst/>
                  <a:cxnLst/>
                  <a:rect l="l" t="t" r="r" b="b"/>
                  <a:pathLst>
                    <a:path w="32057" h="535" extrusionOk="0">
                      <a:moveTo>
                        <a:pt x="0" y="1"/>
                      </a:moveTo>
                      <a:lnTo>
                        <a:pt x="0" y="534"/>
                      </a:lnTo>
                      <a:lnTo>
                        <a:pt x="32056" y="534"/>
                      </a:lnTo>
                      <a:lnTo>
                        <a:pt x="3205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81;p50"/>
                <p:cNvSpPr/>
                <p:nvPr/>
              </p:nvSpPr>
              <p:spPr>
                <a:xfrm>
                  <a:off x="5333988" y="1917803"/>
                  <a:ext cx="44841" cy="95185"/>
                </a:xfrm>
                <a:custGeom>
                  <a:avLst/>
                  <a:gdLst/>
                  <a:ahLst/>
                  <a:cxnLst/>
                  <a:rect l="l" t="t" r="r" b="b"/>
                  <a:pathLst>
                    <a:path w="2436" h="5171" extrusionOk="0">
                      <a:moveTo>
                        <a:pt x="0" y="0"/>
                      </a:moveTo>
                      <a:lnTo>
                        <a:pt x="0" y="5170"/>
                      </a:lnTo>
                      <a:lnTo>
                        <a:pt x="2436" y="5170"/>
                      </a:lnTo>
                      <a:lnTo>
                        <a:pt x="2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82;p50"/>
                <p:cNvSpPr/>
                <p:nvPr/>
              </p:nvSpPr>
              <p:spPr>
                <a:xfrm>
                  <a:off x="5228991" y="2047963"/>
                  <a:ext cx="265270" cy="3700"/>
                </a:xfrm>
                <a:custGeom>
                  <a:avLst/>
                  <a:gdLst/>
                  <a:ahLst/>
                  <a:cxnLst/>
                  <a:rect l="l" t="t" r="r" b="b"/>
                  <a:pathLst>
                    <a:path w="14411" h="201" extrusionOk="0">
                      <a:moveTo>
                        <a:pt x="7206" y="1"/>
                      </a:moveTo>
                      <a:cubicBezTo>
                        <a:pt x="3236" y="1"/>
                        <a:pt x="0" y="67"/>
                        <a:pt x="0" y="101"/>
                      </a:cubicBezTo>
                      <a:cubicBezTo>
                        <a:pt x="0" y="168"/>
                        <a:pt x="3236" y="201"/>
                        <a:pt x="7206" y="201"/>
                      </a:cubicBezTo>
                      <a:cubicBezTo>
                        <a:pt x="11175" y="201"/>
                        <a:pt x="14411" y="168"/>
                        <a:pt x="14411" y="101"/>
                      </a:cubicBezTo>
                      <a:cubicBezTo>
                        <a:pt x="14411" y="67"/>
                        <a:pt x="11175" y="1"/>
                        <a:pt x="72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83;p50"/>
                <p:cNvSpPr/>
                <p:nvPr/>
              </p:nvSpPr>
              <p:spPr>
                <a:xfrm>
                  <a:off x="5601706" y="1917803"/>
                  <a:ext cx="44841" cy="95185"/>
                </a:xfrm>
                <a:custGeom>
                  <a:avLst/>
                  <a:gdLst/>
                  <a:ahLst/>
                  <a:cxnLst/>
                  <a:rect l="l" t="t" r="r" b="b"/>
                  <a:pathLst>
                    <a:path w="2436" h="5171" extrusionOk="0">
                      <a:moveTo>
                        <a:pt x="0" y="0"/>
                      </a:moveTo>
                      <a:lnTo>
                        <a:pt x="0" y="5170"/>
                      </a:lnTo>
                      <a:lnTo>
                        <a:pt x="2435" y="5170"/>
                      </a:lnTo>
                      <a:lnTo>
                        <a:pt x="24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84;p50"/>
                <p:cNvSpPr/>
                <p:nvPr/>
              </p:nvSpPr>
              <p:spPr>
                <a:xfrm>
                  <a:off x="5496710" y="2047963"/>
                  <a:ext cx="265270" cy="3700"/>
                </a:xfrm>
                <a:custGeom>
                  <a:avLst/>
                  <a:gdLst/>
                  <a:ahLst/>
                  <a:cxnLst/>
                  <a:rect l="l" t="t" r="r" b="b"/>
                  <a:pathLst>
                    <a:path w="14411" h="201" extrusionOk="0">
                      <a:moveTo>
                        <a:pt x="7205" y="1"/>
                      </a:moveTo>
                      <a:cubicBezTo>
                        <a:pt x="3236" y="1"/>
                        <a:pt x="0" y="67"/>
                        <a:pt x="0" y="101"/>
                      </a:cubicBezTo>
                      <a:cubicBezTo>
                        <a:pt x="0" y="168"/>
                        <a:pt x="3236" y="201"/>
                        <a:pt x="7205" y="201"/>
                      </a:cubicBezTo>
                      <a:cubicBezTo>
                        <a:pt x="11175" y="201"/>
                        <a:pt x="14410" y="168"/>
                        <a:pt x="14410" y="101"/>
                      </a:cubicBezTo>
                      <a:cubicBezTo>
                        <a:pt x="14410" y="67"/>
                        <a:pt x="11175" y="1"/>
                        <a:pt x="720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85;p50"/>
                <p:cNvSpPr/>
                <p:nvPr/>
              </p:nvSpPr>
              <p:spPr>
                <a:xfrm>
                  <a:off x="5601706" y="2106296"/>
                  <a:ext cx="44841" cy="94578"/>
                </a:xfrm>
                <a:custGeom>
                  <a:avLst/>
                  <a:gdLst/>
                  <a:ahLst/>
                  <a:cxnLst/>
                  <a:rect l="l" t="t" r="r" b="b"/>
                  <a:pathLst>
                    <a:path w="2436" h="5138" extrusionOk="0">
                      <a:moveTo>
                        <a:pt x="0" y="1"/>
                      </a:moveTo>
                      <a:lnTo>
                        <a:pt x="0" y="5138"/>
                      </a:lnTo>
                      <a:lnTo>
                        <a:pt x="2435" y="5138"/>
                      </a:lnTo>
                      <a:lnTo>
                        <a:pt x="243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86;p50"/>
                <p:cNvSpPr/>
                <p:nvPr/>
              </p:nvSpPr>
              <p:spPr>
                <a:xfrm>
                  <a:off x="5496710" y="2235867"/>
                  <a:ext cx="265270" cy="3700"/>
                </a:xfrm>
                <a:custGeom>
                  <a:avLst/>
                  <a:gdLst/>
                  <a:ahLst/>
                  <a:cxnLst/>
                  <a:rect l="l" t="t" r="r" b="b"/>
                  <a:pathLst>
                    <a:path w="14411" h="201" extrusionOk="0">
                      <a:moveTo>
                        <a:pt x="7205" y="0"/>
                      </a:moveTo>
                      <a:cubicBezTo>
                        <a:pt x="3236" y="0"/>
                        <a:pt x="0" y="67"/>
                        <a:pt x="0" y="100"/>
                      </a:cubicBezTo>
                      <a:cubicBezTo>
                        <a:pt x="0" y="167"/>
                        <a:pt x="3236" y="200"/>
                        <a:pt x="7205" y="200"/>
                      </a:cubicBezTo>
                      <a:cubicBezTo>
                        <a:pt x="11175" y="200"/>
                        <a:pt x="14410" y="167"/>
                        <a:pt x="14410" y="100"/>
                      </a:cubicBezTo>
                      <a:cubicBezTo>
                        <a:pt x="14410" y="33"/>
                        <a:pt x="11175" y="0"/>
                        <a:pt x="720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87;p50"/>
                <p:cNvSpPr/>
                <p:nvPr/>
              </p:nvSpPr>
              <p:spPr>
                <a:xfrm>
                  <a:off x="5601706" y="2299722"/>
                  <a:ext cx="44841" cy="94578"/>
                </a:xfrm>
                <a:custGeom>
                  <a:avLst/>
                  <a:gdLst/>
                  <a:ahLst/>
                  <a:cxnLst/>
                  <a:rect l="l" t="t" r="r" b="b"/>
                  <a:pathLst>
                    <a:path w="2436" h="5138" extrusionOk="0">
                      <a:moveTo>
                        <a:pt x="0" y="0"/>
                      </a:moveTo>
                      <a:lnTo>
                        <a:pt x="0" y="5137"/>
                      </a:lnTo>
                      <a:lnTo>
                        <a:pt x="2435" y="5137"/>
                      </a:lnTo>
                      <a:lnTo>
                        <a:pt x="24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88;p50"/>
                <p:cNvSpPr/>
                <p:nvPr/>
              </p:nvSpPr>
              <p:spPr>
                <a:xfrm>
                  <a:off x="5496710" y="2429882"/>
                  <a:ext cx="265270" cy="3092"/>
                </a:xfrm>
                <a:custGeom>
                  <a:avLst/>
                  <a:gdLst/>
                  <a:ahLst/>
                  <a:cxnLst/>
                  <a:rect l="l" t="t" r="r" b="b"/>
                  <a:pathLst>
                    <a:path w="14411" h="168" extrusionOk="0">
                      <a:moveTo>
                        <a:pt x="7205" y="1"/>
                      </a:moveTo>
                      <a:cubicBezTo>
                        <a:pt x="3236" y="1"/>
                        <a:pt x="0" y="34"/>
                        <a:pt x="0" y="101"/>
                      </a:cubicBezTo>
                      <a:cubicBezTo>
                        <a:pt x="0" y="134"/>
                        <a:pt x="3236" y="168"/>
                        <a:pt x="7205" y="168"/>
                      </a:cubicBezTo>
                      <a:cubicBezTo>
                        <a:pt x="11175" y="168"/>
                        <a:pt x="14410" y="134"/>
                        <a:pt x="14410" y="101"/>
                      </a:cubicBezTo>
                      <a:cubicBezTo>
                        <a:pt x="14410" y="34"/>
                        <a:pt x="11175" y="1"/>
                        <a:pt x="720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89;p50"/>
                <p:cNvSpPr/>
                <p:nvPr/>
              </p:nvSpPr>
              <p:spPr>
                <a:xfrm>
                  <a:off x="5601706" y="2493130"/>
                  <a:ext cx="44841" cy="94578"/>
                </a:xfrm>
                <a:custGeom>
                  <a:avLst/>
                  <a:gdLst/>
                  <a:ahLst/>
                  <a:cxnLst/>
                  <a:rect l="l" t="t" r="r" b="b"/>
                  <a:pathLst>
                    <a:path w="2436" h="5138" extrusionOk="0">
                      <a:moveTo>
                        <a:pt x="0" y="1"/>
                      </a:moveTo>
                      <a:lnTo>
                        <a:pt x="0" y="5138"/>
                      </a:lnTo>
                      <a:lnTo>
                        <a:pt x="2435" y="5138"/>
                      </a:lnTo>
                      <a:lnTo>
                        <a:pt x="243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90;p50"/>
                <p:cNvSpPr/>
                <p:nvPr/>
              </p:nvSpPr>
              <p:spPr>
                <a:xfrm>
                  <a:off x="5496710" y="2623308"/>
                  <a:ext cx="265270" cy="3700"/>
                </a:xfrm>
                <a:custGeom>
                  <a:avLst/>
                  <a:gdLst/>
                  <a:ahLst/>
                  <a:cxnLst/>
                  <a:rect l="l" t="t" r="r" b="b"/>
                  <a:pathLst>
                    <a:path w="14411" h="201" extrusionOk="0">
                      <a:moveTo>
                        <a:pt x="7205" y="0"/>
                      </a:moveTo>
                      <a:cubicBezTo>
                        <a:pt x="3236" y="0"/>
                        <a:pt x="0" y="34"/>
                        <a:pt x="0" y="101"/>
                      </a:cubicBezTo>
                      <a:cubicBezTo>
                        <a:pt x="0" y="134"/>
                        <a:pt x="3236" y="201"/>
                        <a:pt x="7205" y="201"/>
                      </a:cubicBezTo>
                      <a:cubicBezTo>
                        <a:pt x="11175" y="201"/>
                        <a:pt x="14410" y="134"/>
                        <a:pt x="14410" y="101"/>
                      </a:cubicBezTo>
                      <a:cubicBezTo>
                        <a:pt x="14410" y="34"/>
                        <a:pt x="11175" y="0"/>
                        <a:pt x="720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91;p50"/>
                <p:cNvSpPr/>
                <p:nvPr/>
              </p:nvSpPr>
              <p:spPr>
                <a:xfrm>
                  <a:off x="5601706" y="2681034"/>
                  <a:ext cx="44841" cy="94578"/>
                </a:xfrm>
                <a:custGeom>
                  <a:avLst/>
                  <a:gdLst/>
                  <a:ahLst/>
                  <a:cxnLst/>
                  <a:rect l="l" t="t" r="r" b="b"/>
                  <a:pathLst>
                    <a:path w="2436" h="5138" extrusionOk="0">
                      <a:moveTo>
                        <a:pt x="0" y="0"/>
                      </a:moveTo>
                      <a:lnTo>
                        <a:pt x="0" y="5137"/>
                      </a:lnTo>
                      <a:lnTo>
                        <a:pt x="2435" y="5137"/>
                      </a:lnTo>
                      <a:lnTo>
                        <a:pt x="24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92;p50"/>
                <p:cNvSpPr/>
                <p:nvPr/>
              </p:nvSpPr>
              <p:spPr>
                <a:xfrm>
                  <a:off x="5496710" y="2811193"/>
                  <a:ext cx="265270" cy="3700"/>
                </a:xfrm>
                <a:custGeom>
                  <a:avLst/>
                  <a:gdLst/>
                  <a:ahLst/>
                  <a:cxnLst/>
                  <a:rect l="l" t="t" r="r" b="b"/>
                  <a:pathLst>
                    <a:path w="14411" h="201" extrusionOk="0">
                      <a:moveTo>
                        <a:pt x="7205" y="1"/>
                      </a:moveTo>
                      <a:cubicBezTo>
                        <a:pt x="3236" y="1"/>
                        <a:pt x="0" y="67"/>
                        <a:pt x="0" y="101"/>
                      </a:cubicBezTo>
                      <a:cubicBezTo>
                        <a:pt x="0" y="168"/>
                        <a:pt x="3236" y="201"/>
                        <a:pt x="7205" y="201"/>
                      </a:cubicBezTo>
                      <a:cubicBezTo>
                        <a:pt x="11175" y="201"/>
                        <a:pt x="14410" y="168"/>
                        <a:pt x="14410" y="101"/>
                      </a:cubicBezTo>
                      <a:cubicBezTo>
                        <a:pt x="14410" y="67"/>
                        <a:pt x="11175" y="1"/>
                        <a:pt x="720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93;p50"/>
                <p:cNvSpPr/>
                <p:nvPr/>
              </p:nvSpPr>
              <p:spPr>
                <a:xfrm>
                  <a:off x="5601706" y="2870152"/>
                  <a:ext cx="44841" cy="94578"/>
                </a:xfrm>
                <a:custGeom>
                  <a:avLst/>
                  <a:gdLst/>
                  <a:ahLst/>
                  <a:cxnLst/>
                  <a:rect l="l" t="t" r="r" b="b"/>
                  <a:pathLst>
                    <a:path w="2436" h="5138" extrusionOk="0">
                      <a:moveTo>
                        <a:pt x="0" y="0"/>
                      </a:moveTo>
                      <a:lnTo>
                        <a:pt x="0" y="5137"/>
                      </a:lnTo>
                      <a:lnTo>
                        <a:pt x="2435" y="5137"/>
                      </a:lnTo>
                      <a:lnTo>
                        <a:pt x="24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94;p50"/>
                <p:cNvSpPr/>
                <p:nvPr/>
              </p:nvSpPr>
              <p:spPr>
                <a:xfrm>
                  <a:off x="5601706" y="3061719"/>
                  <a:ext cx="44841" cy="94578"/>
                </a:xfrm>
                <a:custGeom>
                  <a:avLst/>
                  <a:gdLst/>
                  <a:ahLst/>
                  <a:cxnLst/>
                  <a:rect l="l" t="t" r="r" b="b"/>
                  <a:pathLst>
                    <a:path w="2436" h="5138" extrusionOk="0">
                      <a:moveTo>
                        <a:pt x="0" y="1"/>
                      </a:moveTo>
                      <a:lnTo>
                        <a:pt x="0" y="5138"/>
                      </a:lnTo>
                      <a:lnTo>
                        <a:pt x="2435" y="5138"/>
                      </a:lnTo>
                      <a:lnTo>
                        <a:pt x="243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95;p50"/>
                <p:cNvSpPr/>
                <p:nvPr/>
              </p:nvSpPr>
              <p:spPr>
                <a:xfrm>
                  <a:off x="5496710" y="3000312"/>
                  <a:ext cx="265270" cy="3700"/>
                </a:xfrm>
                <a:custGeom>
                  <a:avLst/>
                  <a:gdLst/>
                  <a:ahLst/>
                  <a:cxnLst/>
                  <a:rect l="l" t="t" r="r" b="b"/>
                  <a:pathLst>
                    <a:path w="14411" h="201" extrusionOk="0">
                      <a:moveTo>
                        <a:pt x="7205" y="1"/>
                      </a:moveTo>
                      <a:cubicBezTo>
                        <a:pt x="3236" y="1"/>
                        <a:pt x="0" y="34"/>
                        <a:pt x="0" y="101"/>
                      </a:cubicBezTo>
                      <a:cubicBezTo>
                        <a:pt x="0" y="134"/>
                        <a:pt x="3236" y="201"/>
                        <a:pt x="7205" y="201"/>
                      </a:cubicBezTo>
                      <a:cubicBezTo>
                        <a:pt x="11175" y="201"/>
                        <a:pt x="14410" y="134"/>
                        <a:pt x="14410" y="101"/>
                      </a:cubicBezTo>
                      <a:cubicBezTo>
                        <a:pt x="14410" y="34"/>
                        <a:pt x="11175" y="1"/>
                        <a:pt x="720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96;p50"/>
                <p:cNvSpPr/>
                <p:nvPr/>
              </p:nvSpPr>
              <p:spPr>
                <a:xfrm>
                  <a:off x="5333988" y="2108763"/>
                  <a:ext cx="44841" cy="94578"/>
                </a:xfrm>
                <a:custGeom>
                  <a:avLst/>
                  <a:gdLst/>
                  <a:ahLst/>
                  <a:cxnLst/>
                  <a:rect l="l" t="t" r="r" b="b"/>
                  <a:pathLst>
                    <a:path w="2436" h="5138" extrusionOk="0">
                      <a:moveTo>
                        <a:pt x="0" y="0"/>
                      </a:moveTo>
                      <a:lnTo>
                        <a:pt x="0" y="5137"/>
                      </a:lnTo>
                      <a:lnTo>
                        <a:pt x="2436" y="5137"/>
                      </a:lnTo>
                      <a:lnTo>
                        <a:pt x="2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497;p50"/>
                <p:cNvSpPr/>
                <p:nvPr/>
              </p:nvSpPr>
              <p:spPr>
                <a:xfrm>
                  <a:off x="5228991" y="2238922"/>
                  <a:ext cx="265270" cy="3700"/>
                </a:xfrm>
                <a:custGeom>
                  <a:avLst/>
                  <a:gdLst/>
                  <a:ahLst/>
                  <a:cxnLst/>
                  <a:rect l="l" t="t" r="r" b="b"/>
                  <a:pathLst>
                    <a:path w="14411" h="201" extrusionOk="0">
                      <a:moveTo>
                        <a:pt x="7206" y="1"/>
                      </a:moveTo>
                      <a:cubicBezTo>
                        <a:pt x="3236" y="1"/>
                        <a:pt x="0" y="34"/>
                        <a:pt x="0" y="101"/>
                      </a:cubicBezTo>
                      <a:cubicBezTo>
                        <a:pt x="0" y="168"/>
                        <a:pt x="3236" y="201"/>
                        <a:pt x="7206" y="201"/>
                      </a:cubicBezTo>
                      <a:cubicBezTo>
                        <a:pt x="11175" y="201"/>
                        <a:pt x="14411" y="168"/>
                        <a:pt x="14411" y="101"/>
                      </a:cubicBezTo>
                      <a:cubicBezTo>
                        <a:pt x="14411" y="34"/>
                        <a:pt x="11175" y="1"/>
                        <a:pt x="72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498;p50"/>
                <p:cNvSpPr/>
                <p:nvPr/>
              </p:nvSpPr>
              <p:spPr>
                <a:xfrm>
                  <a:off x="5333988" y="2299722"/>
                  <a:ext cx="44841" cy="94578"/>
                </a:xfrm>
                <a:custGeom>
                  <a:avLst/>
                  <a:gdLst/>
                  <a:ahLst/>
                  <a:cxnLst/>
                  <a:rect l="l" t="t" r="r" b="b"/>
                  <a:pathLst>
                    <a:path w="2436" h="5138" extrusionOk="0">
                      <a:moveTo>
                        <a:pt x="0" y="0"/>
                      </a:moveTo>
                      <a:lnTo>
                        <a:pt x="0" y="5137"/>
                      </a:lnTo>
                      <a:lnTo>
                        <a:pt x="2436" y="5137"/>
                      </a:lnTo>
                      <a:lnTo>
                        <a:pt x="2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99;p50"/>
                <p:cNvSpPr/>
                <p:nvPr/>
              </p:nvSpPr>
              <p:spPr>
                <a:xfrm>
                  <a:off x="5228991" y="2429882"/>
                  <a:ext cx="265270" cy="3718"/>
                </a:xfrm>
                <a:custGeom>
                  <a:avLst/>
                  <a:gdLst/>
                  <a:ahLst/>
                  <a:cxnLst/>
                  <a:rect l="l" t="t" r="r" b="b"/>
                  <a:pathLst>
                    <a:path w="14411" h="202" extrusionOk="0">
                      <a:moveTo>
                        <a:pt x="7206" y="1"/>
                      </a:moveTo>
                      <a:cubicBezTo>
                        <a:pt x="3236" y="1"/>
                        <a:pt x="0" y="34"/>
                        <a:pt x="0" y="101"/>
                      </a:cubicBezTo>
                      <a:cubicBezTo>
                        <a:pt x="0" y="134"/>
                        <a:pt x="3236" y="201"/>
                        <a:pt x="7206" y="201"/>
                      </a:cubicBezTo>
                      <a:cubicBezTo>
                        <a:pt x="11175" y="201"/>
                        <a:pt x="14411" y="134"/>
                        <a:pt x="14411" y="101"/>
                      </a:cubicBezTo>
                      <a:cubicBezTo>
                        <a:pt x="14411" y="34"/>
                        <a:pt x="11175" y="1"/>
                        <a:pt x="72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00;p50"/>
                <p:cNvSpPr/>
                <p:nvPr/>
              </p:nvSpPr>
              <p:spPr>
                <a:xfrm>
                  <a:off x="5333988" y="2490682"/>
                  <a:ext cx="44841" cy="94578"/>
                </a:xfrm>
                <a:custGeom>
                  <a:avLst/>
                  <a:gdLst/>
                  <a:ahLst/>
                  <a:cxnLst/>
                  <a:rect l="l" t="t" r="r" b="b"/>
                  <a:pathLst>
                    <a:path w="2436" h="5138" extrusionOk="0">
                      <a:moveTo>
                        <a:pt x="0" y="0"/>
                      </a:moveTo>
                      <a:lnTo>
                        <a:pt x="0" y="5137"/>
                      </a:lnTo>
                      <a:lnTo>
                        <a:pt x="2436" y="5137"/>
                      </a:lnTo>
                      <a:lnTo>
                        <a:pt x="2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01;p50"/>
                <p:cNvSpPr/>
                <p:nvPr/>
              </p:nvSpPr>
              <p:spPr>
                <a:xfrm>
                  <a:off x="5228991" y="2620234"/>
                  <a:ext cx="265270" cy="3700"/>
                </a:xfrm>
                <a:custGeom>
                  <a:avLst/>
                  <a:gdLst/>
                  <a:ahLst/>
                  <a:cxnLst/>
                  <a:rect l="l" t="t" r="r" b="b"/>
                  <a:pathLst>
                    <a:path w="14411" h="201" extrusionOk="0">
                      <a:moveTo>
                        <a:pt x="7206" y="1"/>
                      </a:moveTo>
                      <a:cubicBezTo>
                        <a:pt x="3236" y="1"/>
                        <a:pt x="0" y="67"/>
                        <a:pt x="0" y="101"/>
                      </a:cubicBezTo>
                      <a:cubicBezTo>
                        <a:pt x="0" y="167"/>
                        <a:pt x="3236" y="201"/>
                        <a:pt x="7206" y="201"/>
                      </a:cubicBezTo>
                      <a:cubicBezTo>
                        <a:pt x="11175" y="201"/>
                        <a:pt x="14411" y="167"/>
                        <a:pt x="14411" y="101"/>
                      </a:cubicBezTo>
                      <a:cubicBezTo>
                        <a:pt x="14411" y="67"/>
                        <a:pt x="11175" y="1"/>
                        <a:pt x="72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02;p50"/>
                <p:cNvSpPr/>
                <p:nvPr/>
              </p:nvSpPr>
              <p:spPr>
                <a:xfrm>
                  <a:off x="5333988" y="2681034"/>
                  <a:ext cx="44841" cy="94578"/>
                </a:xfrm>
                <a:custGeom>
                  <a:avLst/>
                  <a:gdLst/>
                  <a:ahLst/>
                  <a:cxnLst/>
                  <a:rect l="l" t="t" r="r" b="b"/>
                  <a:pathLst>
                    <a:path w="2436" h="5138" extrusionOk="0">
                      <a:moveTo>
                        <a:pt x="0" y="0"/>
                      </a:moveTo>
                      <a:lnTo>
                        <a:pt x="0" y="5137"/>
                      </a:lnTo>
                      <a:lnTo>
                        <a:pt x="2436" y="5137"/>
                      </a:lnTo>
                      <a:lnTo>
                        <a:pt x="2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03;p50"/>
                <p:cNvSpPr/>
                <p:nvPr/>
              </p:nvSpPr>
              <p:spPr>
                <a:xfrm>
                  <a:off x="5228991" y="2811193"/>
                  <a:ext cx="265270" cy="3700"/>
                </a:xfrm>
                <a:custGeom>
                  <a:avLst/>
                  <a:gdLst/>
                  <a:ahLst/>
                  <a:cxnLst/>
                  <a:rect l="l" t="t" r="r" b="b"/>
                  <a:pathLst>
                    <a:path w="14411" h="201" extrusionOk="0">
                      <a:moveTo>
                        <a:pt x="7206" y="1"/>
                      </a:moveTo>
                      <a:cubicBezTo>
                        <a:pt x="3236" y="1"/>
                        <a:pt x="0" y="67"/>
                        <a:pt x="0" y="101"/>
                      </a:cubicBezTo>
                      <a:cubicBezTo>
                        <a:pt x="0" y="168"/>
                        <a:pt x="3236" y="201"/>
                        <a:pt x="7206" y="201"/>
                      </a:cubicBezTo>
                      <a:cubicBezTo>
                        <a:pt x="11175" y="201"/>
                        <a:pt x="14411" y="168"/>
                        <a:pt x="14411" y="101"/>
                      </a:cubicBezTo>
                      <a:cubicBezTo>
                        <a:pt x="14411" y="67"/>
                        <a:pt x="11175" y="1"/>
                        <a:pt x="72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04;p50"/>
                <p:cNvSpPr/>
                <p:nvPr/>
              </p:nvSpPr>
              <p:spPr>
                <a:xfrm>
                  <a:off x="5631177" y="2507874"/>
                  <a:ext cx="580260" cy="1517882"/>
                </a:xfrm>
                <a:custGeom>
                  <a:avLst/>
                  <a:gdLst/>
                  <a:ahLst/>
                  <a:cxnLst/>
                  <a:rect l="l" t="t" r="r" b="b"/>
                  <a:pathLst>
                    <a:path w="31523" h="82460" extrusionOk="0">
                      <a:moveTo>
                        <a:pt x="0" y="0"/>
                      </a:moveTo>
                      <a:lnTo>
                        <a:pt x="0" y="82459"/>
                      </a:lnTo>
                      <a:lnTo>
                        <a:pt x="31523" y="82459"/>
                      </a:lnTo>
                      <a:lnTo>
                        <a:pt x="3152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05;p50"/>
                <p:cNvSpPr/>
                <p:nvPr/>
              </p:nvSpPr>
              <p:spPr>
                <a:xfrm>
                  <a:off x="5920984" y="2507874"/>
                  <a:ext cx="290452" cy="1517882"/>
                </a:xfrm>
                <a:custGeom>
                  <a:avLst/>
                  <a:gdLst/>
                  <a:ahLst/>
                  <a:cxnLst/>
                  <a:rect l="l" t="t" r="r" b="b"/>
                  <a:pathLst>
                    <a:path w="15779" h="82460" extrusionOk="0">
                      <a:moveTo>
                        <a:pt x="1" y="0"/>
                      </a:moveTo>
                      <a:lnTo>
                        <a:pt x="1" y="82459"/>
                      </a:lnTo>
                      <a:lnTo>
                        <a:pt x="15779" y="82459"/>
                      </a:lnTo>
                      <a:lnTo>
                        <a:pt x="15779"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06;p50"/>
                <p:cNvSpPr/>
                <p:nvPr/>
              </p:nvSpPr>
              <p:spPr>
                <a:xfrm>
                  <a:off x="5697481" y="2327352"/>
                  <a:ext cx="204489" cy="180541"/>
                </a:xfrm>
                <a:custGeom>
                  <a:avLst/>
                  <a:gdLst/>
                  <a:ahLst/>
                  <a:cxnLst/>
                  <a:rect l="l" t="t" r="r" b="b"/>
                  <a:pathLst>
                    <a:path w="11109" h="9808" extrusionOk="0">
                      <a:moveTo>
                        <a:pt x="1" y="0"/>
                      </a:moveTo>
                      <a:lnTo>
                        <a:pt x="1" y="9807"/>
                      </a:lnTo>
                      <a:lnTo>
                        <a:pt x="11109" y="9807"/>
                      </a:lnTo>
                      <a:lnTo>
                        <a:pt x="1110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07;p50"/>
                <p:cNvSpPr/>
                <p:nvPr/>
              </p:nvSpPr>
              <p:spPr>
                <a:xfrm>
                  <a:off x="5853447" y="2327352"/>
                  <a:ext cx="48522" cy="180541"/>
                </a:xfrm>
                <a:custGeom>
                  <a:avLst/>
                  <a:gdLst/>
                  <a:ahLst/>
                  <a:cxnLst/>
                  <a:rect l="l" t="t" r="r" b="b"/>
                  <a:pathLst>
                    <a:path w="2636" h="9808" extrusionOk="0">
                      <a:moveTo>
                        <a:pt x="1" y="0"/>
                      </a:moveTo>
                      <a:lnTo>
                        <a:pt x="1" y="9807"/>
                      </a:lnTo>
                      <a:lnTo>
                        <a:pt x="2636" y="9807"/>
                      </a:lnTo>
                      <a:lnTo>
                        <a:pt x="2636"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08;p50"/>
                <p:cNvSpPr/>
                <p:nvPr/>
              </p:nvSpPr>
              <p:spPr>
                <a:xfrm>
                  <a:off x="5582673" y="2496811"/>
                  <a:ext cx="645349" cy="10455"/>
                </a:xfrm>
                <a:custGeom>
                  <a:avLst/>
                  <a:gdLst/>
                  <a:ahLst/>
                  <a:cxnLst/>
                  <a:rect l="l" t="t" r="r" b="b"/>
                  <a:pathLst>
                    <a:path w="35059" h="568" extrusionOk="0">
                      <a:moveTo>
                        <a:pt x="0" y="1"/>
                      </a:moveTo>
                      <a:lnTo>
                        <a:pt x="0" y="568"/>
                      </a:lnTo>
                      <a:lnTo>
                        <a:pt x="35059" y="568"/>
                      </a:lnTo>
                      <a:lnTo>
                        <a:pt x="3505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09;p50"/>
                <p:cNvSpPr/>
                <p:nvPr/>
              </p:nvSpPr>
              <p:spPr>
                <a:xfrm>
                  <a:off x="5745377" y="2586474"/>
                  <a:ext cx="49148" cy="103174"/>
                </a:xfrm>
                <a:custGeom>
                  <a:avLst/>
                  <a:gdLst/>
                  <a:ahLst/>
                  <a:cxnLst/>
                  <a:rect l="l" t="t" r="r" b="b"/>
                  <a:pathLst>
                    <a:path w="2670" h="5605" extrusionOk="0">
                      <a:moveTo>
                        <a:pt x="1" y="0"/>
                      </a:moveTo>
                      <a:lnTo>
                        <a:pt x="1" y="5604"/>
                      </a:lnTo>
                      <a:lnTo>
                        <a:pt x="2669" y="5604"/>
                      </a:lnTo>
                      <a:lnTo>
                        <a:pt x="26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10;p50"/>
                <p:cNvSpPr/>
                <p:nvPr/>
              </p:nvSpPr>
              <p:spPr>
                <a:xfrm>
                  <a:off x="5631177" y="2728304"/>
                  <a:ext cx="289826" cy="4326"/>
                </a:xfrm>
                <a:custGeom>
                  <a:avLst/>
                  <a:gdLst/>
                  <a:ahLst/>
                  <a:cxnLst/>
                  <a:rect l="l" t="t" r="r" b="b"/>
                  <a:pathLst>
                    <a:path w="15745" h="235" extrusionOk="0">
                      <a:moveTo>
                        <a:pt x="7873" y="1"/>
                      </a:moveTo>
                      <a:cubicBezTo>
                        <a:pt x="3536" y="1"/>
                        <a:pt x="0" y="67"/>
                        <a:pt x="0" y="134"/>
                      </a:cubicBezTo>
                      <a:cubicBezTo>
                        <a:pt x="0" y="167"/>
                        <a:pt x="3536" y="234"/>
                        <a:pt x="7873" y="234"/>
                      </a:cubicBezTo>
                      <a:cubicBezTo>
                        <a:pt x="12242" y="234"/>
                        <a:pt x="15745" y="167"/>
                        <a:pt x="15745" y="134"/>
                      </a:cubicBezTo>
                      <a:cubicBezTo>
                        <a:pt x="15745" y="67"/>
                        <a:pt x="12242" y="1"/>
                        <a:pt x="78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11;p50"/>
                <p:cNvSpPr/>
                <p:nvPr/>
              </p:nvSpPr>
              <p:spPr>
                <a:xfrm>
                  <a:off x="6038277" y="2586474"/>
                  <a:ext cx="49130" cy="103174"/>
                </a:xfrm>
                <a:custGeom>
                  <a:avLst/>
                  <a:gdLst/>
                  <a:ahLst/>
                  <a:cxnLst/>
                  <a:rect l="l" t="t" r="r" b="b"/>
                  <a:pathLst>
                    <a:path w="2669" h="5605" extrusionOk="0">
                      <a:moveTo>
                        <a:pt x="0" y="0"/>
                      </a:moveTo>
                      <a:lnTo>
                        <a:pt x="0" y="5604"/>
                      </a:lnTo>
                      <a:lnTo>
                        <a:pt x="2669" y="5604"/>
                      </a:lnTo>
                      <a:lnTo>
                        <a:pt x="26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12;p50"/>
                <p:cNvSpPr/>
                <p:nvPr/>
              </p:nvSpPr>
              <p:spPr>
                <a:xfrm>
                  <a:off x="5923451" y="2728304"/>
                  <a:ext cx="290452" cy="4326"/>
                </a:xfrm>
                <a:custGeom>
                  <a:avLst/>
                  <a:gdLst/>
                  <a:ahLst/>
                  <a:cxnLst/>
                  <a:rect l="l" t="t" r="r" b="b"/>
                  <a:pathLst>
                    <a:path w="15779" h="235" extrusionOk="0">
                      <a:moveTo>
                        <a:pt x="7906" y="1"/>
                      </a:moveTo>
                      <a:cubicBezTo>
                        <a:pt x="3536" y="1"/>
                        <a:pt x="0" y="67"/>
                        <a:pt x="0" y="134"/>
                      </a:cubicBezTo>
                      <a:cubicBezTo>
                        <a:pt x="0" y="167"/>
                        <a:pt x="3536" y="234"/>
                        <a:pt x="7906" y="234"/>
                      </a:cubicBezTo>
                      <a:cubicBezTo>
                        <a:pt x="12242" y="234"/>
                        <a:pt x="15778" y="167"/>
                        <a:pt x="15778" y="134"/>
                      </a:cubicBezTo>
                      <a:cubicBezTo>
                        <a:pt x="15778" y="67"/>
                        <a:pt x="12242" y="1"/>
                        <a:pt x="790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13;p50"/>
                <p:cNvSpPr/>
                <p:nvPr/>
              </p:nvSpPr>
              <p:spPr>
                <a:xfrm>
                  <a:off x="6038277" y="2792160"/>
                  <a:ext cx="49130" cy="103174"/>
                </a:xfrm>
                <a:custGeom>
                  <a:avLst/>
                  <a:gdLst/>
                  <a:ahLst/>
                  <a:cxnLst/>
                  <a:rect l="l" t="t" r="r" b="b"/>
                  <a:pathLst>
                    <a:path w="2669" h="5605" extrusionOk="0">
                      <a:moveTo>
                        <a:pt x="0" y="1"/>
                      </a:moveTo>
                      <a:lnTo>
                        <a:pt x="0" y="5605"/>
                      </a:lnTo>
                      <a:lnTo>
                        <a:pt x="2669" y="5605"/>
                      </a:lnTo>
                      <a:lnTo>
                        <a:pt x="26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14;p50"/>
                <p:cNvSpPr/>
                <p:nvPr/>
              </p:nvSpPr>
              <p:spPr>
                <a:xfrm>
                  <a:off x="5923451" y="2934008"/>
                  <a:ext cx="290452" cy="3700"/>
                </a:xfrm>
                <a:custGeom>
                  <a:avLst/>
                  <a:gdLst/>
                  <a:ahLst/>
                  <a:cxnLst/>
                  <a:rect l="l" t="t" r="r" b="b"/>
                  <a:pathLst>
                    <a:path w="15779" h="201" extrusionOk="0">
                      <a:moveTo>
                        <a:pt x="7906" y="0"/>
                      </a:moveTo>
                      <a:cubicBezTo>
                        <a:pt x="3536" y="0"/>
                        <a:pt x="0" y="67"/>
                        <a:pt x="0" y="100"/>
                      </a:cubicBezTo>
                      <a:cubicBezTo>
                        <a:pt x="0" y="167"/>
                        <a:pt x="3536" y="200"/>
                        <a:pt x="7906" y="200"/>
                      </a:cubicBezTo>
                      <a:cubicBezTo>
                        <a:pt x="12242" y="200"/>
                        <a:pt x="15778" y="167"/>
                        <a:pt x="15778" y="100"/>
                      </a:cubicBezTo>
                      <a:cubicBezTo>
                        <a:pt x="15778" y="67"/>
                        <a:pt x="12242" y="0"/>
                        <a:pt x="79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15;p50"/>
                <p:cNvSpPr/>
                <p:nvPr/>
              </p:nvSpPr>
              <p:spPr>
                <a:xfrm>
                  <a:off x="6038277" y="3003386"/>
                  <a:ext cx="49130" cy="103781"/>
                </a:xfrm>
                <a:custGeom>
                  <a:avLst/>
                  <a:gdLst/>
                  <a:ahLst/>
                  <a:cxnLst/>
                  <a:rect l="l" t="t" r="r" b="b"/>
                  <a:pathLst>
                    <a:path w="2669" h="5638" extrusionOk="0">
                      <a:moveTo>
                        <a:pt x="0" y="1"/>
                      </a:moveTo>
                      <a:lnTo>
                        <a:pt x="0" y="5638"/>
                      </a:lnTo>
                      <a:lnTo>
                        <a:pt x="2669" y="5638"/>
                      </a:lnTo>
                      <a:lnTo>
                        <a:pt x="26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16;p50"/>
                <p:cNvSpPr/>
                <p:nvPr/>
              </p:nvSpPr>
              <p:spPr>
                <a:xfrm>
                  <a:off x="5923451" y="3145841"/>
                  <a:ext cx="290452" cy="3700"/>
                </a:xfrm>
                <a:custGeom>
                  <a:avLst/>
                  <a:gdLst/>
                  <a:ahLst/>
                  <a:cxnLst/>
                  <a:rect l="l" t="t" r="r" b="b"/>
                  <a:pathLst>
                    <a:path w="15779" h="201" extrusionOk="0">
                      <a:moveTo>
                        <a:pt x="7906" y="0"/>
                      </a:moveTo>
                      <a:cubicBezTo>
                        <a:pt x="3536" y="0"/>
                        <a:pt x="0" y="34"/>
                        <a:pt x="0" y="101"/>
                      </a:cubicBezTo>
                      <a:cubicBezTo>
                        <a:pt x="0" y="167"/>
                        <a:pt x="3536" y="201"/>
                        <a:pt x="7906" y="201"/>
                      </a:cubicBezTo>
                      <a:cubicBezTo>
                        <a:pt x="12242" y="201"/>
                        <a:pt x="15778" y="167"/>
                        <a:pt x="15778" y="101"/>
                      </a:cubicBezTo>
                      <a:cubicBezTo>
                        <a:pt x="15778" y="34"/>
                        <a:pt x="12242" y="0"/>
                        <a:pt x="79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17;p50"/>
                <p:cNvSpPr/>
                <p:nvPr/>
              </p:nvSpPr>
              <p:spPr>
                <a:xfrm>
                  <a:off x="6038277" y="3215219"/>
                  <a:ext cx="49130" cy="103800"/>
                </a:xfrm>
                <a:custGeom>
                  <a:avLst/>
                  <a:gdLst/>
                  <a:ahLst/>
                  <a:cxnLst/>
                  <a:rect l="l" t="t" r="r" b="b"/>
                  <a:pathLst>
                    <a:path w="2669" h="5639" extrusionOk="0">
                      <a:moveTo>
                        <a:pt x="0" y="1"/>
                      </a:moveTo>
                      <a:lnTo>
                        <a:pt x="0" y="5638"/>
                      </a:lnTo>
                      <a:lnTo>
                        <a:pt x="2669" y="5638"/>
                      </a:lnTo>
                      <a:lnTo>
                        <a:pt x="26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18;p50"/>
                <p:cNvSpPr/>
                <p:nvPr/>
              </p:nvSpPr>
              <p:spPr>
                <a:xfrm>
                  <a:off x="5923451" y="3357675"/>
                  <a:ext cx="290452" cy="3700"/>
                </a:xfrm>
                <a:custGeom>
                  <a:avLst/>
                  <a:gdLst/>
                  <a:ahLst/>
                  <a:cxnLst/>
                  <a:rect l="l" t="t" r="r" b="b"/>
                  <a:pathLst>
                    <a:path w="15779" h="201" extrusionOk="0">
                      <a:moveTo>
                        <a:pt x="7906" y="1"/>
                      </a:moveTo>
                      <a:cubicBezTo>
                        <a:pt x="3536" y="1"/>
                        <a:pt x="0" y="34"/>
                        <a:pt x="0" y="101"/>
                      </a:cubicBezTo>
                      <a:cubicBezTo>
                        <a:pt x="0" y="167"/>
                        <a:pt x="3536" y="201"/>
                        <a:pt x="7906" y="201"/>
                      </a:cubicBezTo>
                      <a:cubicBezTo>
                        <a:pt x="12242" y="201"/>
                        <a:pt x="15778" y="167"/>
                        <a:pt x="15778" y="101"/>
                      </a:cubicBezTo>
                      <a:cubicBezTo>
                        <a:pt x="15778" y="34"/>
                        <a:pt x="12242" y="1"/>
                        <a:pt x="790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19;p50"/>
                <p:cNvSpPr/>
                <p:nvPr/>
              </p:nvSpPr>
              <p:spPr>
                <a:xfrm>
                  <a:off x="6038277" y="3420923"/>
                  <a:ext cx="49130" cy="103781"/>
                </a:xfrm>
                <a:custGeom>
                  <a:avLst/>
                  <a:gdLst/>
                  <a:ahLst/>
                  <a:cxnLst/>
                  <a:rect l="l" t="t" r="r" b="b"/>
                  <a:pathLst>
                    <a:path w="2669" h="5638" extrusionOk="0">
                      <a:moveTo>
                        <a:pt x="0" y="0"/>
                      </a:moveTo>
                      <a:lnTo>
                        <a:pt x="0" y="5638"/>
                      </a:lnTo>
                      <a:lnTo>
                        <a:pt x="2669" y="5638"/>
                      </a:lnTo>
                      <a:lnTo>
                        <a:pt x="26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20;p50"/>
                <p:cNvSpPr/>
                <p:nvPr/>
              </p:nvSpPr>
              <p:spPr>
                <a:xfrm>
                  <a:off x="5923451" y="3563379"/>
                  <a:ext cx="290452" cy="3700"/>
                </a:xfrm>
                <a:custGeom>
                  <a:avLst/>
                  <a:gdLst/>
                  <a:ahLst/>
                  <a:cxnLst/>
                  <a:rect l="l" t="t" r="r" b="b"/>
                  <a:pathLst>
                    <a:path w="15779" h="201" extrusionOk="0">
                      <a:moveTo>
                        <a:pt x="7906" y="0"/>
                      </a:moveTo>
                      <a:cubicBezTo>
                        <a:pt x="3536" y="0"/>
                        <a:pt x="0" y="34"/>
                        <a:pt x="0" y="100"/>
                      </a:cubicBezTo>
                      <a:cubicBezTo>
                        <a:pt x="0" y="167"/>
                        <a:pt x="3536" y="201"/>
                        <a:pt x="7906" y="201"/>
                      </a:cubicBezTo>
                      <a:cubicBezTo>
                        <a:pt x="12242" y="201"/>
                        <a:pt x="15778" y="167"/>
                        <a:pt x="15778" y="100"/>
                      </a:cubicBezTo>
                      <a:cubicBezTo>
                        <a:pt x="15778" y="67"/>
                        <a:pt x="12242" y="0"/>
                        <a:pt x="79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21;p50"/>
                <p:cNvSpPr/>
                <p:nvPr/>
              </p:nvSpPr>
              <p:spPr>
                <a:xfrm>
                  <a:off x="6038277" y="3627842"/>
                  <a:ext cx="49130" cy="103174"/>
                </a:xfrm>
                <a:custGeom>
                  <a:avLst/>
                  <a:gdLst/>
                  <a:ahLst/>
                  <a:cxnLst/>
                  <a:rect l="l" t="t" r="r" b="b"/>
                  <a:pathLst>
                    <a:path w="2669" h="5605" extrusionOk="0">
                      <a:moveTo>
                        <a:pt x="0" y="1"/>
                      </a:moveTo>
                      <a:lnTo>
                        <a:pt x="0" y="5605"/>
                      </a:lnTo>
                      <a:lnTo>
                        <a:pt x="2669" y="5605"/>
                      </a:lnTo>
                      <a:lnTo>
                        <a:pt x="26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22;p50"/>
                <p:cNvSpPr/>
                <p:nvPr/>
              </p:nvSpPr>
              <p:spPr>
                <a:xfrm>
                  <a:off x="6038277" y="3836620"/>
                  <a:ext cx="49130" cy="103781"/>
                </a:xfrm>
                <a:custGeom>
                  <a:avLst/>
                  <a:gdLst/>
                  <a:ahLst/>
                  <a:cxnLst/>
                  <a:rect l="l" t="t" r="r" b="b"/>
                  <a:pathLst>
                    <a:path w="2669" h="5638" extrusionOk="0">
                      <a:moveTo>
                        <a:pt x="0" y="0"/>
                      </a:moveTo>
                      <a:lnTo>
                        <a:pt x="0" y="5638"/>
                      </a:lnTo>
                      <a:lnTo>
                        <a:pt x="2669" y="5638"/>
                      </a:lnTo>
                      <a:lnTo>
                        <a:pt x="26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23;p50"/>
                <p:cNvSpPr/>
                <p:nvPr/>
              </p:nvSpPr>
              <p:spPr>
                <a:xfrm>
                  <a:off x="5924058" y="3769690"/>
                  <a:ext cx="289844" cy="3700"/>
                </a:xfrm>
                <a:custGeom>
                  <a:avLst/>
                  <a:gdLst/>
                  <a:ahLst/>
                  <a:cxnLst/>
                  <a:rect l="l" t="t" r="r" b="b"/>
                  <a:pathLst>
                    <a:path w="15746" h="201" extrusionOk="0">
                      <a:moveTo>
                        <a:pt x="7873" y="0"/>
                      </a:moveTo>
                      <a:cubicBezTo>
                        <a:pt x="3537" y="0"/>
                        <a:pt x="1" y="34"/>
                        <a:pt x="1" y="100"/>
                      </a:cubicBezTo>
                      <a:cubicBezTo>
                        <a:pt x="1" y="167"/>
                        <a:pt x="3503" y="201"/>
                        <a:pt x="7873" y="201"/>
                      </a:cubicBezTo>
                      <a:cubicBezTo>
                        <a:pt x="12209" y="201"/>
                        <a:pt x="15745" y="167"/>
                        <a:pt x="15745" y="100"/>
                      </a:cubicBezTo>
                      <a:cubicBezTo>
                        <a:pt x="15745" y="67"/>
                        <a:pt x="12243" y="0"/>
                        <a:pt x="787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24;p50"/>
                <p:cNvSpPr/>
                <p:nvPr/>
              </p:nvSpPr>
              <p:spPr>
                <a:xfrm>
                  <a:off x="5745377" y="2795234"/>
                  <a:ext cx="49148" cy="103174"/>
                </a:xfrm>
                <a:custGeom>
                  <a:avLst/>
                  <a:gdLst/>
                  <a:ahLst/>
                  <a:cxnLst/>
                  <a:rect l="l" t="t" r="r" b="b"/>
                  <a:pathLst>
                    <a:path w="2670" h="5605" extrusionOk="0">
                      <a:moveTo>
                        <a:pt x="1" y="0"/>
                      </a:moveTo>
                      <a:lnTo>
                        <a:pt x="1" y="5604"/>
                      </a:lnTo>
                      <a:lnTo>
                        <a:pt x="2669" y="5604"/>
                      </a:lnTo>
                      <a:lnTo>
                        <a:pt x="26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25;p50"/>
                <p:cNvSpPr/>
                <p:nvPr/>
              </p:nvSpPr>
              <p:spPr>
                <a:xfrm>
                  <a:off x="5631177" y="2937082"/>
                  <a:ext cx="289826" cy="4307"/>
                </a:xfrm>
                <a:custGeom>
                  <a:avLst/>
                  <a:gdLst/>
                  <a:ahLst/>
                  <a:cxnLst/>
                  <a:rect l="l" t="t" r="r" b="b"/>
                  <a:pathLst>
                    <a:path w="15745" h="234" extrusionOk="0">
                      <a:moveTo>
                        <a:pt x="7873" y="0"/>
                      </a:moveTo>
                      <a:cubicBezTo>
                        <a:pt x="3536" y="0"/>
                        <a:pt x="0" y="67"/>
                        <a:pt x="0" y="100"/>
                      </a:cubicBezTo>
                      <a:cubicBezTo>
                        <a:pt x="0" y="167"/>
                        <a:pt x="3536" y="234"/>
                        <a:pt x="7873" y="234"/>
                      </a:cubicBezTo>
                      <a:cubicBezTo>
                        <a:pt x="12242" y="234"/>
                        <a:pt x="15745" y="167"/>
                        <a:pt x="15745" y="100"/>
                      </a:cubicBezTo>
                      <a:cubicBezTo>
                        <a:pt x="15745" y="67"/>
                        <a:pt x="12242" y="0"/>
                        <a:pt x="78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26;p50"/>
                <p:cNvSpPr/>
                <p:nvPr/>
              </p:nvSpPr>
              <p:spPr>
                <a:xfrm>
                  <a:off x="5745377" y="3003386"/>
                  <a:ext cx="49148" cy="103781"/>
                </a:xfrm>
                <a:custGeom>
                  <a:avLst/>
                  <a:gdLst/>
                  <a:ahLst/>
                  <a:cxnLst/>
                  <a:rect l="l" t="t" r="r" b="b"/>
                  <a:pathLst>
                    <a:path w="2670" h="5638" extrusionOk="0">
                      <a:moveTo>
                        <a:pt x="1" y="1"/>
                      </a:moveTo>
                      <a:lnTo>
                        <a:pt x="1" y="5638"/>
                      </a:lnTo>
                      <a:lnTo>
                        <a:pt x="2669" y="5638"/>
                      </a:lnTo>
                      <a:lnTo>
                        <a:pt x="26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27;p50"/>
                <p:cNvSpPr/>
                <p:nvPr/>
              </p:nvSpPr>
              <p:spPr>
                <a:xfrm>
                  <a:off x="5631177" y="3145841"/>
                  <a:ext cx="289826" cy="4307"/>
                </a:xfrm>
                <a:custGeom>
                  <a:avLst/>
                  <a:gdLst/>
                  <a:ahLst/>
                  <a:cxnLst/>
                  <a:rect l="l" t="t" r="r" b="b"/>
                  <a:pathLst>
                    <a:path w="15745" h="234" extrusionOk="0">
                      <a:moveTo>
                        <a:pt x="7873" y="0"/>
                      </a:moveTo>
                      <a:cubicBezTo>
                        <a:pt x="3536" y="0"/>
                        <a:pt x="0" y="67"/>
                        <a:pt x="0" y="101"/>
                      </a:cubicBezTo>
                      <a:cubicBezTo>
                        <a:pt x="0" y="167"/>
                        <a:pt x="3536" y="234"/>
                        <a:pt x="7873" y="234"/>
                      </a:cubicBezTo>
                      <a:cubicBezTo>
                        <a:pt x="12242" y="234"/>
                        <a:pt x="15745" y="167"/>
                        <a:pt x="15745" y="101"/>
                      </a:cubicBezTo>
                      <a:cubicBezTo>
                        <a:pt x="15745" y="67"/>
                        <a:pt x="12242" y="0"/>
                        <a:pt x="78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28;p50"/>
                <p:cNvSpPr/>
                <p:nvPr/>
              </p:nvSpPr>
              <p:spPr>
                <a:xfrm>
                  <a:off x="5745377" y="3212164"/>
                  <a:ext cx="49148" cy="103781"/>
                </a:xfrm>
                <a:custGeom>
                  <a:avLst/>
                  <a:gdLst/>
                  <a:ahLst/>
                  <a:cxnLst/>
                  <a:rect l="l" t="t" r="r" b="b"/>
                  <a:pathLst>
                    <a:path w="2670" h="5638" extrusionOk="0">
                      <a:moveTo>
                        <a:pt x="1" y="0"/>
                      </a:moveTo>
                      <a:lnTo>
                        <a:pt x="1" y="5637"/>
                      </a:lnTo>
                      <a:lnTo>
                        <a:pt x="2669" y="5637"/>
                      </a:lnTo>
                      <a:lnTo>
                        <a:pt x="26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29;p50"/>
                <p:cNvSpPr/>
                <p:nvPr/>
              </p:nvSpPr>
              <p:spPr>
                <a:xfrm>
                  <a:off x="5631177" y="3354601"/>
                  <a:ext cx="289826" cy="3718"/>
                </a:xfrm>
                <a:custGeom>
                  <a:avLst/>
                  <a:gdLst/>
                  <a:ahLst/>
                  <a:cxnLst/>
                  <a:rect l="l" t="t" r="r" b="b"/>
                  <a:pathLst>
                    <a:path w="15745" h="202" extrusionOk="0">
                      <a:moveTo>
                        <a:pt x="7873" y="1"/>
                      </a:moveTo>
                      <a:cubicBezTo>
                        <a:pt x="3536" y="1"/>
                        <a:pt x="0" y="34"/>
                        <a:pt x="0" y="101"/>
                      </a:cubicBezTo>
                      <a:cubicBezTo>
                        <a:pt x="0" y="168"/>
                        <a:pt x="3536" y="201"/>
                        <a:pt x="7873" y="201"/>
                      </a:cubicBezTo>
                      <a:cubicBezTo>
                        <a:pt x="12242" y="201"/>
                        <a:pt x="15745" y="168"/>
                        <a:pt x="15745" y="101"/>
                      </a:cubicBezTo>
                      <a:cubicBezTo>
                        <a:pt x="15745" y="34"/>
                        <a:pt x="12242" y="1"/>
                        <a:pt x="78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30;p50"/>
                <p:cNvSpPr/>
                <p:nvPr/>
              </p:nvSpPr>
              <p:spPr>
                <a:xfrm>
                  <a:off x="5745377" y="3420923"/>
                  <a:ext cx="49148" cy="103781"/>
                </a:xfrm>
                <a:custGeom>
                  <a:avLst/>
                  <a:gdLst/>
                  <a:ahLst/>
                  <a:cxnLst/>
                  <a:rect l="l" t="t" r="r" b="b"/>
                  <a:pathLst>
                    <a:path w="2670" h="5638" extrusionOk="0">
                      <a:moveTo>
                        <a:pt x="1" y="0"/>
                      </a:moveTo>
                      <a:lnTo>
                        <a:pt x="1" y="5638"/>
                      </a:lnTo>
                      <a:lnTo>
                        <a:pt x="2669" y="5638"/>
                      </a:lnTo>
                      <a:lnTo>
                        <a:pt x="26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31;p50"/>
                <p:cNvSpPr/>
                <p:nvPr/>
              </p:nvSpPr>
              <p:spPr>
                <a:xfrm>
                  <a:off x="5631177" y="3563379"/>
                  <a:ext cx="289826" cy="3700"/>
                </a:xfrm>
                <a:custGeom>
                  <a:avLst/>
                  <a:gdLst/>
                  <a:ahLst/>
                  <a:cxnLst/>
                  <a:rect l="l" t="t" r="r" b="b"/>
                  <a:pathLst>
                    <a:path w="15745" h="201" extrusionOk="0">
                      <a:moveTo>
                        <a:pt x="7873" y="0"/>
                      </a:moveTo>
                      <a:cubicBezTo>
                        <a:pt x="3536" y="0"/>
                        <a:pt x="0" y="34"/>
                        <a:pt x="0" y="100"/>
                      </a:cubicBezTo>
                      <a:cubicBezTo>
                        <a:pt x="0" y="167"/>
                        <a:pt x="3536" y="201"/>
                        <a:pt x="7873" y="201"/>
                      </a:cubicBezTo>
                      <a:cubicBezTo>
                        <a:pt x="12242" y="201"/>
                        <a:pt x="15745" y="167"/>
                        <a:pt x="15745" y="100"/>
                      </a:cubicBezTo>
                      <a:cubicBezTo>
                        <a:pt x="15745" y="67"/>
                        <a:pt x="12242" y="0"/>
                        <a:pt x="78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32;p50"/>
                <p:cNvSpPr/>
                <p:nvPr/>
              </p:nvSpPr>
              <p:spPr>
                <a:xfrm>
                  <a:off x="5745377" y="3629682"/>
                  <a:ext cx="49148" cy="103800"/>
                </a:xfrm>
                <a:custGeom>
                  <a:avLst/>
                  <a:gdLst/>
                  <a:ahLst/>
                  <a:cxnLst/>
                  <a:rect l="l" t="t" r="r" b="b"/>
                  <a:pathLst>
                    <a:path w="2670" h="5639" extrusionOk="0">
                      <a:moveTo>
                        <a:pt x="1" y="1"/>
                      </a:moveTo>
                      <a:lnTo>
                        <a:pt x="1" y="5638"/>
                      </a:lnTo>
                      <a:lnTo>
                        <a:pt x="2669" y="5638"/>
                      </a:lnTo>
                      <a:lnTo>
                        <a:pt x="26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33;p50"/>
                <p:cNvSpPr/>
                <p:nvPr/>
              </p:nvSpPr>
              <p:spPr>
                <a:xfrm>
                  <a:off x="5631177" y="3772138"/>
                  <a:ext cx="289826" cy="3700"/>
                </a:xfrm>
                <a:custGeom>
                  <a:avLst/>
                  <a:gdLst/>
                  <a:ahLst/>
                  <a:cxnLst/>
                  <a:rect l="l" t="t" r="r" b="b"/>
                  <a:pathLst>
                    <a:path w="15745" h="201" extrusionOk="0">
                      <a:moveTo>
                        <a:pt x="7873" y="1"/>
                      </a:moveTo>
                      <a:cubicBezTo>
                        <a:pt x="3536" y="1"/>
                        <a:pt x="0" y="34"/>
                        <a:pt x="0" y="101"/>
                      </a:cubicBezTo>
                      <a:cubicBezTo>
                        <a:pt x="0" y="168"/>
                        <a:pt x="3536" y="201"/>
                        <a:pt x="7873" y="201"/>
                      </a:cubicBezTo>
                      <a:cubicBezTo>
                        <a:pt x="12242" y="201"/>
                        <a:pt x="15745" y="168"/>
                        <a:pt x="15745" y="101"/>
                      </a:cubicBezTo>
                      <a:cubicBezTo>
                        <a:pt x="15745" y="34"/>
                        <a:pt x="12242" y="1"/>
                        <a:pt x="78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34;p50"/>
                <p:cNvSpPr/>
                <p:nvPr/>
              </p:nvSpPr>
              <p:spPr>
                <a:xfrm>
                  <a:off x="5745377" y="3838460"/>
                  <a:ext cx="49148" cy="103781"/>
                </a:xfrm>
                <a:custGeom>
                  <a:avLst/>
                  <a:gdLst/>
                  <a:ahLst/>
                  <a:cxnLst/>
                  <a:rect l="l" t="t" r="r" b="b"/>
                  <a:pathLst>
                    <a:path w="2670" h="5638" extrusionOk="0">
                      <a:moveTo>
                        <a:pt x="1" y="0"/>
                      </a:moveTo>
                      <a:lnTo>
                        <a:pt x="1" y="5638"/>
                      </a:lnTo>
                      <a:lnTo>
                        <a:pt x="2669" y="5638"/>
                      </a:lnTo>
                      <a:lnTo>
                        <a:pt x="26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35;p50"/>
                <p:cNvSpPr/>
                <p:nvPr/>
              </p:nvSpPr>
              <p:spPr>
                <a:xfrm>
                  <a:off x="3323686" y="1711492"/>
                  <a:ext cx="601760" cy="1907772"/>
                </a:xfrm>
                <a:custGeom>
                  <a:avLst/>
                  <a:gdLst/>
                  <a:ahLst/>
                  <a:cxnLst/>
                  <a:rect l="l" t="t" r="r" b="b"/>
                  <a:pathLst>
                    <a:path w="32691" h="103641" extrusionOk="0">
                      <a:moveTo>
                        <a:pt x="0" y="0"/>
                      </a:moveTo>
                      <a:lnTo>
                        <a:pt x="0" y="103641"/>
                      </a:lnTo>
                      <a:lnTo>
                        <a:pt x="32690" y="103641"/>
                      </a:lnTo>
                      <a:lnTo>
                        <a:pt x="3269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36;p50"/>
                <p:cNvSpPr/>
                <p:nvPr/>
              </p:nvSpPr>
              <p:spPr>
                <a:xfrm>
                  <a:off x="3624557" y="1711492"/>
                  <a:ext cx="300889" cy="1902249"/>
                </a:xfrm>
                <a:custGeom>
                  <a:avLst/>
                  <a:gdLst/>
                  <a:ahLst/>
                  <a:cxnLst/>
                  <a:rect l="l" t="t" r="r" b="b"/>
                  <a:pathLst>
                    <a:path w="16346" h="103341" extrusionOk="0">
                      <a:moveTo>
                        <a:pt x="0" y="0"/>
                      </a:moveTo>
                      <a:lnTo>
                        <a:pt x="0" y="103341"/>
                      </a:lnTo>
                      <a:lnTo>
                        <a:pt x="16345" y="103341"/>
                      </a:lnTo>
                      <a:lnTo>
                        <a:pt x="163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37;p50"/>
                <p:cNvSpPr/>
                <p:nvPr/>
              </p:nvSpPr>
              <p:spPr>
                <a:xfrm>
                  <a:off x="3392457" y="1524214"/>
                  <a:ext cx="212459" cy="187296"/>
                </a:xfrm>
                <a:custGeom>
                  <a:avLst/>
                  <a:gdLst/>
                  <a:ahLst/>
                  <a:cxnLst/>
                  <a:rect l="l" t="t" r="r" b="b"/>
                  <a:pathLst>
                    <a:path w="11542" h="10175" extrusionOk="0">
                      <a:moveTo>
                        <a:pt x="0" y="0"/>
                      </a:moveTo>
                      <a:lnTo>
                        <a:pt x="0" y="10174"/>
                      </a:lnTo>
                      <a:lnTo>
                        <a:pt x="11542" y="10174"/>
                      </a:lnTo>
                      <a:lnTo>
                        <a:pt x="1154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38;p50"/>
                <p:cNvSpPr/>
                <p:nvPr/>
              </p:nvSpPr>
              <p:spPr>
                <a:xfrm>
                  <a:off x="3553946" y="1524214"/>
                  <a:ext cx="50970" cy="187296"/>
                </a:xfrm>
                <a:custGeom>
                  <a:avLst/>
                  <a:gdLst/>
                  <a:ahLst/>
                  <a:cxnLst/>
                  <a:rect l="l" t="t" r="r" b="b"/>
                  <a:pathLst>
                    <a:path w="2769" h="10175" extrusionOk="0">
                      <a:moveTo>
                        <a:pt x="0" y="0"/>
                      </a:moveTo>
                      <a:lnTo>
                        <a:pt x="0" y="10174"/>
                      </a:lnTo>
                      <a:lnTo>
                        <a:pt x="2769" y="10174"/>
                      </a:lnTo>
                      <a:lnTo>
                        <a:pt x="276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39;p50"/>
                <p:cNvSpPr/>
                <p:nvPr/>
              </p:nvSpPr>
              <p:spPr>
                <a:xfrm>
                  <a:off x="3273323" y="1700429"/>
                  <a:ext cx="669923" cy="11081"/>
                </a:xfrm>
                <a:custGeom>
                  <a:avLst/>
                  <a:gdLst/>
                  <a:ahLst/>
                  <a:cxnLst/>
                  <a:rect l="l" t="t" r="r" b="b"/>
                  <a:pathLst>
                    <a:path w="36394" h="602" extrusionOk="0">
                      <a:moveTo>
                        <a:pt x="1" y="1"/>
                      </a:moveTo>
                      <a:lnTo>
                        <a:pt x="1" y="601"/>
                      </a:lnTo>
                      <a:lnTo>
                        <a:pt x="36394" y="601"/>
                      </a:lnTo>
                      <a:lnTo>
                        <a:pt x="36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540;p50"/>
                <p:cNvSpPr/>
                <p:nvPr/>
              </p:nvSpPr>
              <p:spPr>
                <a:xfrm>
                  <a:off x="3442194" y="1793148"/>
                  <a:ext cx="50970" cy="107481"/>
                </a:xfrm>
                <a:custGeom>
                  <a:avLst/>
                  <a:gdLst/>
                  <a:ahLst/>
                  <a:cxnLst/>
                  <a:rect l="l" t="t" r="r" b="b"/>
                  <a:pathLst>
                    <a:path w="2769" h="5839" extrusionOk="0">
                      <a:moveTo>
                        <a:pt x="0" y="1"/>
                      </a:moveTo>
                      <a:lnTo>
                        <a:pt x="0" y="5838"/>
                      </a:lnTo>
                      <a:lnTo>
                        <a:pt x="2769" y="5838"/>
                      </a:lnTo>
                      <a:lnTo>
                        <a:pt x="27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41;p50"/>
                <p:cNvSpPr/>
                <p:nvPr/>
              </p:nvSpPr>
              <p:spPr>
                <a:xfrm>
                  <a:off x="3323686" y="1940518"/>
                  <a:ext cx="300889" cy="4307"/>
                </a:xfrm>
                <a:custGeom>
                  <a:avLst/>
                  <a:gdLst/>
                  <a:ahLst/>
                  <a:cxnLst/>
                  <a:rect l="l" t="t" r="r" b="b"/>
                  <a:pathLst>
                    <a:path w="16346" h="234" extrusionOk="0">
                      <a:moveTo>
                        <a:pt x="8173" y="0"/>
                      </a:moveTo>
                      <a:cubicBezTo>
                        <a:pt x="3636" y="0"/>
                        <a:pt x="0" y="67"/>
                        <a:pt x="0" y="134"/>
                      </a:cubicBezTo>
                      <a:cubicBezTo>
                        <a:pt x="0" y="200"/>
                        <a:pt x="3636" y="234"/>
                        <a:pt x="8173" y="234"/>
                      </a:cubicBezTo>
                      <a:cubicBezTo>
                        <a:pt x="12676" y="234"/>
                        <a:pt x="16345" y="200"/>
                        <a:pt x="16345" y="134"/>
                      </a:cubicBezTo>
                      <a:cubicBezTo>
                        <a:pt x="16345" y="67"/>
                        <a:pt x="12676" y="0"/>
                        <a:pt x="8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42;p50"/>
                <p:cNvSpPr/>
                <p:nvPr/>
              </p:nvSpPr>
              <p:spPr>
                <a:xfrm>
                  <a:off x="3745512" y="1793148"/>
                  <a:ext cx="50989" cy="107481"/>
                </a:xfrm>
                <a:custGeom>
                  <a:avLst/>
                  <a:gdLst/>
                  <a:ahLst/>
                  <a:cxnLst/>
                  <a:rect l="l" t="t" r="r" b="b"/>
                  <a:pathLst>
                    <a:path w="2770" h="5839" extrusionOk="0">
                      <a:moveTo>
                        <a:pt x="1" y="1"/>
                      </a:moveTo>
                      <a:lnTo>
                        <a:pt x="1" y="5838"/>
                      </a:lnTo>
                      <a:lnTo>
                        <a:pt x="2769" y="5838"/>
                      </a:lnTo>
                      <a:lnTo>
                        <a:pt x="27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43;p50"/>
                <p:cNvSpPr/>
                <p:nvPr/>
              </p:nvSpPr>
              <p:spPr>
                <a:xfrm>
                  <a:off x="3627005" y="1940518"/>
                  <a:ext cx="300889" cy="4307"/>
                </a:xfrm>
                <a:custGeom>
                  <a:avLst/>
                  <a:gdLst/>
                  <a:ahLst/>
                  <a:cxnLst/>
                  <a:rect l="l" t="t" r="r" b="b"/>
                  <a:pathLst>
                    <a:path w="16346" h="234" extrusionOk="0">
                      <a:moveTo>
                        <a:pt x="8173" y="0"/>
                      </a:moveTo>
                      <a:cubicBezTo>
                        <a:pt x="3670" y="0"/>
                        <a:pt x="1" y="67"/>
                        <a:pt x="1" y="134"/>
                      </a:cubicBezTo>
                      <a:cubicBezTo>
                        <a:pt x="1" y="200"/>
                        <a:pt x="3670" y="234"/>
                        <a:pt x="8173" y="234"/>
                      </a:cubicBezTo>
                      <a:cubicBezTo>
                        <a:pt x="12676" y="234"/>
                        <a:pt x="16346" y="200"/>
                        <a:pt x="16346" y="134"/>
                      </a:cubicBezTo>
                      <a:cubicBezTo>
                        <a:pt x="16346" y="67"/>
                        <a:pt x="12710"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544;p50"/>
                <p:cNvSpPr/>
                <p:nvPr/>
              </p:nvSpPr>
              <p:spPr>
                <a:xfrm>
                  <a:off x="3745512" y="2006215"/>
                  <a:ext cx="50989" cy="107463"/>
                </a:xfrm>
                <a:custGeom>
                  <a:avLst/>
                  <a:gdLst/>
                  <a:ahLst/>
                  <a:cxnLst/>
                  <a:rect l="l" t="t" r="r" b="b"/>
                  <a:pathLst>
                    <a:path w="2770" h="5838" extrusionOk="0">
                      <a:moveTo>
                        <a:pt x="1" y="0"/>
                      </a:moveTo>
                      <a:lnTo>
                        <a:pt x="1" y="5838"/>
                      </a:lnTo>
                      <a:lnTo>
                        <a:pt x="2769" y="5838"/>
                      </a:lnTo>
                      <a:lnTo>
                        <a:pt x="27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545;p50"/>
                <p:cNvSpPr/>
                <p:nvPr/>
              </p:nvSpPr>
              <p:spPr>
                <a:xfrm>
                  <a:off x="3627005" y="2154192"/>
                  <a:ext cx="300889" cy="4326"/>
                </a:xfrm>
                <a:custGeom>
                  <a:avLst/>
                  <a:gdLst/>
                  <a:ahLst/>
                  <a:cxnLst/>
                  <a:rect l="l" t="t" r="r" b="b"/>
                  <a:pathLst>
                    <a:path w="16346" h="235" extrusionOk="0">
                      <a:moveTo>
                        <a:pt x="8173" y="1"/>
                      </a:moveTo>
                      <a:cubicBezTo>
                        <a:pt x="3670" y="1"/>
                        <a:pt x="1" y="34"/>
                        <a:pt x="1" y="101"/>
                      </a:cubicBezTo>
                      <a:cubicBezTo>
                        <a:pt x="1" y="167"/>
                        <a:pt x="3670" y="234"/>
                        <a:pt x="8173" y="234"/>
                      </a:cubicBezTo>
                      <a:cubicBezTo>
                        <a:pt x="12676" y="234"/>
                        <a:pt x="16346" y="167"/>
                        <a:pt x="16346" y="101"/>
                      </a:cubicBezTo>
                      <a:cubicBezTo>
                        <a:pt x="16346" y="34"/>
                        <a:pt x="12710" y="1"/>
                        <a:pt x="81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546;p50"/>
                <p:cNvSpPr/>
                <p:nvPr/>
              </p:nvSpPr>
              <p:spPr>
                <a:xfrm>
                  <a:off x="3745512" y="2226037"/>
                  <a:ext cx="50989" cy="107463"/>
                </a:xfrm>
                <a:custGeom>
                  <a:avLst/>
                  <a:gdLst/>
                  <a:ahLst/>
                  <a:cxnLst/>
                  <a:rect l="l" t="t" r="r" b="b"/>
                  <a:pathLst>
                    <a:path w="2770" h="5838" extrusionOk="0">
                      <a:moveTo>
                        <a:pt x="1" y="0"/>
                      </a:moveTo>
                      <a:lnTo>
                        <a:pt x="1" y="5838"/>
                      </a:lnTo>
                      <a:lnTo>
                        <a:pt x="2769" y="5838"/>
                      </a:lnTo>
                      <a:lnTo>
                        <a:pt x="27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547;p50"/>
                <p:cNvSpPr/>
                <p:nvPr/>
              </p:nvSpPr>
              <p:spPr>
                <a:xfrm>
                  <a:off x="3627005" y="2374015"/>
                  <a:ext cx="300889" cy="3700"/>
                </a:xfrm>
                <a:custGeom>
                  <a:avLst/>
                  <a:gdLst/>
                  <a:ahLst/>
                  <a:cxnLst/>
                  <a:rect l="l" t="t" r="r" b="b"/>
                  <a:pathLst>
                    <a:path w="16346" h="201" extrusionOk="0">
                      <a:moveTo>
                        <a:pt x="8173" y="0"/>
                      </a:moveTo>
                      <a:cubicBezTo>
                        <a:pt x="3670" y="0"/>
                        <a:pt x="1" y="34"/>
                        <a:pt x="1" y="101"/>
                      </a:cubicBezTo>
                      <a:cubicBezTo>
                        <a:pt x="1" y="167"/>
                        <a:pt x="3670" y="201"/>
                        <a:pt x="8173" y="201"/>
                      </a:cubicBezTo>
                      <a:cubicBezTo>
                        <a:pt x="12676" y="201"/>
                        <a:pt x="16346" y="167"/>
                        <a:pt x="16346" y="101"/>
                      </a:cubicBezTo>
                      <a:cubicBezTo>
                        <a:pt x="16346" y="34"/>
                        <a:pt x="12710"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548;p50"/>
                <p:cNvSpPr/>
                <p:nvPr/>
              </p:nvSpPr>
              <p:spPr>
                <a:xfrm>
                  <a:off x="3745512" y="2445859"/>
                  <a:ext cx="50989" cy="107463"/>
                </a:xfrm>
                <a:custGeom>
                  <a:avLst/>
                  <a:gdLst/>
                  <a:ahLst/>
                  <a:cxnLst/>
                  <a:rect l="l" t="t" r="r" b="b"/>
                  <a:pathLst>
                    <a:path w="2770" h="5838" extrusionOk="0">
                      <a:moveTo>
                        <a:pt x="1" y="0"/>
                      </a:moveTo>
                      <a:lnTo>
                        <a:pt x="1" y="5838"/>
                      </a:lnTo>
                      <a:lnTo>
                        <a:pt x="2769" y="5838"/>
                      </a:lnTo>
                      <a:lnTo>
                        <a:pt x="27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549;p50"/>
                <p:cNvSpPr/>
                <p:nvPr/>
              </p:nvSpPr>
              <p:spPr>
                <a:xfrm>
                  <a:off x="3627005" y="2593837"/>
                  <a:ext cx="300889" cy="3700"/>
                </a:xfrm>
                <a:custGeom>
                  <a:avLst/>
                  <a:gdLst/>
                  <a:ahLst/>
                  <a:cxnLst/>
                  <a:rect l="l" t="t" r="r" b="b"/>
                  <a:pathLst>
                    <a:path w="16346" h="201" extrusionOk="0">
                      <a:moveTo>
                        <a:pt x="8173" y="0"/>
                      </a:moveTo>
                      <a:cubicBezTo>
                        <a:pt x="3670" y="0"/>
                        <a:pt x="1" y="34"/>
                        <a:pt x="1" y="100"/>
                      </a:cubicBezTo>
                      <a:cubicBezTo>
                        <a:pt x="1" y="167"/>
                        <a:pt x="3670" y="200"/>
                        <a:pt x="8173" y="200"/>
                      </a:cubicBezTo>
                      <a:cubicBezTo>
                        <a:pt x="12676" y="200"/>
                        <a:pt x="16346" y="167"/>
                        <a:pt x="16346" y="100"/>
                      </a:cubicBezTo>
                      <a:cubicBezTo>
                        <a:pt x="16346" y="34"/>
                        <a:pt x="12710"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550;p50"/>
                <p:cNvSpPr/>
                <p:nvPr/>
              </p:nvSpPr>
              <p:spPr>
                <a:xfrm>
                  <a:off x="3745512" y="2659534"/>
                  <a:ext cx="50989" cy="107481"/>
                </a:xfrm>
                <a:custGeom>
                  <a:avLst/>
                  <a:gdLst/>
                  <a:ahLst/>
                  <a:cxnLst/>
                  <a:rect l="l" t="t" r="r" b="b"/>
                  <a:pathLst>
                    <a:path w="2770" h="5839" extrusionOk="0">
                      <a:moveTo>
                        <a:pt x="1" y="1"/>
                      </a:moveTo>
                      <a:lnTo>
                        <a:pt x="1" y="5838"/>
                      </a:lnTo>
                      <a:lnTo>
                        <a:pt x="2769" y="5838"/>
                      </a:lnTo>
                      <a:lnTo>
                        <a:pt x="27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551;p50"/>
                <p:cNvSpPr/>
                <p:nvPr/>
              </p:nvSpPr>
              <p:spPr>
                <a:xfrm>
                  <a:off x="3627005" y="2806904"/>
                  <a:ext cx="300889" cy="4307"/>
                </a:xfrm>
                <a:custGeom>
                  <a:avLst/>
                  <a:gdLst/>
                  <a:ahLst/>
                  <a:cxnLst/>
                  <a:rect l="l" t="t" r="r" b="b"/>
                  <a:pathLst>
                    <a:path w="16346" h="234" extrusionOk="0">
                      <a:moveTo>
                        <a:pt x="8173" y="0"/>
                      </a:moveTo>
                      <a:cubicBezTo>
                        <a:pt x="3670" y="0"/>
                        <a:pt x="1" y="67"/>
                        <a:pt x="1" y="134"/>
                      </a:cubicBezTo>
                      <a:cubicBezTo>
                        <a:pt x="1" y="167"/>
                        <a:pt x="3670" y="234"/>
                        <a:pt x="8173" y="234"/>
                      </a:cubicBezTo>
                      <a:cubicBezTo>
                        <a:pt x="12676" y="234"/>
                        <a:pt x="16346" y="167"/>
                        <a:pt x="16346" y="134"/>
                      </a:cubicBezTo>
                      <a:cubicBezTo>
                        <a:pt x="16346" y="67"/>
                        <a:pt x="12710"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552;p50"/>
                <p:cNvSpPr/>
                <p:nvPr/>
              </p:nvSpPr>
              <p:spPr>
                <a:xfrm>
                  <a:off x="3745512" y="2873834"/>
                  <a:ext cx="50989" cy="107463"/>
                </a:xfrm>
                <a:custGeom>
                  <a:avLst/>
                  <a:gdLst/>
                  <a:ahLst/>
                  <a:cxnLst/>
                  <a:rect l="l" t="t" r="r" b="b"/>
                  <a:pathLst>
                    <a:path w="2770" h="5838" extrusionOk="0">
                      <a:moveTo>
                        <a:pt x="1" y="0"/>
                      </a:moveTo>
                      <a:lnTo>
                        <a:pt x="1" y="5838"/>
                      </a:lnTo>
                      <a:lnTo>
                        <a:pt x="2769" y="5838"/>
                      </a:lnTo>
                      <a:lnTo>
                        <a:pt x="27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553;p50"/>
                <p:cNvSpPr/>
                <p:nvPr/>
              </p:nvSpPr>
              <p:spPr>
                <a:xfrm>
                  <a:off x="3745512" y="3091189"/>
                  <a:ext cx="50989" cy="107481"/>
                </a:xfrm>
                <a:custGeom>
                  <a:avLst/>
                  <a:gdLst/>
                  <a:ahLst/>
                  <a:cxnLst/>
                  <a:rect l="l" t="t" r="r" b="b"/>
                  <a:pathLst>
                    <a:path w="2770" h="5839" extrusionOk="0">
                      <a:moveTo>
                        <a:pt x="1" y="1"/>
                      </a:moveTo>
                      <a:lnTo>
                        <a:pt x="1" y="5838"/>
                      </a:lnTo>
                      <a:lnTo>
                        <a:pt x="2769" y="5838"/>
                      </a:lnTo>
                      <a:lnTo>
                        <a:pt x="27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554;p50"/>
                <p:cNvSpPr/>
                <p:nvPr/>
              </p:nvSpPr>
              <p:spPr>
                <a:xfrm>
                  <a:off x="3442194" y="2009896"/>
                  <a:ext cx="50970" cy="107481"/>
                </a:xfrm>
                <a:custGeom>
                  <a:avLst/>
                  <a:gdLst/>
                  <a:ahLst/>
                  <a:cxnLst/>
                  <a:rect l="l" t="t" r="r" b="b"/>
                  <a:pathLst>
                    <a:path w="2769" h="5839" extrusionOk="0">
                      <a:moveTo>
                        <a:pt x="0" y="1"/>
                      </a:moveTo>
                      <a:lnTo>
                        <a:pt x="0" y="5838"/>
                      </a:lnTo>
                      <a:lnTo>
                        <a:pt x="2769" y="5838"/>
                      </a:lnTo>
                      <a:lnTo>
                        <a:pt x="27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555;p50"/>
                <p:cNvSpPr/>
                <p:nvPr/>
              </p:nvSpPr>
              <p:spPr>
                <a:xfrm>
                  <a:off x="3323686" y="2157874"/>
                  <a:ext cx="300889" cy="3700"/>
                </a:xfrm>
                <a:custGeom>
                  <a:avLst/>
                  <a:gdLst/>
                  <a:ahLst/>
                  <a:cxnLst/>
                  <a:rect l="l" t="t" r="r" b="b"/>
                  <a:pathLst>
                    <a:path w="16346" h="201" extrusionOk="0">
                      <a:moveTo>
                        <a:pt x="8173" y="1"/>
                      </a:moveTo>
                      <a:cubicBezTo>
                        <a:pt x="3636" y="1"/>
                        <a:pt x="0" y="34"/>
                        <a:pt x="0" y="101"/>
                      </a:cubicBezTo>
                      <a:cubicBezTo>
                        <a:pt x="0" y="167"/>
                        <a:pt x="3636" y="201"/>
                        <a:pt x="8173" y="201"/>
                      </a:cubicBezTo>
                      <a:cubicBezTo>
                        <a:pt x="12676" y="201"/>
                        <a:pt x="16345" y="167"/>
                        <a:pt x="16345" y="101"/>
                      </a:cubicBezTo>
                      <a:cubicBezTo>
                        <a:pt x="16345" y="34"/>
                        <a:pt x="12676" y="1"/>
                        <a:pt x="8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556;p50"/>
                <p:cNvSpPr/>
                <p:nvPr/>
              </p:nvSpPr>
              <p:spPr>
                <a:xfrm>
                  <a:off x="3442194" y="2226037"/>
                  <a:ext cx="50970" cy="107463"/>
                </a:xfrm>
                <a:custGeom>
                  <a:avLst/>
                  <a:gdLst/>
                  <a:ahLst/>
                  <a:cxnLst/>
                  <a:rect l="l" t="t" r="r" b="b"/>
                  <a:pathLst>
                    <a:path w="2769" h="5838" extrusionOk="0">
                      <a:moveTo>
                        <a:pt x="0" y="0"/>
                      </a:moveTo>
                      <a:lnTo>
                        <a:pt x="0" y="5838"/>
                      </a:lnTo>
                      <a:lnTo>
                        <a:pt x="2769" y="5838"/>
                      </a:lnTo>
                      <a:lnTo>
                        <a:pt x="27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557;p50"/>
                <p:cNvSpPr/>
                <p:nvPr/>
              </p:nvSpPr>
              <p:spPr>
                <a:xfrm>
                  <a:off x="3323686" y="2374015"/>
                  <a:ext cx="300889" cy="4307"/>
                </a:xfrm>
                <a:custGeom>
                  <a:avLst/>
                  <a:gdLst/>
                  <a:ahLst/>
                  <a:cxnLst/>
                  <a:rect l="l" t="t" r="r" b="b"/>
                  <a:pathLst>
                    <a:path w="16346" h="234" extrusionOk="0">
                      <a:moveTo>
                        <a:pt x="8173" y="0"/>
                      </a:moveTo>
                      <a:cubicBezTo>
                        <a:pt x="3636" y="0"/>
                        <a:pt x="0" y="34"/>
                        <a:pt x="0" y="101"/>
                      </a:cubicBezTo>
                      <a:cubicBezTo>
                        <a:pt x="0" y="167"/>
                        <a:pt x="3636" y="234"/>
                        <a:pt x="8173" y="234"/>
                      </a:cubicBezTo>
                      <a:cubicBezTo>
                        <a:pt x="12676" y="234"/>
                        <a:pt x="16345" y="167"/>
                        <a:pt x="16345" y="101"/>
                      </a:cubicBezTo>
                      <a:cubicBezTo>
                        <a:pt x="16345" y="34"/>
                        <a:pt x="12676" y="0"/>
                        <a:pt x="8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58;p50"/>
                <p:cNvSpPr/>
                <p:nvPr/>
              </p:nvSpPr>
              <p:spPr>
                <a:xfrm>
                  <a:off x="3442194" y="2442785"/>
                  <a:ext cx="50970" cy="107463"/>
                </a:xfrm>
                <a:custGeom>
                  <a:avLst/>
                  <a:gdLst/>
                  <a:ahLst/>
                  <a:cxnLst/>
                  <a:rect l="l" t="t" r="r" b="b"/>
                  <a:pathLst>
                    <a:path w="2769" h="5838" extrusionOk="0">
                      <a:moveTo>
                        <a:pt x="0" y="0"/>
                      </a:moveTo>
                      <a:lnTo>
                        <a:pt x="0" y="5838"/>
                      </a:lnTo>
                      <a:lnTo>
                        <a:pt x="2769" y="5838"/>
                      </a:lnTo>
                      <a:lnTo>
                        <a:pt x="27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559;p50"/>
                <p:cNvSpPr/>
                <p:nvPr/>
              </p:nvSpPr>
              <p:spPr>
                <a:xfrm>
                  <a:off x="3323686" y="2590156"/>
                  <a:ext cx="300889" cy="4307"/>
                </a:xfrm>
                <a:custGeom>
                  <a:avLst/>
                  <a:gdLst/>
                  <a:ahLst/>
                  <a:cxnLst/>
                  <a:rect l="l" t="t" r="r" b="b"/>
                  <a:pathLst>
                    <a:path w="16346" h="234" extrusionOk="0">
                      <a:moveTo>
                        <a:pt x="8173" y="0"/>
                      </a:moveTo>
                      <a:cubicBezTo>
                        <a:pt x="3636" y="0"/>
                        <a:pt x="0" y="67"/>
                        <a:pt x="0" y="134"/>
                      </a:cubicBezTo>
                      <a:cubicBezTo>
                        <a:pt x="0" y="200"/>
                        <a:pt x="3636" y="234"/>
                        <a:pt x="8173" y="234"/>
                      </a:cubicBezTo>
                      <a:cubicBezTo>
                        <a:pt x="12676" y="234"/>
                        <a:pt x="16345" y="200"/>
                        <a:pt x="16345" y="134"/>
                      </a:cubicBezTo>
                      <a:cubicBezTo>
                        <a:pt x="16345" y="67"/>
                        <a:pt x="12676" y="0"/>
                        <a:pt x="8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560;p50"/>
                <p:cNvSpPr/>
                <p:nvPr/>
              </p:nvSpPr>
              <p:spPr>
                <a:xfrm>
                  <a:off x="3442194" y="2659534"/>
                  <a:ext cx="50970" cy="107481"/>
                </a:xfrm>
                <a:custGeom>
                  <a:avLst/>
                  <a:gdLst/>
                  <a:ahLst/>
                  <a:cxnLst/>
                  <a:rect l="l" t="t" r="r" b="b"/>
                  <a:pathLst>
                    <a:path w="2769" h="5839" extrusionOk="0">
                      <a:moveTo>
                        <a:pt x="0" y="1"/>
                      </a:moveTo>
                      <a:lnTo>
                        <a:pt x="0" y="5838"/>
                      </a:lnTo>
                      <a:lnTo>
                        <a:pt x="2769" y="5838"/>
                      </a:lnTo>
                      <a:lnTo>
                        <a:pt x="27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61;p50"/>
                <p:cNvSpPr/>
                <p:nvPr/>
              </p:nvSpPr>
              <p:spPr>
                <a:xfrm>
                  <a:off x="3323686" y="2806904"/>
                  <a:ext cx="300889" cy="4307"/>
                </a:xfrm>
                <a:custGeom>
                  <a:avLst/>
                  <a:gdLst/>
                  <a:ahLst/>
                  <a:cxnLst/>
                  <a:rect l="l" t="t" r="r" b="b"/>
                  <a:pathLst>
                    <a:path w="16346" h="234" extrusionOk="0">
                      <a:moveTo>
                        <a:pt x="8173" y="0"/>
                      </a:moveTo>
                      <a:cubicBezTo>
                        <a:pt x="3636" y="0"/>
                        <a:pt x="0" y="67"/>
                        <a:pt x="0" y="134"/>
                      </a:cubicBezTo>
                      <a:cubicBezTo>
                        <a:pt x="0" y="167"/>
                        <a:pt x="3636" y="234"/>
                        <a:pt x="8173" y="234"/>
                      </a:cubicBezTo>
                      <a:cubicBezTo>
                        <a:pt x="12676" y="234"/>
                        <a:pt x="16345" y="167"/>
                        <a:pt x="16345" y="134"/>
                      </a:cubicBezTo>
                      <a:cubicBezTo>
                        <a:pt x="16345" y="67"/>
                        <a:pt x="12676"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562;p50"/>
                <p:cNvSpPr/>
                <p:nvPr/>
              </p:nvSpPr>
              <p:spPr>
                <a:xfrm>
                  <a:off x="3442194" y="2876282"/>
                  <a:ext cx="50970" cy="107481"/>
                </a:xfrm>
                <a:custGeom>
                  <a:avLst/>
                  <a:gdLst/>
                  <a:ahLst/>
                  <a:cxnLst/>
                  <a:rect l="l" t="t" r="r" b="b"/>
                  <a:pathLst>
                    <a:path w="2769" h="5839" extrusionOk="0">
                      <a:moveTo>
                        <a:pt x="0" y="1"/>
                      </a:moveTo>
                      <a:lnTo>
                        <a:pt x="0" y="5838"/>
                      </a:lnTo>
                      <a:lnTo>
                        <a:pt x="2769" y="5838"/>
                      </a:lnTo>
                      <a:lnTo>
                        <a:pt x="27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63;p50"/>
                <p:cNvSpPr/>
                <p:nvPr/>
              </p:nvSpPr>
              <p:spPr>
                <a:xfrm>
                  <a:off x="3323686" y="3023652"/>
                  <a:ext cx="300889" cy="4307"/>
                </a:xfrm>
                <a:custGeom>
                  <a:avLst/>
                  <a:gdLst/>
                  <a:ahLst/>
                  <a:cxnLst/>
                  <a:rect l="l" t="t" r="r" b="b"/>
                  <a:pathLst>
                    <a:path w="16346" h="234" extrusionOk="0">
                      <a:moveTo>
                        <a:pt x="8173" y="0"/>
                      </a:moveTo>
                      <a:cubicBezTo>
                        <a:pt x="3636" y="0"/>
                        <a:pt x="0" y="67"/>
                        <a:pt x="0" y="100"/>
                      </a:cubicBezTo>
                      <a:cubicBezTo>
                        <a:pt x="0" y="167"/>
                        <a:pt x="3636" y="234"/>
                        <a:pt x="8173" y="234"/>
                      </a:cubicBezTo>
                      <a:cubicBezTo>
                        <a:pt x="12676" y="234"/>
                        <a:pt x="16345" y="167"/>
                        <a:pt x="16345" y="100"/>
                      </a:cubicBezTo>
                      <a:cubicBezTo>
                        <a:pt x="16345" y="34"/>
                        <a:pt x="12676" y="0"/>
                        <a:pt x="81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564;p50"/>
                <p:cNvSpPr/>
                <p:nvPr/>
              </p:nvSpPr>
              <p:spPr>
                <a:xfrm>
                  <a:off x="3442194" y="3092423"/>
                  <a:ext cx="50970" cy="107463"/>
                </a:xfrm>
                <a:custGeom>
                  <a:avLst/>
                  <a:gdLst/>
                  <a:ahLst/>
                  <a:cxnLst/>
                  <a:rect l="l" t="t" r="r" b="b"/>
                  <a:pathLst>
                    <a:path w="2769" h="5838" extrusionOk="0">
                      <a:moveTo>
                        <a:pt x="0" y="0"/>
                      </a:moveTo>
                      <a:lnTo>
                        <a:pt x="0" y="5838"/>
                      </a:lnTo>
                      <a:lnTo>
                        <a:pt x="2769" y="5838"/>
                      </a:lnTo>
                      <a:lnTo>
                        <a:pt x="27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565;p50"/>
                <p:cNvSpPr/>
                <p:nvPr/>
              </p:nvSpPr>
              <p:spPr>
                <a:xfrm>
                  <a:off x="3824720" y="2989267"/>
                  <a:ext cx="549574" cy="1043853"/>
                </a:xfrm>
                <a:custGeom>
                  <a:avLst/>
                  <a:gdLst/>
                  <a:ahLst/>
                  <a:cxnLst/>
                  <a:rect l="l" t="t" r="r" b="b"/>
                  <a:pathLst>
                    <a:path w="29856" h="56708" extrusionOk="0">
                      <a:moveTo>
                        <a:pt x="1" y="0"/>
                      </a:moveTo>
                      <a:lnTo>
                        <a:pt x="1" y="56708"/>
                      </a:lnTo>
                      <a:lnTo>
                        <a:pt x="29855" y="56708"/>
                      </a:lnTo>
                      <a:lnTo>
                        <a:pt x="2985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566;p50"/>
                <p:cNvSpPr/>
                <p:nvPr/>
              </p:nvSpPr>
              <p:spPr>
                <a:xfrm>
                  <a:off x="4116387" y="2989267"/>
                  <a:ext cx="257907" cy="1043853"/>
                </a:xfrm>
                <a:custGeom>
                  <a:avLst/>
                  <a:gdLst/>
                  <a:ahLst/>
                  <a:cxnLst/>
                  <a:rect l="l" t="t" r="r" b="b"/>
                  <a:pathLst>
                    <a:path w="14011" h="56708" extrusionOk="0">
                      <a:moveTo>
                        <a:pt x="0" y="0"/>
                      </a:moveTo>
                      <a:lnTo>
                        <a:pt x="0" y="56708"/>
                      </a:lnTo>
                      <a:lnTo>
                        <a:pt x="14010" y="56708"/>
                      </a:lnTo>
                      <a:lnTo>
                        <a:pt x="1401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567;p50"/>
                <p:cNvSpPr/>
                <p:nvPr/>
              </p:nvSpPr>
              <p:spPr>
                <a:xfrm>
                  <a:off x="3939546" y="3087508"/>
                  <a:ext cx="49755" cy="120367"/>
                </a:xfrm>
                <a:custGeom>
                  <a:avLst/>
                  <a:gdLst/>
                  <a:ahLst/>
                  <a:cxnLst/>
                  <a:rect l="l" t="t" r="r" b="b"/>
                  <a:pathLst>
                    <a:path w="2703" h="6539" extrusionOk="0">
                      <a:moveTo>
                        <a:pt x="0" y="1"/>
                      </a:moveTo>
                      <a:lnTo>
                        <a:pt x="0" y="6539"/>
                      </a:lnTo>
                      <a:lnTo>
                        <a:pt x="2702" y="6539"/>
                      </a:lnTo>
                      <a:lnTo>
                        <a:pt x="27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568;p50"/>
                <p:cNvSpPr/>
                <p:nvPr/>
              </p:nvSpPr>
              <p:spPr>
                <a:xfrm>
                  <a:off x="3939546" y="3557856"/>
                  <a:ext cx="49755" cy="120367"/>
                </a:xfrm>
                <a:custGeom>
                  <a:avLst/>
                  <a:gdLst/>
                  <a:ahLst/>
                  <a:cxnLst/>
                  <a:rect l="l" t="t" r="r" b="b"/>
                  <a:pathLst>
                    <a:path w="2703" h="6539" extrusionOk="0">
                      <a:moveTo>
                        <a:pt x="0" y="0"/>
                      </a:moveTo>
                      <a:lnTo>
                        <a:pt x="0" y="6538"/>
                      </a:lnTo>
                      <a:lnTo>
                        <a:pt x="2702" y="6538"/>
                      </a:lnTo>
                      <a:lnTo>
                        <a:pt x="270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569;p50"/>
                <p:cNvSpPr/>
                <p:nvPr/>
              </p:nvSpPr>
              <p:spPr>
                <a:xfrm>
                  <a:off x="3824720" y="3253286"/>
                  <a:ext cx="291685" cy="3718"/>
                </a:xfrm>
                <a:custGeom>
                  <a:avLst/>
                  <a:gdLst/>
                  <a:ahLst/>
                  <a:cxnLst/>
                  <a:rect l="l" t="t" r="r" b="b"/>
                  <a:pathLst>
                    <a:path w="15846" h="202" extrusionOk="0">
                      <a:moveTo>
                        <a:pt x="7940" y="1"/>
                      </a:moveTo>
                      <a:cubicBezTo>
                        <a:pt x="3570" y="1"/>
                        <a:pt x="1" y="34"/>
                        <a:pt x="1" y="101"/>
                      </a:cubicBezTo>
                      <a:cubicBezTo>
                        <a:pt x="1" y="134"/>
                        <a:pt x="3570" y="201"/>
                        <a:pt x="7940" y="201"/>
                      </a:cubicBezTo>
                      <a:cubicBezTo>
                        <a:pt x="12309" y="201"/>
                        <a:pt x="15845" y="134"/>
                        <a:pt x="15845" y="101"/>
                      </a:cubicBezTo>
                      <a:cubicBezTo>
                        <a:pt x="15845" y="34"/>
                        <a:pt x="12309" y="1"/>
                        <a:pt x="794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70;p50"/>
                <p:cNvSpPr/>
                <p:nvPr/>
              </p:nvSpPr>
              <p:spPr>
                <a:xfrm>
                  <a:off x="3939546" y="3324523"/>
                  <a:ext cx="49755" cy="120367"/>
                </a:xfrm>
                <a:custGeom>
                  <a:avLst/>
                  <a:gdLst/>
                  <a:ahLst/>
                  <a:cxnLst/>
                  <a:rect l="l" t="t" r="r" b="b"/>
                  <a:pathLst>
                    <a:path w="2703" h="6539" extrusionOk="0">
                      <a:moveTo>
                        <a:pt x="0" y="0"/>
                      </a:moveTo>
                      <a:lnTo>
                        <a:pt x="0" y="6538"/>
                      </a:lnTo>
                      <a:lnTo>
                        <a:pt x="2702" y="6538"/>
                      </a:lnTo>
                      <a:lnTo>
                        <a:pt x="270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571;p50"/>
                <p:cNvSpPr/>
                <p:nvPr/>
              </p:nvSpPr>
              <p:spPr>
                <a:xfrm>
                  <a:off x="3824720" y="3490301"/>
                  <a:ext cx="291685" cy="3700"/>
                </a:xfrm>
                <a:custGeom>
                  <a:avLst/>
                  <a:gdLst/>
                  <a:ahLst/>
                  <a:cxnLst/>
                  <a:rect l="l" t="t" r="r" b="b"/>
                  <a:pathLst>
                    <a:path w="15846" h="201" extrusionOk="0">
                      <a:moveTo>
                        <a:pt x="7940" y="1"/>
                      </a:moveTo>
                      <a:cubicBezTo>
                        <a:pt x="3570" y="1"/>
                        <a:pt x="1" y="34"/>
                        <a:pt x="1" y="101"/>
                      </a:cubicBezTo>
                      <a:cubicBezTo>
                        <a:pt x="1" y="134"/>
                        <a:pt x="3570" y="201"/>
                        <a:pt x="7940" y="201"/>
                      </a:cubicBezTo>
                      <a:cubicBezTo>
                        <a:pt x="12309" y="201"/>
                        <a:pt x="15845" y="134"/>
                        <a:pt x="15845" y="101"/>
                      </a:cubicBezTo>
                      <a:cubicBezTo>
                        <a:pt x="15845" y="34"/>
                        <a:pt x="12309" y="1"/>
                        <a:pt x="794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572;p50"/>
                <p:cNvSpPr/>
                <p:nvPr/>
              </p:nvSpPr>
              <p:spPr>
                <a:xfrm>
                  <a:off x="4171039" y="3315927"/>
                  <a:ext cx="49737" cy="119759"/>
                </a:xfrm>
                <a:custGeom>
                  <a:avLst/>
                  <a:gdLst/>
                  <a:ahLst/>
                  <a:cxnLst/>
                  <a:rect l="l" t="t" r="r" b="b"/>
                  <a:pathLst>
                    <a:path w="2702" h="6506" extrusionOk="0">
                      <a:moveTo>
                        <a:pt x="0" y="0"/>
                      </a:moveTo>
                      <a:lnTo>
                        <a:pt x="0" y="6505"/>
                      </a:lnTo>
                      <a:lnTo>
                        <a:pt x="2702" y="6505"/>
                      </a:lnTo>
                      <a:lnTo>
                        <a:pt x="27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573;p50"/>
                <p:cNvSpPr/>
                <p:nvPr/>
              </p:nvSpPr>
              <p:spPr>
                <a:xfrm>
                  <a:off x="4278483" y="3315927"/>
                  <a:ext cx="49755" cy="119759"/>
                </a:xfrm>
                <a:custGeom>
                  <a:avLst/>
                  <a:gdLst/>
                  <a:ahLst/>
                  <a:cxnLst/>
                  <a:rect l="l" t="t" r="r" b="b"/>
                  <a:pathLst>
                    <a:path w="2703" h="6506" extrusionOk="0">
                      <a:moveTo>
                        <a:pt x="1" y="0"/>
                      </a:moveTo>
                      <a:lnTo>
                        <a:pt x="1" y="6505"/>
                      </a:lnTo>
                      <a:lnTo>
                        <a:pt x="2702" y="6505"/>
                      </a:lnTo>
                      <a:lnTo>
                        <a:pt x="27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574;p50"/>
                <p:cNvSpPr/>
                <p:nvPr/>
              </p:nvSpPr>
              <p:spPr>
                <a:xfrm>
                  <a:off x="4171039" y="3543719"/>
                  <a:ext cx="49737" cy="119759"/>
                </a:xfrm>
                <a:custGeom>
                  <a:avLst/>
                  <a:gdLst/>
                  <a:ahLst/>
                  <a:cxnLst/>
                  <a:rect l="l" t="t" r="r" b="b"/>
                  <a:pathLst>
                    <a:path w="2702" h="6506" extrusionOk="0">
                      <a:moveTo>
                        <a:pt x="0" y="1"/>
                      </a:moveTo>
                      <a:lnTo>
                        <a:pt x="0" y="6506"/>
                      </a:lnTo>
                      <a:lnTo>
                        <a:pt x="2702" y="6506"/>
                      </a:lnTo>
                      <a:lnTo>
                        <a:pt x="27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575;p50"/>
                <p:cNvSpPr/>
                <p:nvPr/>
              </p:nvSpPr>
              <p:spPr>
                <a:xfrm>
                  <a:off x="4278483" y="3543719"/>
                  <a:ext cx="49755" cy="119759"/>
                </a:xfrm>
                <a:custGeom>
                  <a:avLst/>
                  <a:gdLst/>
                  <a:ahLst/>
                  <a:cxnLst/>
                  <a:rect l="l" t="t" r="r" b="b"/>
                  <a:pathLst>
                    <a:path w="2703" h="6506" extrusionOk="0">
                      <a:moveTo>
                        <a:pt x="1" y="1"/>
                      </a:moveTo>
                      <a:lnTo>
                        <a:pt x="1" y="6506"/>
                      </a:lnTo>
                      <a:lnTo>
                        <a:pt x="2702" y="6506"/>
                      </a:lnTo>
                      <a:lnTo>
                        <a:pt x="27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576;p50"/>
                <p:cNvSpPr/>
                <p:nvPr/>
              </p:nvSpPr>
              <p:spPr>
                <a:xfrm>
                  <a:off x="3782972" y="2964086"/>
                  <a:ext cx="633071" cy="26433"/>
                </a:xfrm>
                <a:custGeom>
                  <a:avLst/>
                  <a:gdLst/>
                  <a:ahLst/>
                  <a:cxnLst/>
                  <a:rect l="l" t="t" r="r" b="b"/>
                  <a:pathLst>
                    <a:path w="34392" h="1436" extrusionOk="0">
                      <a:moveTo>
                        <a:pt x="0" y="1"/>
                      </a:moveTo>
                      <a:lnTo>
                        <a:pt x="0" y="1435"/>
                      </a:lnTo>
                      <a:lnTo>
                        <a:pt x="34392" y="1435"/>
                      </a:lnTo>
                      <a:lnTo>
                        <a:pt x="343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577;p50"/>
                <p:cNvSpPr/>
                <p:nvPr/>
              </p:nvSpPr>
              <p:spPr>
                <a:xfrm>
                  <a:off x="5317403" y="2870152"/>
                  <a:ext cx="412033" cy="1158678"/>
                </a:xfrm>
                <a:custGeom>
                  <a:avLst/>
                  <a:gdLst/>
                  <a:ahLst/>
                  <a:cxnLst/>
                  <a:rect l="l" t="t" r="r" b="b"/>
                  <a:pathLst>
                    <a:path w="22384" h="62946" extrusionOk="0">
                      <a:moveTo>
                        <a:pt x="1" y="0"/>
                      </a:moveTo>
                      <a:lnTo>
                        <a:pt x="1" y="62945"/>
                      </a:lnTo>
                      <a:lnTo>
                        <a:pt x="22383" y="62945"/>
                      </a:lnTo>
                      <a:lnTo>
                        <a:pt x="223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578;p50"/>
                <p:cNvSpPr/>
                <p:nvPr/>
              </p:nvSpPr>
              <p:spPr>
                <a:xfrm>
                  <a:off x="5034958" y="3026726"/>
                  <a:ext cx="78618" cy="192193"/>
                </a:xfrm>
                <a:custGeom>
                  <a:avLst/>
                  <a:gdLst/>
                  <a:ahLst/>
                  <a:cxnLst/>
                  <a:rect l="l" t="t" r="r" b="b"/>
                  <a:pathLst>
                    <a:path w="4271" h="10441" extrusionOk="0">
                      <a:moveTo>
                        <a:pt x="1" y="0"/>
                      </a:moveTo>
                      <a:lnTo>
                        <a:pt x="1" y="10441"/>
                      </a:lnTo>
                      <a:lnTo>
                        <a:pt x="4270" y="10441"/>
                      </a:lnTo>
                      <a:lnTo>
                        <a:pt x="4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579;p50"/>
                <p:cNvSpPr/>
                <p:nvPr/>
              </p:nvSpPr>
              <p:spPr>
                <a:xfrm>
                  <a:off x="5034958" y="3778286"/>
                  <a:ext cx="78618" cy="191585"/>
                </a:xfrm>
                <a:custGeom>
                  <a:avLst/>
                  <a:gdLst/>
                  <a:ahLst/>
                  <a:cxnLst/>
                  <a:rect l="l" t="t" r="r" b="b"/>
                  <a:pathLst>
                    <a:path w="4271" h="10408" extrusionOk="0">
                      <a:moveTo>
                        <a:pt x="1" y="0"/>
                      </a:moveTo>
                      <a:lnTo>
                        <a:pt x="1" y="10408"/>
                      </a:lnTo>
                      <a:lnTo>
                        <a:pt x="4270" y="10408"/>
                      </a:lnTo>
                      <a:lnTo>
                        <a:pt x="4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80;p50"/>
                <p:cNvSpPr/>
                <p:nvPr/>
              </p:nvSpPr>
              <p:spPr>
                <a:xfrm>
                  <a:off x="4850754" y="3290138"/>
                  <a:ext cx="466667" cy="8007"/>
                </a:xfrm>
                <a:custGeom>
                  <a:avLst/>
                  <a:gdLst/>
                  <a:ahLst/>
                  <a:cxnLst/>
                  <a:rect l="l" t="t" r="r" b="b"/>
                  <a:pathLst>
                    <a:path w="25352" h="435" extrusionOk="0">
                      <a:moveTo>
                        <a:pt x="12676" y="0"/>
                      </a:moveTo>
                      <a:cubicBezTo>
                        <a:pt x="5671" y="0"/>
                        <a:pt x="0" y="100"/>
                        <a:pt x="0" y="201"/>
                      </a:cubicBezTo>
                      <a:cubicBezTo>
                        <a:pt x="0" y="334"/>
                        <a:pt x="5671" y="434"/>
                        <a:pt x="12676" y="434"/>
                      </a:cubicBezTo>
                      <a:cubicBezTo>
                        <a:pt x="19681" y="434"/>
                        <a:pt x="25352" y="334"/>
                        <a:pt x="25352" y="201"/>
                      </a:cubicBezTo>
                      <a:cubicBezTo>
                        <a:pt x="25352" y="100"/>
                        <a:pt x="19681" y="0"/>
                        <a:pt x="12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581;p50"/>
                <p:cNvSpPr/>
                <p:nvPr/>
              </p:nvSpPr>
              <p:spPr>
                <a:xfrm>
                  <a:off x="5034958" y="3404964"/>
                  <a:ext cx="78618" cy="192193"/>
                </a:xfrm>
                <a:custGeom>
                  <a:avLst/>
                  <a:gdLst/>
                  <a:ahLst/>
                  <a:cxnLst/>
                  <a:rect l="l" t="t" r="r" b="b"/>
                  <a:pathLst>
                    <a:path w="4271" h="10441" extrusionOk="0">
                      <a:moveTo>
                        <a:pt x="1" y="0"/>
                      </a:moveTo>
                      <a:lnTo>
                        <a:pt x="1" y="10441"/>
                      </a:lnTo>
                      <a:lnTo>
                        <a:pt x="4270" y="10441"/>
                      </a:lnTo>
                      <a:lnTo>
                        <a:pt x="42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582;p50"/>
                <p:cNvSpPr/>
                <p:nvPr/>
              </p:nvSpPr>
              <p:spPr>
                <a:xfrm>
                  <a:off x="4850754" y="3668982"/>
                  <a:ext cx="466667" cy="7400"/>
                </a:xfrm>
                <a:custGeom>
                  <a:avLst/>
                  <a:gdLst/>
                  <a:ahLst/>
                  <a:cxnLst/>
                  <a:rect l="l" t="t" r="r" b="b"/>
                  <a:pathLst>
                    <a:path w="25352" h="402" extrusionOk="0">
                      <a:moveTo>
                        <a:pt x="12676" y="1"/>
                      </a:moveTo>
                      <a:cubicBezTo>
                        <a:pt x="5671" y="1"/>
                        <a:pt x="0" y="68"/>
                        <a:pt x="0" y="201"/>
                      </a:cubicBezTo>
                      <a:cubicBezTo>
                        <a:pt x="0" y="301"/>
                        <a:pt x="5671" y="401"/>
                        <a:pt x="12676" y="401"/>
                      </a:cubicBezTo>
                      <a:cubicBezTo>
                        <a:pt x="19681" y="401"/>
                        <a:pt x="25352" y="301"/>
                        <a:pt x="25352" y="201"/>
                      </a:cubicBezTo>
                      <a:cubicBezTo>
                        <a:pt x="25352" y="68"/>
                        <a:pt x="19681" y="1"/>
                        <a:pt x="1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583;p50"/>
                <p:cNvSpPr/>
                <p:nvPr/>
              </p:nvSpPr>
              <p:spPr>
                <a:xfrm>
                  <a:off x="5404599" y="3026726"/>
                  <a:ext cx="79226" cy="192193"/>
                </a:xfrm>
                <a:custGeom>
                  <a:avLst/>
                  <a:gdLst/>
                  <a:ahLst/>
                  <a:cxnLst/>
                  <a:rect l="l" t="t" r="r" b="b"/>
                  <a:pathLst>
                    <a:path w="4304" h="10441" extrusionOk="0">
                      <a:moveTo>
                        <a:pt x="1" y="0"/>
                      </a:moveTo>
                      <a:lnTo>
                        <a:pt x="1" y="10441"/>
                      </a:lnTo>
                      <a:lnTo>
                        <a:pt x="4304" y="10441"/>
                      </a:lnTo>
                      <a:lnTo>
                        <a:pt x="43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84;p50"/>
                <p:cNvSpPr/>
                <p:nvPr/>
              </p:nvSpPr>
              <p:spPr>
                <a:xfrm>
                  <a:off x="5575917" y="3026726"/>
                  <a:ext cx="79226" cy="192193"/>
                </a:xfrm>
                <a:custGeom>
                  <a:avLst/>
                  <a:gdLst/>
                  <a:ahLst/>
                  <a:cxnLst/>
                  <a:rect l="l" t="t" r="r" b="b"/>
                  <a:pathLst>
                    <a:path w="4304" h="10441" extrusionOk="0">
                      <a:moveTo>
                        <a:pt x="0" y="0"/>
                      </a:moveTo>
                      <a:lnTo>
                        <a:pt x="0" y="10441"/>
                      </a:lnTo>
                      <a:lnTo>
                        <a:pt x="4303" y="10441"/>
                      </a:lnTo>
                      <a:lnTo>
                        <a:pt x="430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585;p50"/>
                <p:cNvSpPr/>
                <p:nvPr/>
              </p:nvSpPr>
              <p:spPr>
                <a:xfrm>
                  <a:off x="5404599" y="3390827"/>
                  <a:ext cx="79226" cy="192211"/>
                </a:xfrm>
                <a:custGeom>
                  <a:avLst/>
                  <a:gdLst/>
                  <a:ahLst/>
                  <a:cxnLst/>
                  <a:rect l="l" t="t" r="r" b="b"/>
                  <a:pathLst>
                    <a:path w="4304" h="10442" extrusionOk="0">
                      <a:moveTo>
                        <a:pt x="1" y="1"/>
                      </a:moveTo>
                      <a:lnTo>
                        <a:pt x="1" y="10442"/>
                      </a:lnTo>
                      <a:lnTo>
                        <a:pt x="4304" y="10442"/>
                      </a:lnTo>
                      <a:lnTo>
                        <a:pt x="43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86;p50"/>
                <p:cNvSpPr/>
                <p:nvPr/>
              </p:nvSpPr>
              <p:spPr>
                <a:xfrm>
                  <a:off x="5575917" y="3390827"/>
                  <a:ext cx="79226" cy="192211"/>
                </a:xfrm>
                <a:custGeom>
                  <a:avLst/>
                  <a:gdLst/>
                  <a:ahLst/>
                  <a:cxnLst/>
                  <a:rect l="l" t="t" r="r" b="b"/>
                  <a:pathLst>
                    <a:path w="4304" h="10442" extrusionOk="0">
                      <a:moveTo>
                        <a:pt x="0" y="1"/>
                      </a:moveTo>
                      <a:lnTo>
                        <a:pt x="0" y="10442"/>
                      </a:lnTo>
                      <a:lnTo>
                        <a:pt x="4303" y="10442"/>
                      </a:lnTo>
                      <a:lnTo>
                        <a:pt x="430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87;p50"/>
                <p:cNvSpPr/>
                <p:nvPr/>
              </p:nvSpPr>
              <p:spPr>
                <a:xfrm>
                  <a:off x="5404599" y="3755571"/>
                  <a:ext cx="79226" cy="191585"/>
                </a:xfrm>
                <a:custGeom>
                  <a:avLst/>
                  <a:gdLst/>
                  <a:ahLst/>
                  <a:cxnLst/>
                  <a:rect l="l" t="t" r="r" b="b"/>
                  <a:pathLst>
                    <a:path w="4304" h="10408" extrusionOk="0">
                      <a:moveTo>
                        <a:pt x="1" y="0"/>
                      </a:moveTo>
                      <a:lnTo>
                        <a:pt x="1" y="10408"/>
                      </a:lnTo>
                      <a:lnTo>
                        <a:pt x="4304" y="10408"/>
                      </a:lnTo>
                      <a:lnTo>
                        <a:pt x="43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88;p50"/>
                <p:cNvSpPr/>
                <p:nvPr/>
              </p:nvSpPr>
              <p:spPr>
                <a:xfrm>
                  <a:off x="5575917" y="3755571"/>
                  <a:ext cx="79226" cy="191585"/>
                </a:xfrm>
                <a:custGeom>
                  <a:avLst/>
                  <a:gdLst/>
                  <a:ahLst/>
                  <a:cxnLst/>
                  <a:rect l="l" t="t" r="r" b="b"/>
                  <a:pathLst>
                    <a:path w="4304" h="10408" extrusionOk="0">
                      <a:moveTo>
                        <a:pt x="0" y="0"/>
                      </a:moveTo>
                      <a:lnTo>
                        <a:pt x="0" y="10408"/>
                      </a:lnTo>
                      <a:lnTo>
                        <a:pt x="4303" y="10408"/>
                      </a:lnTo>
                      <a:lnTo>
                        <a:pt x="430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89;p50"/>
                <p:cNvSpPr/>
                <p:nvPr/>
              </p:nvSpPr>
              <p:spPr>
                <a:xfrm>
                  <a:off x="4784432" y="2829619"/>
                  <a:ext cx="1010701" cy="41767"/>
                </a:xfrm>
                <a:custGeom>
                  <a:avLst/>
                  <a:gdLst/>
                  <a:ahLst/>
                  <a:cxnLst/>
                  <a:rect l="l" t="t" r="r" b="b"/>
                  <a:pathLst>
                    <a:path w="54907" h="2269" extrusionOk="0">
                      <a:moveTo>
                        <a:pt x="1" y="0"/>
                      </a:moveTo>
                      <a:lnTo>
                        <a:pt x="1" y="2269"/>
                      </a:lnTo>
                      <a:lnTo>
                        <a:pt x="54907" y="2269"/>
                      </a:lnTo>
                      <a:lnTo>
                        <a:pt x="549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90;p50"/>
                <p:cNvSpPr/>
                <p:nvPr/>
              </p:nvSpPr>
              <p:spPr>
                <a:xfrm>
                  <a:off x="4858117" y="2871367"/>
                  <a:ext cx="877467" cy="8007"/>
                </a:xfrm>
                <a:custGeom>
                  <a:avLst/>
                  <a:gdLst/>
                  <a:ahLst/>
                  <a:cxnLst/>
                  <a:rect l="l" t="t" r="r" b="b"/>
                  <a:pathLst>
                    <a:path w="47669" h="435" extrusionOk="0">
                      <a:moveTo>
                        <a:pt x="23818" y="1"/>
                      </a:moveTo>
                      <a:cubicBezTo>
                        <a:pt x="10675" y="1"/>
                        <a:pt x="1" y="101"/>
                        <a:pt x="1" y="201"/>
                      </a:cubicBezTo>
                      <a:cubicBezTo>
                        <a:pt x="1" y="334"/>
                        <a:pt x="10675" y="434"/>
                        <a:pt x="23818" y="434"/>
                      </a:cubicBezTo>
                      <a:cubicBezTo>
                        <a:pt x="36994" y="434"/>
                        <a:pt x="47668" y="334"/>
                        <a:pt x="47668" y="201"/>
                      </a:cubicBezTo>
                      <a:cubicBezTo>
                        <a:pt x="47668" y="101"/>
                        <a:pt x="36994" y="1"/>
                        <a:pt x="23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91;p50"/>
                <p:cNvSpPr/>
                <p:nvPr/>
              </p:nvSpPr>
              <p:spPr>
                <a:xfrm>
                  <a:off x="2939908" y="2631296"/>
                  <a:ext cx="889745" cy="1399982"/>
                </a:xfrm>
                <a:custGeom>
                  <a:avLst/>
                  <a:gdLst/>
                  <a:ahLst/>
                  <a:cxnLst/>
                  <a:rect l="l" t="t" r="r" b="b"/>
                  <a:pathLst>
                    <a:path w="48336" h="76055" extrusionOk="0">
                      <a:moveTo>
                        <a:pt x="1" y="0"/>
                      </a:moveTo>
                      <a:lnTo>
                        <a:pt x="201" y="76055"/>
                      </a:lnTo>
                      <a:lnTo>
                        <a:pt x="48335" y="76055"/>
                      </a:lnTo>
                      <a:lnTo>
                        <a:pt x="481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92;p50"/>
                <p:cNvSpPr/>
                <p:nvPr/>
              </p:nvSpPr>
              <p:spPr>
                <a:xfrm>
                  <a:off x="3382627" y="2631296"/>
                  <a:ext cx="443345" cy="1399982"/>
                </a:xfrm>
                <a:custGeom>
                  <a:avLst/>
                  <a:gdLst/>
                  <a:ahLst/>
                  <a:cxnLst/>
                  <a:rect l="l" t="t" r="r" b="b"/>
                  <a:pathLst>
                    <a:path w="24085" h="76055" extrusionOk="0">
                      <a:moveTo>
                        <a:pt x="0" y="0"/>
                      </a:moveTo>
                      <a:lnTo>
                        <a:pt x="0" y="76055"/>
                      </a:lnTo>
                      <a:lnTo>
                        <a:pt x="24084" y="76055"/>
                      </a:lnTo>
                      <a:lnTo>
                        <a:pt x="24084"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93;p50"/>
                <p:cNvSpPr/>
                <p:nvPr/>
              </p:nvSpPr>
              <p:spPr>
                <a:xfrm>
                  <a:off x="3041223" y="2355589"/>
                  <a:ext cx="312559" cy="275726"/>
                </a:xfrm>
                <a:custGeom>
                  <a:avLst/>
                  <a:gdLst/>
                  <a:ahLst/>
                  <a:cxnLst/>
                  <a:rect l="l" t="t" r="r" b="b"/>
                  <a:pathLst>
                    <a:path w="16980" h="14979" extrusionOk="0">
                      <a:moveTo>
                        <a:pt x="1" y="1"/>
                      </a:moveTo>
                      <a:lnTo>
                        <a:pt x="1" y="14978"/>
                      </a:lnTo>
                      <a:lnTo>
                        <a:pt x="16980" y="14978"/>
                      </a:lnTo>
                      <a:lnTo>
                        <a:pt x="1698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94;p50"/>
                <p:cNvSpPr/>
                <p:nvPr/>
              </p:nvSpPr>
              <p:spPr>
                <a:xfrm>
                  <a:off x="3279471" y="2355589"/>
                  <a:ext cx="74311" cy="275726"/>
                </a:xfrm>
                <a:custGeom>
                  <a:avLst/>
                  <a:gdLst/>
                  <a:ahLst/>
                  <a:cxnLst/>
                  <a:rect l="l" t="t" r="r" b="b"/>
                  <a:pathLst>
                    <a:path w="4037" h="14979" extrusionOk="0">
                      <a:moveTo>
                        <a:pt x="0" y="1"/>
                      </a:moveTo>
                      <a:lnTo>
                        <a:pt x="0" y="14978"/>
                      </a:lnTo>
                      <a:lnTo>
                        <a:pt x="4037" y="14978"/>
                      </a:lnTo>
                      <a:lnTo>
                        <a:pt x="403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95;p50"/>
                <p:cNvSpPr/>
                <p:nvPr/>
              </p:nvSpPr>
              <p:spPr>
                <a:xfrm>
                  <a:off x="2866241" y="2615319"/>
                  <a:ext cx="985519" cy="15996"/>
                </a:xfrm>
                <a:custGeom>
                  <a:avLst/>
                  <a:gdLst/>
                  <a:ahLst/>
                  <a:cxnLst/>
                  <a:rect l="l" t="t" r="r" b="b"/>
                  <a:pathLst>
                    <a:path w="53539" h="869" extrusionOk="0">
                      <a:moveTo>
                        <a:pt x="0" y="1"/>
                      </a:moveTo>
                      <a:lnTo>
                        <a:pt x="0" y="868"/>
                      </a:lnTo>
                      <a:lnTo>
                        <a:pt x="53538" y="868"/>
                      </a:lnTo>
                      <a:lnTo>
                        <a:pt x="53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96;p50"/>
                <p:cNvSpPr/>
                <p:nvPr/>
              </p:nvSpPr>
              <p:spPr>
                <a:xfrm>
                  <a:off x="3114908" y="2751645"/>
                  <a:ext cx="74937" cy="158433"/>
                </a:xfrm>
                <a:custGeom>
                  <a:avLst/>
                  <a:gdLst/>
                  <a:ahLst/>
                  <a:cxnLst/>
                  <a:rect l="l" t="t" r="r" b="b"/>
                  <a:pathLst>
                    <a:path w="4071" h="8607" extrusionOk="0">
                      <a:moveTo>
                        <a:pt x="1" y="0"/>
                      </a:moveTo>
                      <a:lnTo>
                        <a:pt x="1" y="8606"/>
                      </a:lnTo>
                      <a:lnTo>
                        <a:pt x="4070" y="8606"/>
                      </a:lnTo>
                      <a:lnTo>
                        <a:pt x="40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97;p50"/>
                <p:cNvSpPr/>
                <p:nvPr/>
              </p:nvSpPr>
              <p:spPr>
                <a:xfrm>
                  <a:off x="2939908" y="2969000"/>
                  <a:ext cx="442737" cy="6167"/>
                </a:xfrm>
                <a:custGeom>
                  <a:avLst/>
                  <a:gdLst/>
                  <a:ahLst/>
                  <a:cxnLst/>
                  <a:rect l="l" t="t" r="r" b="b"/>
                  <a:pathLst>
                    <a:path w="24052" h="335" extrusionOk="0">
                      <a:moveTo>
                        <a:pt x="12043" y="1"/>
                      </a:moveTo>
                      <a:cubicBezTo>
                        <a:pt x="5405" y="1"/>
                        <a:pt x="1" y="67"/>
                        <a:pt x="1" y="167"/>
                      </a:cubicBezTo>
                      <a:cubicBezTo>
                        <a:pt x="1" y="234"/>
                        <a:pt x="5405" y="334"/>
                        <a:pt x="12043" y="334"/>
                      </a:cubicBezTo>
                      <a:cubicBezTo>
                        <a:pt x="18681" y="334"/>
                        <a:pt x="24051" y="234"/>
                        <a:pt x="24051" y="167"/>
                      </a:cubicBezTo>
                      <a:cubicBezTo>
                        <a:pt x="24051" y="67"/>
                        <a:pt x="18681" y="1"/>
                        <a:pt x="12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98;p50"/>
                <p:cNvSpPr/>
                <p:nvPr/>
              </p:nvSpPr>
              <p:spPr>
                <a:xfrm>
                  <a:off x="3561309" y="2751645"/>
                  <a:ext cx="75544" cy="158433"/>
                </a:xfrm>
                <a:custGeom>
                  <a:avLst/>
                  <a:gdLst/>
                  <a:ahLst/>
                  <a:cxnLst/>
                  <a:rect l="l" t="t" r="r" b="b"/>
                  <a:pathLst>
                    <a:path w="4104" h="8607" extrusionOk="0">
                      <a:moveTo>
                        <a:pt x="0" y="0"/>
                      </a:moveTo>
                      <a:lnTo>
                        <a:pt x="0" y="8606"/>
                      </a:lnTo>
                      <a:lnTo>
                        <a:pt x="4103" y="8606"/>
                      </a:lnTo>
                      <a:lnTo>
                        <a:pt x="410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99;p50"/>
                <p:cNvSpPr/>
                <p:nvPr/>
              </p:nvSpPr>
              <p:spPr>
                <a:xfrm>
                  <a:off x="3386916" y="2969000"/>
                  <a:ext cx="442737" cy="6167"/>
                </a:xfrm>
                <a:custGeom>
                  <a:avLst/>
                  <a:gdLst/>
                  <a:ahLst/>
                  <a:cxnLst/>
                  <a:rect l="l" t="t" r="r" b="b"/>
                  <a:pathLst>
                    <a:path w="24052" h="335" extrusionOk="0">
                      <a:moveTo>
                        <a:pt x="12010" y="1"/>
                      </a:moveTo>
                      <a:cubicBezTo>
                        <a:pt x="5371" y="1"/>
                        <a:pt x="1" y="67"/>
                        <a:pt x="1" y="167"/>
                      </a:cubicBezTo>
                      <a:cubicBezTo>
                        <a:pt x="1" y="234"/>
                        <a:pt x="5371" y="334"/>
                        <a:pt x="12010" y="334"/>
                      </a:cubicBezTo>
                      <a:cubicBezTo>
                        <a:pt x="18648" y="334"/>
                        <a:pt x="24051" y="234"/>
                        <a:pt x="24051" y="167"/>
                      </a:cubicBezTo>
                      <a:cubicBezTo>
                        <a:pt x="24051" y="67"/>
                        <a:pt x="18681" y="1"/>
                        <a:pt x="120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600;p50"/>
                <p:cNvSpPr/>
                <p:nvPr/>
              </p:nvSpPr>
              <p:spPr>
                <a:xfrm>
                  <a:off x="3561309" y="3065401"/>
                  <a:ext cx="75544" cy="158433"/>
                </a:xfrm>
                <a:custGeom>
                  <a:avLst/>
                  <a:gdLst/>
                  <a:ahLst/>
                  <a:cxnLst/>
                  <a:rect l="l" t="t" r="r" b="b"/>
                  <a:pathLst>
                    <a:path w="4104" h="8607" extrusionOk="0">
                      <a:moveTo>
                        <a:pt x="0" y="1"/>
                      </a:moveTo>
                      <a:lnTo>
                        <a:pt x="0" y="8607"/>
                      </a:lnTo>
                      <a:lnTo>
                        <a:pt x="4103" y="8607"/>
                      </a:lnTo>
                      <a:lnTo>
                        <a:pt x="410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601;p50"/>
                <p:cNvSpPr/>
                <p:nvPr/>
              </p:nvSpPr>
              <p:spPr>
                <a:xfrm>
                  <a:off x="3386916" y="3282775"/>
                  <a:ext cx="442737" cy="6148"/>
                </a:xfrm>
                <a:custGeom>
                  <a:avLst/>
                  <a:gdLst/>
                  <a:ahLst/>
                  <a:cxnLst/>
                  <a:rect l="l" t="t" r="r" b="b"/>
                  <a:pathLst>
                    <a:path w="24052" h="334" extrusionOk="0">
                      <a:moveTo>
                        <a:pt x="12010" y="0"/>
                      </a:moveTo>
                      <a:cubicBezTo>
                        <a:pt x="5371" y="0"/>
                        <a:pt x="1" y="67"/>
                        <a:pt x="1" y="167"/>
                      </a:cubicBezTo>
                      <a:cubicBezTo>
                        <a:pt x="1" y="267"/>
                        <a:pt x="5371" y="334"/>
                        <a:pt x="12010" y="334"/>
                      </a:cubicBezTo>
                      <a:cubicBezTo>
                        <a:pt x="18648" y="334"/>
                        <a:pt x="24051" y="267"/>
                        <a:pt x="24051" y="167"/>
                      </a:cubicBezTo>
                      <a:cubicBezTo>
                        <a:pt x="24051" y="67"/>
                        <a:pt x="18681" y="0"/>
                        <a:pt x="1201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602;p50"/>
                <p:cNvSpPr/>
                <p:nvPr/>
              </p:nvSpPr>
              <p:spPr>
                <a:xfrm>
                  <a:off x="3561309" y="3388986"/>
                  <a:ext cx="75544" cy="158452"/>
                </a:xfrm>
                <a:custGeom>
                  <a:avLst/>
                  <a:gdLst/>
                  <a:ahLst/>
                  <a:cxnLst/>
                  <a:rect l="l" t="t" r="r" b="b"/>
                  <a:pathLst>
                    <a:path w="4104" h="8608" extrusionOk="0">
                      <a:moveTo>
                        <a:pt x="0" y="1"/>
                      </a:moveTo>
                      <a:lnTo>
                        <a:pt x="0" y="8607"/>
                      </a:lnTo>
                      <a:lnTo>
                        <a:pt x="4103" y="8607"/>
                      </a:lnTo>
                      <a:lnTo>
                        <a:pt x="410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603;p50"/>
                <p:cNvSpPr/>
                <p:nvPr/>
              </p:nvSpPr>
              <p:spPr>
                <a:xfrm>
                  <a:off x="3386916" y="3606360"/>
                  <a:ext cx="442737" cy="5541"/>
                </a:xfrm>
                <a:custGeom>
                  <a:avLst/>
                  <a:gdLst/>
                  <a:ahLst/>
                  <a:cxnLst/>
                  <a:rect l="l" t="t" r="r" b="b"/>
                  <a:pathLst>
                    <a:path w="24052" h="301" extrusionOk="0">
                      <a:moveTo>
                        <a:pt x="12010" y="0"/>
                      </a:moveTo>
                      <a:cubicBezTo>
                        <a:pt x="5371" y="0"/>
                        <a:pt x="1" y="67"/>
                        <a:pt x="1" y="167"/>
                      </a:cubicBezTo>
                      <a:cubicBezTo>
                        <a:pt x="1" y="234"/>
                        <a:pt x="5371" y="301"/>
                        <a:pt x="12010" y="301"/>
                      </a:cubicBezTo>
                      <a:cubicBezTo>
                        <a:pt x="18648" y="301"/>
                        <a:pt x="24051" y="234"/>
                        <a:pt x="24051" y="167"/>
                      </a:cubicBezTo>
                      <a:cubicBezTo>
                        <a:pt x="24051" y="67"/>
                        <a:pt x="18681" y="0"/>
                        <a:pt x="1201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604;p50"/>
                <p:cNvSpPr/>
                <p:nvPr/>
              </p:nvSpPr>
              <p:spPr>
                <a:xfrm>
                  <a:off x="3561309" y="3711964"/>
                  <a:ext cx="75544" cy="158433"/>
                </a:xfrm>
                <a:custGeom>
                  <a:avLst/>
                  <a:gdLst/>
                  <a:ahLst/>
                  <a:cxnLst/>
                  <a:rect l="l" t="t" r="r" b="b"/>
                  <a:pathLst>
                    <a:path w="4104" h="8607" extrusionOk="0">
                      <a:moveTo>
                        <a:pt x="0" y="1"/>
                      </a:moveTo>
                      <a:lnTo>
                        <a:pt x="0" y="8607"/>
                      </a:lnTo>
                      <a:lnTo>
                        <a:pt x="4103" y="8607"/>
                      </a:lnTo>
                      <a:lnTo>
                        <a:pt x="410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605;p50"/>
                <p:cNvSpPr/>
                <p:nvPr/>
              </p:nvSpPr>
              <p:spPr>
                <a:xfrm>
                  <a:off x="3386916" y="3929946"/>
                  <a:ext cx="442737" cy="5541"/>
                </a:xfrm>
                <a:custGeom>
                  <a:avLst/>
                  <a:gdLst/>
                  <a:ahLst/>
                  <a:cxnLst/>
                  <a:rect l="l" t="t" r="r" b="b"/>
                  <a:pathLst>
                    <a:path w="24052" h="301" extrusionOk="0">
                      <a:moveTo>
                        <a:pt x="12010" y="1"/>
                      </a:moveTo>
                      <a:cubicBezTo>
                        <a:pt x="5371" y="1"/>
                        <a:pt x="1" y="67"/>
                        <a:pt x="1" y="167"/>
                      </a:cubicBezTo>
                      <a:cubicBezTo>
                        <a:pt x="1" y="234"/>
                        <a:pt x="5371" y="301"/>
                        <a:pt x="12010" y="301"/>
                      </a:cubicBezTo>
                      <a:cubicBezTo>
                        <a:pt x="18648" y="301"/>
                        <a:pt x="24051" y="234"/>
                        <a:pt x="24051" y="167"/>
                      </a:cubicBezTo>
                      <a:cubicBezTo>
                        <a:pt x="24051" y="34"/>
                        <a:pt x="18681" y="1"/>
                        <a:pt x="120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606;p50"/>
                <p:cNvSpPr/>
                <p:nvPr/>
              </p:nvSpPr>
              <p:spPr>
                <a:xfrm>
                  <a:off x="3114908" y="3070315"/>
                  <a:ext cx="74937" cy="158433"/>
                </a:xfrm>
                <a:custGeom>
                  <a:avLst/>
                  <a:gdLst/>
                  <a:ahLst/>
                  <a:cxnLst/>
                  <a:rect l="l" t="t" r="r" b="b"/>
                  <a:pathLst>
                    <a:path w="4071" h="8607" extrusionOk="0">
                      <a:moveTo>
                        <a:pt x="1" y="1"/>
                      </a:moveTo>
                      <a:lnTo>
                        <a:pt x="1" y="8607"/>
                      </a:lnTo>
                      <a:lnTo>
                        <a:pt x="4070" y="8607"/>
                      </a:lnTo>
                      <a:lnTo>
                        <a:pt x="40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607;p50"/>
                <p:cNvSpPr/>
                <p:nvPr/>
              </p:nvSpPr>
              <p:spPr>
                <a:xfrm>
                  <a:off x="2939908" y="3287671"/>
                  <a:ext cx="442737" cy="6167"/>
                </a:xfrm>
                <a:custGeom>
                  <a:avLst/>
                  <a:gdLst/>
                  <a:ahLst/>
                  <a:cxnLst/>
                  <a:rect l="l" t="t" r="r" b="b"/>
                  <a:pathLst>
                    <a:path w="24052" h="335" extrusionOk="0">
                      <a:moveTo>
                        <a:pt x="12043" y="1"/>
                      </a:moveTo>
                      <a:cubicBezTo>
                        <a:pt x="5405" y="1"/>
                        <a:pt x="1" y="68"/>
                        <a:pt x="1" y="168"/>
                      </a:cubicBezTo>
                      <a:cubicBezTo>
                        <a:pt x="1" y="234"/>
                        <a:pt x="5405" y="335"/>
                        <a:pt x="12043" y="335"/>
                      </a:cubicBezTo>
                      <a:cubicBezTo>
                        <a:pt x="18681" y="335"/>
                        <a:pt x="24051" y="234"/>
                        <a:pt x="24051" y="168"/>
                      </a:cubicBezTo>
                      <a:cubicBezTo>
                        <a:pt x="24051" y="68"/>
                        <a:pt x="18681" y="1"/>
                        <a:pt x="12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608;p50"/>
                <p:cNvSpPr/>
                <p:nvPr/>
              </p:nvSpPr>
              <p:spPr>
                <a:xfrm>
                  <a:off x="3114908" y="3388986"/>
                  <a:ext cx="74937" cy="158452"/>
                </a:xfrm>
                <a:custGeom>
                  <a:avLst/>
                  <a:gdLst/>
                  <a:ahLst/>
                  <a:cxnLst/>
                  <a:rect l="l" t="t" r="r" b="b"/>
                  <a:pathLst>
                    <a:path w="4071" h="8608" extrusionOk="0">
                      <a:moveTo>
                        <a:pt x="1" y="1"/>
                      </a:moveTo>
                      <a:lnTo>
                        <a:pt x="1" y="8607"/>
                      </a:lnTo>
                      <a:lnTo>
                        <a:pt x="4070" y="8607"/>
                      </a:lnTo>
                      <a:lnTo>
                        <a:pt x="40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609;p50"/>
                <p:cNvSpPr/>
                <p:nvPr/>
              </p:nvSpPr>
              <p:spPr>
                <a:xfrm>
                  <a:off x="2939908" y="3606360"/>
                  <a:ext cx="442737" cy="6148"/>
                </a:xfrm>
                <a:custGeom>
                  <a:avLst/>
                  <a:gdLst/>
                  <a:ahLst/>
                  <a:cxnLst/>
                  <a:rect l="l" t="t" r="r" b="b"/>
                  <a:pathLst>
                    <a:path w="24052" h="334" extrusionOk="0">
                      <a:moveTo>
                        <a:pt x="12043" y="0"/>
                      </a:moveTo>
                      <a:cubicBezTo>
                        <a:pt x="5405" y="0"/>
                        <a:pt x="1" y="67"/>
                        <a:pt x="1" y="167"/>
                      </a:cubicBezTo>
                      <a:cubicBezTo>
                        <a:pt x="1" y="234"/>
                        <a:pt x="5405" y="334"/>
                        <a:pt x="12043" y="334"/>
                      </a:cubicBezTo>
                      <a:cubicBezTo>
                        <a:pt x="18681" y="334"/>
                        <a:pt x="24051" y="234"/>
                        <a:pt x="24051" y="167"/>
                      </a:cubicBezTo>
                      <a:cubicBezTo>
                        <a:pt x="24051" y="67"/>
                        <a:pt x="18681" y="0"/>
                        <a:pt x="12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610;p50"/>
                <p:cNvSpPr/>
                <p:nvPr/>
              </p:nvSpPr>
              <p:spPr>
                <a:xfrm>
                  <a:off x="3114908" y="3707675"/>
                  <a:ext cx="74937" cy="158433"/>
                </a:xfrm>
                <a:custGeom>
                  <a:avLst/>
                  <a:gdLst/>
                  <a:ahLst/>
                  <a:cxnLst/>
                  <a:rect l="l" t="t" r="r" b="b"/>
                  <a:pathLst>
                    <a:path w="4071" h="8607" extrusionOk="0">
                      <a:moveTo>
                        <a:pt x="1" y="0"/>
                      </a:moveTo>
                      <a:lnTo>
                        <a:pt x="1" y="8606"/>
                      </a:lnTo>
                      <a:lnTo>
                        <a:pt x="4070" y="8606"/>
                      </a:lnTo>
                      <a:lnTo>
                        <a:pt x="40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611;p50"/>
                <p:cNvSpPr/>
                <p:nvPr/>
              </p:nvSpPr>
              <p:spPr>
                <a:xfrm>
                  <a:off x="2939908" y="3925031"/>
                  <a:ext cx="442737" cy="6167"/>
                </a:xfrm>
                <a:custGeom>
                  <a:avLst/>
                  <a:gdLst/>
                  <a:ahLst/>
                  <a:cxnLst/>
                  <a:rect l="l" t="t" r="r" b="b"/>
                  <a:pathLst>
                    <a:path w="24052" h="335" extrusionOk="0">
                      <a:moveTo>
                        <a:pt x="12043" y="1"/>
                      </a:moveTo>
                      <a:cubicBezTo>
                        <a:pt x="5405" y="1"/>
                        <a:pt x="1" y="67"/>
                        <a:pt x="1" y="168"/>
                      </a:cubicBezTo>
                      <a:cubicBezTo>
                        <a:pt x="1" y="234"/>
                        <a:pt x="5405" y="334"/>
                        <a:pt x="12043" y="334"/>
                      </a:cubicBezTo>
                      <a:cubicBezTo>
                        <a:pt x="18681" y="334"/>
                        <a:pt x="24051" y="234"/>
                        <a:pt x="24051" y="168"/>
                      </a:cubicBezTo>
                      <a:cubicBezTo>
                        <a:pt x="24051" y="67"/>
                        <a:pt x="18681" y="1"/>
                        <a:pt x="12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612;p50"/>
                <p:cNvSpPr/>
                <p:nvPr/>
              </p:nvSpPr>
              <p:spPr>
                <a:xfrm>
                  <a:off x="2828782" y="4029420"/>
                  <a:ext cx="3515299" cy="4307"/>
                </a:xfrm>
                <a:custGeom>
                  <a:avLst/>
                  <a:gdLst/>
                  <a:ahLst/>
                  <a:cxnLst/>
                  <a:rect l="l" t="t" r="r" b="b"/>
                  <a:pathLst>
                    <a:path w="190971" h="234" extrusionOk="0">
                      <a:moveTo>
                        <a:pt x="95468" y="0"/>
                      </a:moveTo>
                      <a:cubicBezTo>
                        <a:pt x="42731" y="0"/>
                        <a:pt x="0" y="34"/>
                        <a:pt x="0" y="101"/>
                      </a:cubicBezTo>
                      <a:cubicBezTo>
                        <a:pt x="0" y="167"/>
                        <a:pt x="42731" y="234"/>
                        <a:pt x="95468" y="234"/>
                      </a:cubicBezTo>
                      <a:cubicBezTo>
                        <a:pt x="148206" y="234"/>
                        <a:pt x="190970" y="167"/>
                        <a:pt x="190970" y="101"/>
                      </a:cubicBezTo>
                      <a:cubicBezTo>
                        <a:pt x="190970" y="67"/>
                        <a:pt x="148206" y="0"/>
                        <a:pt x="954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613;p50"/>
                <p:cNvSpPr/>
                <p:nvPr/>
              </p:nvSpPr>
              <p:spPr>
                <a:xfrm>
                  <a:off x="4878991" y="1264135"/>
                  <a:ext cx="470367" cy="115802"/>
                </a:xfrm>
                <a:custGeom>
                  <a:avLst/>
                  <a:gdLst/>
                  <a:ahLst/>
                  <a:cxnLst/>
                  <a:rect l="l" t="t" r="r" b="b"/>
                  <a:pathLst>
                    <a:path w="25553" h="6291" extrusionOk="0">
                      <a:moveTo>
                        <a:pt x="15525" y="1"/>
                      </a:moveTo>
                      <a:cubicBezTo>
                        <a:pt x="14738" y="1"/>
                        <a:pt x="13925" y="302"/>
                        <a:pt x="13177" y="653"/>
                      </a:cubicBezTo>
                      <a:cubicBezTo>
                        <a:pt x="12143" y="1186"/>
                        <a:pt x="11142" y="1820"/>
                        <a:pt x="10008" y="1920"/>
                      </a:cubicBezTo>
                      <a:cubicBezTo>
                        <a:pt x="9920" y="1926"/>
                        <a:pt x="9830" y="1929"/>
                        <a:pt x="9741" y="1929"/>
                      </a:cubicBezTo>
                      <a:cubicBezTo>
                        <a:pt x="9225" y="1929"/>
                        <a:pt x="8691" y="1846"/>
                        <a:pt x="8183" y="1846"/>
                      </a:cubicBezTo>
                      <a:cubicBezTo>
                        <a:pt x="7778" y="1846"/>
                        <a:pt x="7390" y="1898"/>
                        <a:pt x="7039" y="2087"/>
                      </a:cubicBezTo>
                      <a:cubicBezTo>
                        <a:pt x="6372" y="2454"/>
                        <a:pt x="6038" y="3221"/>
                        <a:pt x="5438" y="3655"/>
                      </a:cubicBezTo>
                      <a:cubicBezTo>
                        <a:pt x="4804" y="4022"/>
                        <a:pt x="4104" y="4222"/>
                        <a:pt x="3337" y="4222"/>
                      </a:cubicBezTo>
                      <a:cubicBezTo>
                        <a:pt x="3265" y="4219"/>
                        <a:pt x="3193" y="4217"/>
                        <a:pt x="3121" y="4217"/>
                      </a:cubicBezTo>
                      <a:cubicBezTo>
                        <a:pt x="2487" y="4217"/>
                        <a:pt x="1831" y="4346"/>
                        <a:pt x="1202" y="4556"/>
                      </a:cubicBezTo>
                      <a:cubicBezTo>
                        <a:pt x="535" y="4856"/>
                        <a:pt x="1" y="5590"/>
                        <a:pt x="134" y="6290"/>
                      </a:cubicBezTo>
                      <a:lnTo>
                        <a:pt x="25386" y="6023"/>
                      </a:lnTo>
                      <a:cubicBezTo>
                        <a:pt x="25552" y="4622"/>
                        <a:pt x="23584" y="3488"/>
                        <a:pt x="22117" y="3355"/>
                      </a:cubicBezTo>
                      <a:cubicBezTo>
                        <a:pt x="21919" y="3337"/>
                        <a:pt x="21721" y="3333"/>
                        <a:pt x="21524" y="3333"/>
                      </a:cubicBezTo>
                      <a:cubicBezTo>
                        <a:pt x="21403" y="3333"/>
                        <a:pt x="21282" y="3335"/>
                        <a:pt x="21162" y="3335"/>
                      </a:cubicBezTo>
                      <a:cubicBezTo>
                        <a:pt x="20755" y="3335"/>
                        <a:pt x="20358" y="3320"/>
                        <a:pt x="19982" y="3188"/>
                      </a:cubicBezTo>
                      <a:cubicBezTo>
                        <a:pt x="18514" y="2654"/>
                        <a:pt x="17947" y="786"/>
                        <a:pt x="16513" y="186"/>
                      </a:cubicBezTo>
                      <a:cubicBezTo>
                        <a:pt x="16193" y="56"/>
                        <a:pt x="15861" y="1"/>
                        <a:pt x="1552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614;p50"/>
                <p:cNvSpPr/>
                <p:nvPr/>
              </p:nvSpPr>
              <p:spPr>
                <a:xfrm>
                  <a:off x="2912904" y="1262662"/>
                  <a:ext cx="480178" cy="117882"/>
                </a:xfrm>
                <a:custGeom>
                  <a:avLst/>
                  <a:gdLst/>
                  <a:ahLst/>
                  <a:cxnLst/>
                  <a:rect l="l" t="t" r="r" b="b"/>
                  <a:pathLst>
                    <a:path w="26086" h="6404" extrusionOk="0">
                      <a:moveTo>
                        <a:pt x="15846" y="0"/>
                      </a:moveTo>
                      <a:cubicBezTo>
                        <a:pt x="15041" y="0"/>
                        <a:pt x="14201" y="325"/>
                        <a:pt x="13477" y="699"/>
                      </a:cubicBezTo>
                      <a:cubicBezTo>
                        <a:pt x="12409" y="1200"/>
                        <a:pt x="11375" y="1867"/>
                        <a:pt x="10208" y="1934"/>
                      </a:cubicBezTo>
                      <a:cubicBezTo>
                        <a:pt x="10119" y="1940"/>
                        <a:pt x="10029" y="1942"/>
                        <a:pt x="9938" y="1942"/>
                      </a:cubicBezTo>
                      <a:cubicBezTo>
                        <a:pt x="9439" y="1942"/>
                        <a:pt x="8916" y="1866"/>
                        <a:pt x="8416" y="1866"/>
                      </a:cubicBezTo>
                      <a:cubicBezTo>
                        <a:pt x="7985" y="1866"/>
                        <a:pt x="7571" y="1923"/>
                        <a:pt x="7205" y="2134"/>
                      </a:cubicBezTo>
                      <a:cubicBezTo>
                        <a:pt x="6538" y="2501"/>
                        <a:pt x="6171" y="3268"/>
                        <a:pt x="5571" y="3702"/>
                      </a:cubicBezTo>
                      <a:cubicBezTo>
                        <a:pt x="4937" y="4102"/>
                        <a:pt x="4170" y="4302"/>
                        <a:pt x="3436" y="4302"/>
                      </a:cubicBezTo>
                      <a:cubicBezTo>
                        <a:pt x="3361" y="4299"/>
                        <a:pt x="3286" y="4297"/>
                        <a:pt x="3210" y="4297"/>
                      </a:cubicBezTo>
                      <a:cubicBezTo>
                        <a:pt x="2546" y="4297"/>
                        <a:pt x="1863" y="4426"/>
                        <a:pt x="1234" y="4636"/>
                      </a:cubicBezTo>
                      <a:cubicBezTo>
                        <a:pt x="567" y="4969"/>
                        <a:pt x="0" y="5670"/>
                        <a:pt x="134" y="6403"/>
                      </a:cubicBezTo>
                      <a:lnTo>
                        <a:pt x="25885" y="6170"/>
                      </a:lnTo>
                      <a:cubicBezTo>
                        <a:pt x="26086" y="4736"/>
                        <a:pt x="24051" y="3568"/>
                        <a:pt x="22550" y="3435"/>
                      </a:cubicBezTo>
                      <a:cubicBezTo>
                        <a:pt x="22414" y="3429"/>
                        <a:pt x="22279" y="3427"/>
                        <a:pt x="22143" y="3427"/>
                      </a:cubicBezTo>
                      <a:cubicBezTo>
                        <a:pt x="21995" y="3427"/>
                        <a:pt x="21847" y="3429"/>
                        <a:pt x="21700" y="3429"/>
                      </a:cubicBezTo>
                      <a:cubicBezTo>
                        <a:pt x="21253" y="3429"/>
                        <a:pt x="20811" y="3411"/>
                        <a:pt x="20381" y="3268"/>
                      </a:cubicBezTo>
                      <a:cubicBezTo>
                        <a:pt x="18914" y="2734"/>
                        <a:pt x="18313" y="833"/>
                        <a:pt x="16846" y="199"/>
                      </a:cubicBezTo>
                      <a:cubicBezTo>
                        <a:pt x="16526" y="59"/>
                        <a:pt x="16189" y="0"/>
                        <a:pt x="1584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615;p50"/>
                <p:cNvSpPr/>
                <p:nvPr/>
              </p:nvSpPr>
              <p:spPr>
                <a:xfrm>
                  <a:off x="5547662" y="1424593"/>
                  <a:ext cx="661934" cy="162870"/>
                </a:xfrm>
                <a:custGeom>
                  <a:avLst/>
                  <a:gdLst/>
                  <a:ahLst/>
                  <a:cxnLst/>
                  <a:rect l="l" t="t" r="r" b="b"/>
                  <a:pathLst>
                    <a:path w="35960" h="8848" extrusionOk="0">
                      <a:moveTo>
                        <a:pt x="21834" y="1"/>
                      </a:moveTo>
                      <a:cubicBezTo>
                        <a:pt x="20724" y="1"/>
                        <a:pt x="19580" y="431"/>
                        <a:pt x="18581" y="942"/>
                      </a:cubicBezTo>
                      <a:cubicBezTo>
                        <a:pt x="17146" y="1676"/>
                        <a:pt x="15712" y="2577"/>
                        <a:pt x="14077" y="2677"/>
                      </a:cubicBezTo>
                      <a:cubicBezTo>
                        <a:pt x="13941" y="2687"/>
                        <a:pt x="13804" y="2691"/>
                        <a:pt x="13665" y="2691"/>
                      </a:cubicBezTo>
                      <a:cubicBezTo>
                        <a:pt x="12976" y="2691"/>
                        <a:pt x="12264" y="2590"/>
                        <a:pt x="11581" y="2590"/>
                      </a:cubicBezTo>
                      <a:cubicBezTo>
                        <a:pt x="10992" y="2590"/>
                        <a:pt x="10424" y="2665"/>
                        <a:pt x="9908" y="2944"/>
                      </a:cubicBezTo>
                      <a:cubicBezTo>
                        <a:pt x="9007" y="3444"/>
                        <a:pt x="8507" y="4511"/>
                        <a:pt x="7673" y="5145"/>
                      </a:cubicBezTo>
                      <a:cubicBezTo>
                        <a:pt x="6806" y="5779"/>
                        <a:pt x="5772" y="5879"/>
                        <a:pt x="4737" y="5946"/>
                      </a:cubicBezTo>
                      <a:cubicBezTo>
                        <a:pt x="3737" y="5979"/>
                        <a:pt x="2669" y="6012"/>
                        <a:pt x="1702" y="6446"/>
                      </a:cubicBezTo>
                      <a:cubicBezTo>
                        <a:pt x="768" y="6846"/>
                        <a:pt x="1" y="7847"/>
                        <a:pt x="201" y="8848"/>
                      </a:cubicBezTo>
                      <a:lnTo>
                        <a:pt x="35693" y="8481"/>
                      </a:lnTo>
                      <a:cubicBezTo>
                        <a:pt x="35960" y="6513"/>
                        <a:pt x="33191" y="4912"/>
                        <a:pt x="31090" y="4745"/>
                      </a:cubicBezTo>
                      <a:cubicBezTo>
                        <a:pt x="30089" y="4645"/>
                        <a:pt x="29055" y="4812"/>
                        <a:pt x="28121" y="4478"/>
                      </a:cubicBezTo>
                      <a:cubicBezTo>
                        <a:pt x="26053" y="3778"/>
                        <a:pt x="25252" y="1109"/>
                        <a:pt x="23251" y="275"/>
                      </a:cubicBezTo>
                      <a:cubicBezTo>
                        <a:pt x="22795" y="83"/>
                        <a:pt x="22318" y="1"/>
                        <a:pt x="2183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616;p50"/>
                <p:cNvSpPr/>
                <p:nvPr/>
              </p:nvSpPr>
              <p:spPr>
                <a:xfrm>
                  <a:off x="3627005" y="3021186"/>
                  <a:ext cx="300889" cy="4326"/>
                </a:xfrm>
                <a:custGeom>
                  <a:avLst/>
                  <a:gdLst/>
                  <a:ahLst/>
                  <a:cxnLst/>
                  <a:rect l="l" t="t" r="r" b="b"/>
                  <a:pathLst>
                    <a:path w="16346" h="235" extrusionOk="0">
                      <a:moveTo>
                        <a:pt x="8173" y="1"/>
                      </a:moveTo>
                      <a:cubicBezTo>
                        <a:pt x="3670" y="1"/>
                        <a:pt x="1" y="68"/>
                        <a:pt x="1" y="134"/>
                      </a:cubicBezTo>
                      <a:cubicBezTo>
                        <a:pt x="1" y="168"/>
                        <a:pt x="3670" y="234"/>
                        <a:pt x="8173" y="234"/>
                      </a:cubicBezTo>
                      <a:cubicBezTo>
                        <a:pt x="12676" y="234"/>
                        <a:pt x="16346" y="168"/>
                        <a:pt x="16346" y="134"/>
                      </a:cubicBezTo>
                      <a:cubicBezTo>
                        <a:pt x="16346" y="68"/>
                        <a:pt x="12710" y="1"/>
                        <a:pt x="81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4" name="Google Shape;1617;p50"/>
              <p:cNvCxnSpPr/>
              <p:nvPr/>
            </p:nvCxnSpPr>
            <p:spPr>
              <a:xfrm>
                <a:off x="2612250" y="4029002"/>
                <a:ext cx="3919500" cy="0"/>
              </a:xfrm>
              <a:prstGeom prst="straightConnector1">
                <a:avLst/>
              </a:prstGeom>
              <a:noFill/>
              <a:ln w="9525" cap="rnd" cmpd="sng">
                <a:solidFill>
                  <a:srgbClr val="D0D0D0"/>
                </a:solidFill>
                <a:prstDash val="solid"/>
                <a:round/>
                <a:headEnd type="none" w="med" len="med"/>
                <a:tailEnd type="none" w="med" len="med"/>
              </a:ln>
            </p:spPr>
          </p:cxnSp>
        </p:grpSp>
        <p:grpSp>
          <p:nvGrpSpPr>
            <p:cNvPr id="132" name="Google Shape;1618;p50"/>
            <p:cNvGrpSpPr/>
            <p:nvPr/>
          </p:nvGrpSpPr>
          <p:grpSpPr>
            <a:xfrm>
              <a:off x="3168953" y="4241617"/>
              <a:ext cx="263430" cy="352172"/>
              <a:chOff x="3116142" y="4241617"/>
              <a:chExt cx="263430" cy="352172"/>
            </a:xfrm>
          </p:grpSpPr>
          <p:sp>
            <p:nvSpPr>
              <p:cNvPr id="137" name="Google Shape;1619;p50"/>
              <p:cNvSpPr/>
              <p:nvPr/>
            </p:nvSpPr>
            <p:spPr>
              <a:xfrm>
                <a:off x="3202841" y="4241617"/>
                <a:ext cx="87693" cy="188235"/>
              </a:xfrm>
              <a:custGeom>
                <a:avLst/>
                <a:gdLst/>
                <a:ahLst/>
                <a:cxnLst/>
                <a:rect l="l" t="t" r="r" b="b"/>
                <a:pathLst>
                  <a:path w="4764" h="10226" extrusionOk="0">
                    <a:moveTo>
                      <a:pt x="2305" y="1"/>
                    </a:moveTo>
                    <a:cubicBezTo>
                      <a:pt x="794" y="1"/>
                      <a:pt x="0" y="3397"/>
                      <a:pt x="161" y="5255"/>
                    </a:cubicBezTo>
                    <a:cubicBezTo>
                      <a:pt x="261" y="6490"/>
                      <a:pt x="628" y="8858"/>
                      <a:pt x="2195" y="10226"/>
                    </a:cubicBezTo>
                    <a:cubicBezTo>
                      <a:pt x="3363" y="8758"/>
                      <a:pt x="4397" y="6856"/>
                      <a:pt x="4630" y="4988"/>
                    </a:cubicBezTo>
                    <a:cubicBezTo>
                      <a:pt x="4764" y="4021"/>
                      <a:pt x="4664" y="3054"/>
                      <a:pt x="4364" y="2120"/>
                    </a:cubicBezTo>
                    <a:cubicBezTo>
                      <a:pt x="4063" y="1186"/>
                      <a:pt x="3396" y="419"/>
                      <a:pt x="2496" y="18"/>
                    </a:cubicBezTo>
                    <a:cubicBezTo>
                      <a:pt x="2431" y="6"/>
                      <a:pt x="2367" y="1"/>
                      <a:pt x="2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20;p50"/>
              <p:cNvSpPr/>
              <p:nvPr/>
            </p:nvSpPr>
            <p:spPr>
              <a:xfrm>
                <a:off x="3272716" y="4415218"/>
                <a:ext cx="106856" cy="74495"/>
              </a:xfrm>
              <a:custGeom>
                <a:avLst/>
                <a:gdLst/>
                <a:ahLst/>
                <a:cxnLst/>
                <a:rect l="l" t="t" r="r" b="b"/>
                <a:pathLst>
                  <a:path w="5805" h="4047" extrusionOk="0">
                    <a:moveTo>
                      <a:pt x="3799" y="0"/>
                    </a:moveTo>
                    <a:cubicBezTo>
                      <a:pt x="2874" y="0"/>
                      <a:pt x="1955" y="356"/>
                      <a:pt x="1235" y="961"/>
                    </a:cubicBezTo>
                    <a:cubicBezTo>
                      <a:pt x="401" y="1662"/>
                      <a:pt x="1" y="2796"/>
                      <a:pt x="234" y="3863"/>
                    </a:cubicBezTo>
                    <a:lnTo>
                      <a:pt x="201" y="3897"/>
                    </a:lnTo>
                    <a:cubicBezTo>
                      <a:pt x="565" y="4000"/>
                      <a:pt x="927" y="4046"/>
                      <a:pt x="1286" y="4046"/>
                    </a:cubicBezTo>
                    <a:cubicBezTo>
                      <a:pt x="2438" y="4046"/>
                      <a:pt x="3553" y="3565"/>
                      <a:pt x="4570" y="2929"/>
                    </a:cubicBezTo>
                    <a:cubicBezTo>
                      <a:pt x="5004" y="2696"/>
                      <a:pt x="5338" y="2362"/>
                      <a:pt x="5571" y="1929"/>
                    </a:cubicBezTo>
                    <a:cubicBezTo>
                      <a:pt x="5805" y="1528"/>
                      <a:pt x="5805" y="1028"/>
                      <a:pt x="5571" y="594"/>
                    </a:cubicBezTo>
                    <a:cubicBezTo>
                      <a:pt x="5259" y="251"/>
                      <a:pt x="4800" y="24"/>
                      <a:pt x="4332" y="24"/>
                    </a:cubicBezTo>
                    <a:cubicBezTo>
                      <a:pt x="4300" y="24"/>
                      <a:pt x="4269" y="25"/>
                      <a:pt x="4237" y="27"/>
                    </a:cubicBezTo>
                    <a:cubicBezTo>
                      <a:pt x="4091" y="9"/>
                      <a:pt x="3945" y="0"/>
                      <a:pt x="3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21;p50"/>
              <p:cNvSpPr/>
              <p:nvPr/>
            </p:nvSpPr>
            <p:spPr>
              <a:xfrm>
                <a:off x="3240171" y="4449474"/>
                <a:ext cx="92130" cy="142474"/>
              </a:xfrm>
              <a:custGeom>
                <a:avLst/>
                <a:gdLst/>
                <a:ahLst/>
                <a:cxnLst/>
                <a:rect l="l" t="t" r="r" b="b"/>
                <a:pathLst>
                  <a:path w="5005" h="7740" extrusionOk="0">
                    <a:moveTo>
                      <a:pt x="4904" y="1"/>
                    </a:moveTo>
                    <a:cubicBezTo>
                      <a:pt x="4871" y="1"/>
                      <a:pt x="4771" y="34"/>
                      <a:pt x="4637" y="68"/>
                    </a:cubicBezTo>
                    <a:cubicBezTo>
                      <a:pt x="4304" y="168"/>
                      <a:pt x="3970" y="301"/>
                      <a:pt x="3670" y="468"/>
                    </a:cubicBezTo>
                    <a:cubicBezTo>
                      <a:pt x="2669" y="1102"/>
                      <a:pt x="1869" y="1969"/>
                      <a:pt x="1302" y="3003"/>
                    </a:cubicBezTo>
                    <a:cubicBezTo>
                      <a:pt x="768" y="4037"/>
                      <a:pt x="401" y="5171"/>
                      <a:pt x="234" y="6305"/>
                    </a:cubicBezTo>
                    <a:cubicBezTo>
                      <a:pt x="167" y="6739"/>
                      <a:pt x="101" y="7073"/>
                      <a:pt x="34" y="7340"/>
                    </a:cubicBezTo>
                    <a:cubicBezTo>
                      <a:pt x="1" y="7473"/>
                      <a:pt x="1" y="7606"/>
                      <a:pt x="1" y="7740"/>
                    </a:cubicBezTo>
                    <a:cubicBezTo>
                      <a:pt x="34" y="7606"/>
                      <a:pt x="67" y="7473"/>
                      <a:pt x="101" y="7340"/>
                    </a:cubicBezTo>
                    <a:cubicBezTo>
                      <a:pt x="167" y="7106"/>
                      <a:pt x="234" y="6739"/>
                      <a:pt x="334" y="6305"/>
                    </a:cubicBezTo>
                    <a:cubicBezTo>
                      <a:pt x="534" y="5171"/>
                      <a:pt x="901" y="4071"/>
                      <a:pt x="1435" y="3070"/>
                    </a:cubicBezTo>
                    <a:cubicBezTo>
                      <a:pt x="1969" y="2036"/>
                      <a:pt x="2769" y="1168"/>
                      <a:pt x="3737" y="568"/>
                    </a:cubicBezTo>
                    <a:cubicBezTo>
                      <a:pt x="4137" y="335"/>
                      <a:pt x="4571" y="134"/>
                      <a:pt x="5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22;p50"/>
              <p:cNvSpPr/>
              <p:nvPr/>
            </p:nvSpPr>
            <p:spPr>
              <a:xfrm>
                <a:off x="3239564" y="4292900"/>
                <a:ext cx="4933" cy="300889"/>
              </a:xfrm>
              <a:custGeom>
                <a:avLst/>
                <a:gdLst/>
                <a:ahLst/>
                <a:cxnLst/>
                <a:rect l="l" t="t" r="r" b="b"/>
                <a:pathLst>
                  <a:path w="268" h="16346" extrusionOk="0">
                    <a:moveTo>
                      <a:pt x="67" y="1"/>
                    </a:moveTo>
                    <a:cubicBezTo>
                      <a:pt x="67" y="68"/>
                      <a:pt x="67" y="134"/>
                      <a:pt x="67" y="168"/>
                    </a:cubicBezTo>
                    <a:cubicBezTo>
                      <a:pt x="100" y="134"/>
                      <a:pt x="100" y="68"/>
                      <a:pt x="67" y="1"/>
                    </a:cubicBezTo>
                    <a:close/>
                    <a:moveTo>
                      <a:pt x="67" y="168"/>
                    </a:moveTo>
                    <a:lnTo>
                      <a:pt x="67" y="668"/>
                    </a:lnTo>
                    <a:cubicBezTo>
                      <a:pt x="100" y="1102"/>
                      <a:pt x="100" y="1702"/>
                      <a:pt x="100" y="2436"/>
                    </a:cubicBezTo>
                    <a:cubicBezTo>
                      <a:pt x="134" y="3904"/>
                      <a:pt x="134" y="5972"/>
                      <a:pt x="134" y="8273"/>
                    </a:cubicBezTo>
                    <a:cubicBezTo>
                      <a:pt x="134" y="10542"/>
                      <a:pt x="100" y="12610"/>
                      <a:pt x="67" y="14111"/>
                    </a:cubicBezTo>
                    <a:cubicBezTo>
                      <a:pt x="34" y="14845"/>
                      <a:pt x="0" y="15445"/>
                      <a:pt x="0" y="15879"/>
                    </a:cubicBezTo>
                    <a:lnTo>
                      <a:pt x="0" y="16346"/>
                    </a:lnTo>
                    <a:cubicBezTo>
                      <a:pt x="34" y="16212"/>
                      <a:pt x="34" y="16079"/>
                      <a:pt x="34" y="15879"/>
                    </a:cubicBezTo>
                    <a:cubicBezTo>
                      <a:pt x="67" y="15445"/>
                      <a:pt x="100" y="14845"/>
                      <a:pt x="134" y="14111"/>
                    </a:cubicBezTo>
                    <a:cubicBezTo>
                      <a:pt x="200" y="12610"/>
                      <a:pt x="234" y="10542"/>
                      <a:pt x="267" y="8273"/>
                    </a:cubicBezTo>
                    <a:cubicBezTo>
                      <a:pt x="267" y="6005"/>
                      <a:pt x="234" y="3937"/>
                      <a:pt x="167" y="2436"/>
                    </a:cubicBezTo>
                    <a:cubicBezTo>
                      <a:pt x="167" y="1669"/>
                      <a:pt x="134" y="1068"/>
                      <a:pt x="100" y="668"/>
                    </a:cubicBezTo>
                    <a:cubicBezTo>
                      <a:pt x="67" y="468"/>
                      <a:pt x="67" y="301"/>
                      <a:pt x="67" y="1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23;p50"/>
              <p:cNvSpPr/>
              <p:nvPr/>
            </p:nvSpPr>
            <p:spPr>
              <a:xfrm>
                <a:off x="3116142" y="4405628"/>
                <a:ext cx="110537" cy="104665"/>
              </a:xfrm>
              <a:custGeom>
                <a:avLst/>
                <a:gdLst/>
                <a:ahLst/>
                <a:cxnLst/>
                <a:rect l="l" t="t" r="r" b="b"/>
                <a:pathLst>
                  <a:path w="6005" h="5686" extrusionOk="0">
                    <a:moveTo>
                      <a:pt x="1092" y="0"/>
                    </a:moveTo>
                    <a:cubicBezTo>
                      <a:pt x="847" y="0"/>
                      <a:pt x="617" y="60"/>
                      <a:pt x="434" y="215"/>
                    </a:cubicBezTo>
                    <a:cubicBezTo>
                      <a:pt x="0" y="615"/>
                      <a:pt x="101" y="1316"/>
                      <a:pt x="334" y="1849"/>
                    </a:cubicBezTo>
                    <a:cubicBezTo>
                      <a:pt x="1268" y="4151"/>
                      <a:pt x="3503" y="5652"/>
                      <a:pt x="5971" y="5685"/>
                    </a:cubicBezTo>
                    <a:lnTo>
                      <a:pt x="6005" y="5519"/>
                    </a:lnTo>
                    <a:cubicBezTo>
                      <a:pt x="5638" y="3250"/>
                      <a:pt x="4170" y="1282"/>
                      <a:pt x="2102" y="248"/>
                    </a:cubicBezTo>
                    <a:cubicBezTo>
                      <a:pt x="1793" y="113"/>
                      <a:pt x="1429"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24;p50"/>
              <p:cNvSpPr/>
              <p:nvPr/>
            </p:nvSpPr>
            <p:spPr>
              <a:xfrm>
                <a:off x="3159123" y="4442737"/>
                <a:ext cx="82907" cy="137559"/>
              </a:xfrm>
              <a:custGeom>
                <a:avLst/>
                <a:gdLst/>
                <a:ahLst/>
                <a:cxnLst/>
                <a:rect l="l" t="t" r="r" b="b"/>
                <a:pathLst>
                  <a:path w="4504" h="7473" extrusionOk="0">
                    <a:moveTo>
                      <a:pt x="0" y="0"/>
                    </a:moveTo>
                    <a:cubicBezTo>
                      <a:pt x="0" y="33"/>
                      <a:pt x="467" y="234"/>
                      <a:pt x="1168" y="734"/>
                    </a:cubicBezTo>
                    <a:cubicBezTo>
                      <a:pt x="1335" y="867"/>
                      <a:pt x="1502" y="1001"/>
                      <a:pt x="1702" y="1134"/>
                    </a:cubicBezTo>
                    <a:cubicBezTo>
                      <a:pt x="1902" y="1301"/>
                      <a:pt x="2069" y="1501"/>
                      <a:pt x="2269" y="1668"/>
                    </a:cubicBezTo>
                    <a:cubicBezTo>
                      <a:pt x="2669" y="2102"/>
                      <a:pt x="3036" y="2569"/>
                      <a:pt x="3336" y="3069"/>
                    </a:cubicBezTo>
                    <a:cubicBezTo>
                      <a:pt x="3636" y="3603"/>
                      <a:pt x="3870" y="4136"/>
                      <a:pt x="4070" y="4703"/>
                    </a:cubicBezTo>
                    <a:cubicBezTo>
                      <a:pt x="4137" y="4937"/>
                      <a:pt x="4203" y="5204"/>
                      <a:pt x="4237" y="5437"/>
                    </a:cubicBezTo>
                    <a:cubicBezTo>
                      <a:pt x="4304" y="5671"/>
                      <a:pt x="4337" y="5904"/>
                      <a:pt x="4370" y="6104"/>
                    </a:cubicBezTo>
                    <a:cubicBezTo>
                      <a:pt x="4470" y="6938"/>
                      <a:pt x="4404" y="7472"/>
                      <a:pt x="4437" y="7472"/>
                    </a:cubicBezTo>
                    <a:cubicBezTo>
                      <a:pt x="4470" y="7339"/>
                      <a:pt x="4470" y="7239"/>
                      <a:pt x="4470" y="7105"/>
                    </a:cubicBezTo>
                    <a:cubicBezTo>
                      <a:pt x="4470" y="7005"/>
                      <a:pt x="4504" y="6838"/>
                      <a:pt x="4470" y="6671"/>
                    </a:cubicBezTo>
                    <a:cubicBezTo>
                      <a:pt x="4437" y="6538"/>
                      <a:pt x="4470" y="6338"/>
                      <a:pt x="4437" y="6104"/>
                    </a:cubicBezTo>
                    <a:cubicBezTo>
                      <a:pt x="4437" y="5904"/>
                      <a:pt x="4404" y="5671"/>
                      <a:pt x="4370" y="5437"/>
                    </a:cubicBezTo>
                    <a:cubicBezTo>
                      <a:pt x="4304" y="5204"/>
                      <a:pt x="4237" y="4937"/>
                      <a:pt x="4170" y="4670"/>
                    </a:cubicBezTo>
                    <a:cubicBezTo>
                      <a:pt x="4003" y="4103"/>
                      <a:pt x="3736" y="3536"/>
                      <a:pt x="3436" y="3002"/>
                    </a:cubicBezTo>
                    <a:cubicBezTo>
                      <a:pt x="3103" y="2502"/>
                      <a:pt x="2736" y="2035"/>
                      <a:pt x="2335" y="1601"/>
                    </a:cubicBezTo>
                    <a:cubicBezTo>
                      <a:pt x="2135" y="1401"/>
                      <a:pt x="1935" y="1234"/>
                      <a:pt x="1735" y="1067"/>
                    </a:cubicBezTo>
                    <a:cubicBezTo>
                      <a:pt x="1568" y="901"/>
                      <a:pt x="1368" y="767"/>
                      <a:pt x="1201" y="634"/>
                    </a:cubicBezTo>
                    <a:cubicBezTo>
                      <a:pt x="1035" y="534"/>
                      <a:pt x="868" y="434"/>
                      <a:pt x="701" y="334"/>
                    </a:cubicBezTo>
                    <a:cubicBezTo>
                      <a:pt x="601" y="267"/>
                      <a:pt x="467" y="200"/>
                      <a:pt x="334" y="133"/>
                    </a:cubicBezTo>
                    <a:cubicBezTo>
                      <a:pt x="234" y="100"/>
                      <a:pt x="134" y="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625;p50"/>
            <p:cNvGrpSpPr/>
            <p:nvPr/>
          </p:nvGrpSpPr>
          <p:grpSpPr>
            <a:xfrm>
              <a:off x="5655125" y="4251760"/>
              <a:ext cx="319922" cy="348178"/>
              <a:chOff x="5602314" y="4251760"/>
              <a:chExt cx="319922" cy="348178"/>
            </a:xfrm>
          </p:grpSpPr>
          <p:sp>
            <p:nvSpPr>
              <p:cNvPr id="134" name="Google Shape;1626;p50"/>
              <p:cNvSpPr/>
              <p:nvPr/>
            </p:nvSpPr>
            <p:spPr>
              <a:xfrm>
                <a:off x="5602314" y="4300282"/>
                <a:ext cx="130196" cy="299656"/>
              </a:xfrm>
              <a:custGeom>
                <a:avLst/>
                <a:gdLst/>
                <a:ahLst/>
                <a:cxnLst/>
                <a:rect l="l" t="t" r="r" b="b"/>
                <a:pathLst>
                  <a:path w="7073" h="16279" extrusionOk="0">
                    <a:moveTo>
                      <a:pt x="1" y="0"/>
                    </a:moveTo>
                    <a:cubicBezTo>
                      <a:pt x="134" y="200"/>
                      <a:pt x="267" y="400"/>
                      <a:pt x="434" y="567"/>
                    </a:cubicBezTo>
                    <a:cubicBezTo>
                      <a:pt x="601" y="767"/>
                      <a:pt x="768" y="968"/>
                      <a:pt x="968" y="1234"/>
                    </a:cubicBezTo>
                    <a:cubicBezTo>
                      <a:pt x="1168" y="1468"/>
                      <a:pt x="1402" y="1768"/>
                      <a:pt x="1635" y="2102"/>
                    </a:cubicBezTo>
                    <a:cubicBezTo>
                      <a:pt x="2202" y="2869"/>
                      <a:pt x="2702" y="3669"/>
                      <a:pt x="3203" y="4503"/>
                    </a:cubicBezTo>
                    <a:cubicBezTo>
                      <a:pt x="4370" y="6505"/>
                      <a:pt x="5304" y="8640"/>
                      <a:pt x="5971" y="10875"/>
                    </a:cubicBezTo>
                    <a:cubicBezTo>
                      <a:pt x="6272" y="11909"/>
                      <a:pt x="6505" y="12876"/>
                      <a:pt x="6639" y="13677"/>
                    </a:cubicBezTo>
                    <a:cubicBezTo>
                      <a:pt x="6739" y="14077"/>
                      <a:pt x="6772" y="14410"/>
                      <a:pt x="6839" y="14744"/>
                    </a:cubicBezTo>
                    <a:cubicBezTo>
                      <a:pt x="6872" y="15078"/>
                      <a:pt x="6905" y="15344"/>
                      <a:pt x="6939" y="15578"/>
                    </a:cubicBezTo>
                    <a:cubicBezTo>
                      <a:pt x="6972" y="15811"/>
                      <a:pt x="7006" y="16045"/>
                      <a:pt x="7039" y="16278"/>
                    </a:cubicBezTo>
                    <a:cubicBezTo>
                      <a:pt x="7072" y="16045"/>
                      <a:pt x="7039" y="15811"/>
                      <a:pt x="7039" y="15578"/>
                    </a:cubicBezTo>
                    <a:cubicBezTo>
                      <a:pt x="7006" y="15344"/>
                      <a:pt x="7006" y="15044"/>
                      <a:pt x="6939" y="14744"/>
                    </a:cubicBezTo>
                    <a:cubicBezTo>
                      <a:pt x="6905" y="14410"/>
                      <a:pt x="6872" y="14077"/>
                      <a:pt x="6772" y="13643"/>
                    </a:cubicBezTo>
                    <a:cubicBezTo>
                      <a:pt x="6639" y="12709"/>
                      <a:pt x="6438" y="11775"/>
                      <a:pt x="6172" y="10841"/>
                    </a:cubicBezTo>
                    <a:cubicBezTo>
                      <a:pt x="5838" y="9707"/>
                      <a:pt x="5438" y="8606"/>
                      <a:pt x="4971" y="7506"/>
                    </a:cubicBezTo>
                    <a:cubicBezTo>
                      <a:pt x="4504" y="6438"/>
                      <a:pt x="3970" y="5371"/>
                      <a:pt x="3370" y="4370"/>
                    </a:cubicBezTo>
                    <a:cubicBezTo>
                      <a:pt x="2869" y="3569"/>
                      <a:pt x="2336" y="2769"/>
                      <a:pt x="1735" y="2002"/>
                    </a:cubicBezTo>
                    <a:cubicBezTo>
                      <a:pt x="1502" y="1668"/>
                      <a:pt x="1268" y="1401"/>
                      <a:pt x="1068" y="1134"/>
                    </a:cubicBezTo>
                    <a:cubicBezTo>
                      <a:pt x="868" y="901"/>
                      <a:pt x="668" y="667"/>
                      <a:pt x="501" y="501"/>
                    </a:cubicBezTo>
                    <a:cubicBezTo>
                      <a:pt x="367" y="334"/>
                      <a:pt x="201" y="1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27;p50"/>
              <p:cNvSpPr/>
              <p:nvPr/>
            </p:nvSpPr>
            <p:spPr>
              <a:xfrm>
                <a:off x="5751525" y="4251760"/>
                <a:ext cx="111770" cy="342030"/>
              </a:xfrm>
              <a:custGeom>
                <a:avLst/>
                <a:gdLst/>
                <a:ahLst/>
                <a:cxnLst/>
                <a:rect l="l" t="t" r="r" b="b"/>
                <a:pathLst>
                  <a:path w="6072" h="18581" extrusionOk="0">
                    <a:moveTo>
                      <a:pt x="6071" y="1"/>
                    </a:moveTo>
                    <a:cubicBezTo>
                      <a:pt x="6005" y="1"/>
                      <a:pt x="5938" y="34"/>
                      <a:pt x="5871" y="68"/>
                    </a:cubicBezTo>
                    <a:cubicBezTo>
                      <a:pt x="5771" y="168"/>
                      <a:pt x="5571" y="234"/>
                      <a:pt x="5371" y="401"/>
                    </a:cubicBezTo>
                    <a:cubicBezTo>
                      <a:pt x="4770" y="835"/>
                      <a:pt x="4203" y="1335"/>
                      <a:pt x="3736" y="1869"/>
                    </a:cubicBezTo>
                    <a:cubicBezTo>
                      <a:pt x="2135" y="3704"/>
                      <a:pt x="1034" y="5939"/>
                      <a:pt x="601" y="8340"/>
                    </a:cubicBezTo>
                    <a:cubicBezTo>
                      <a:pt x="134" y="10742"/>
                      <a:pt x="0" y="13177"/>
                      <a:pt x="200" y="15579"/>
                    </a:cubicBezTo>
                    <a:cubicBezTo>
                      <a:pt x="234" y="16513"/>
                      <a:pt x="301" y="17247"/>
                      <a:pt x="334" y="17780"/>
                    </a:cubicBezTo>
                    <a:cubicBezTo>
                      <a:pt x="367" y="18014"/>
                      <a:pt x="401" y="18214"/>
                      <a:pt x="401" y="18381"/>
                    </a:cubicBezTo>
                    <a:cubicBezTo>
                      <a:pt x="401" y="18447"/>
                      <a:pt x="434" y="18514"/>
                      <a:pt x="434" y="18581"/>
                    </a:cubicBezTo>
                    <a:cubicBezTo>
                      <a:pt x="434" y="18514"/>
                      <a:pt x="434" y="18447"/>
                      <a:pt x="434" y="18381"/>
                    </a:cubicBezTo>
                    <a:lnTo>
                      <a:pt x="434" y="17780"/>
                    </a:lnTo>
                    <a:cubicBezTo>
                      <a:pt x="401" y="17213"/>
                      <a:pt x="401" y="16479"/>
                      <a:pt x="334" y="15579"/>
                    </a:cubicBezTo>
                    <a:cubicBezTo>
                      <a:pt x="234" y="13177"/>
                      <a:pt x="367" y="10775"/>
                      <a:pt x="801" y="8407"/>
                    </a:cubicBezTo>
                    <a:cubicBezTo>
                      <a:pt x="1268" y="6039"/>
                      <a:pt x="2302" y="3837"/>
                      <a:pt x="3836" y="1969"/>
                    </a:cubicBezTo>
                    <a:cubicBezTo>
                      <a:pt x="4337" y="1402"/>
                      <a:pt x="4870" y="902"/>
                      <a:pt x="5438" y="468"/>
                    </a:cubicBezTo>
                    <a:cubicBezTo>
                      <a:pt x="5671" y="335"/>
                      <a:pt x="5871" y="168"/>
                      <a:pt x="6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28;p50"/>
              <p:cNvSpPr/>
              <p:nvPr/>
            </p:nvSpPr>
            <p:spPr>
              <a:xfrm>
                <a:off x="5785284" y="4384404"/>
                <a:ext cx="136952" cy="211852"/>
              </a:xfrm>
              <a:custGeom>
                <a:avLst/>
                <a:gdLst/>
                <a:ahLst/>
                <a:cxnLst/>
                <a:rect l="l" t="t" r="r" b="b"/>
                <a:pathLst>
                  <a:path w="7440" h="11509" extrusionOk="0">
                    <a:moveTo>
                      <a:pt x="7440" y="0"/>
                    </a:moveTo>
                    <a:lnTo>
                      <a:pt x="7440" y="0"/>
                    </a:lnTo>
                    <a:cubicBezTo>
                      <a:pt x="7239" y="33"/>
                      <a:pt x="7073" y="100"/>
                      <a:pt x="6873" y="167"/>
                    </a:cubicBezTo>
                    <a:cubicBezTo>
                      <a:pt x="6406" y="367"/>
                      <a:pt x="5905" y="601"/>
                      <a:pt x="5472" y="867"/>
                    </a:cubicBezTo>
                    <a:cubicBezTo>
                      <a:pt x="2336" y="2635"/>
                      <a:pt x="335" y="5804"/>
                      <a:pt x="34" y="9373"/>
                    </a:cubicBezTo>
                    <a:cubicBezTo>
                      <a:pt x="1" y="9907"/>
                      <a:pt x="1" y="10408"/>
                      <a:pt x="34" y="10941"/>
                    </a:cubicBezTo>
                    <a:cubicBezTo>
                      <a:pt x="68" y="11141"/>
                      <a:pt x="68" y="11342"/>
                      <a:pt x="134" y="11508"/>
                    </a:cubicBezTo>
                    <a:cubicBezTo>
                      <a:pt x="168" y="11508"/>
                      <a:pt x="68" y="10708"/>
                      <a:pt x="201" y="9373"/>
                    </a:cubicBezTo>
                    <a:cubicBezTo>
                      <a:pt x="568" y="5904"/>
                      <a:pt x="2536" y="2802"/>
                      <a:pt x="5505" y="1001"/>
                    </a:cubicBezTo>
                    <a:cubicBezTo>
                      <a:pt x="6639" y="300"/>
                      <a:pt x="7440" y="67"/>
                      <a:pt x="7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1630;p50"/>
          <p:cNvSpPr/>
          <p:nvPr/>
        </p:nvSpPr>
        <p:spPr>
          <a:xfrm>
            <a:off x="6429907" y="1847819"/>
            <a:ext cx="206400" cy="20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36;p50"/>
          <p:cNvSpPr/>
          <p:nvPr/>
        </p:nvSpPr>
        <p:spPr>
          <a:xfrm flipH="1">
            <a:off x="2507707" y="1847819"/>
            <a:ext cx="206400" cy="206400"/>
          </a:xfrm>
          <a:prstGeom prst="ellipse">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289" name="Google Shape;1651;p50"/>
          <p:cNvGrpSpPr/>
          <p:nvPr/>
        </p:nvGrpSpPr>
        <p:grpSpPr>
          <a:xfrm>
            <a:off x="4045776" y="1242582"/>
            <a:ext cx="1159893" cy="3071549"/>
            <a:chOff x="4045776" y="1520330"/>
            <a:chExt cx="1159893" cy="3071549"/>
          </a:xfrm>
        </p:grpSpPr>
        <p:sp>
          <p:nvSpPr>
            <p:cNvPr id="290" name="Google Shape;1652;p50"/>
            <p:cNvSpPr/>
            <p:nvPr/>
          </p:nvSpPr>
          <p:spPr>
            <a:xfrm>
              <a:off x="4171039" y="3087508"/>
              <a:ext cx="49737" cy="120367"/>
            </a:xfrm>
            <a:custGeom>
              <a:avLst/>
              <a:gdLst/>
              <a:ahLst/>
              <a:cxnLst/>
              <a:rect l="l" t="t" r="r" b="b"/>
              <a:pathLst>
                <a:path w="2702" h="6539" extrusionOk="0">
                  <a:moveTo>
                    <a:pt x="0" y="1"/>
                  </a:moveTo>
                  <a:lnTo>
                    <a:pt x="0" y="6539"/>
                  </a:lnTo>
                  <a:lnTo>
                    <a:pt x="2702" y="6539"/>
                  </a:lnTo>
                  <a:lnTo>
                    <a:pt x="27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653;p50"/>
            <p:cNvSpPr/>
            <p:nvPr/>
          </p:nvSpPr>
          <p:spPr>
            <a:xfrm>
              <a:off x="4278483" y="3087508"/>
              <a:ext cx="49755" cy="120367"/>
            </a:xfrm>
            <a:custGeom>
              <a:avLst/>
              <a:gdLst/>
              <a:ahLst/>
              <a:cxnLst/>
              <a:rect l="l" t="t" r="r" b="b"/>
              <a:pathLst>
                <a:path w="2703" h="6539" extrusionOk="0">
                  <a:moveTo>
                    <a:pt x="1" y="1"/>
                  </a:moveTo>
                  <a:lnTo>
                    <a:pt x="1" y="6539"/>
                  </a:lnTo>
                  <a:lnTo>
                    <a:pt x="2702" y="6539"/>
                  </a:lnTo>
                  <a:lnTo>
                    <a:pt x="27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654;p50"/>
            <p:cNvSpPr/>
            <p:nvPr/>
          </p:nvSpPr>
          <p:spPr>
            <a:xfrm>
              <a:off x="4184531" y="4070561"/>
              <a:ext cx="326678" cy="264663"/>
            </a:xfrm>
            <a:custGeom>
              <a:avLst/>
              <a:gdLst/>
              <a:ahLst/>
              <a:cxnLst/>
              <a:rect l="l" t="t" r="r" b="b"/>
              <a:pathLst>
                <a:path w="17747" h="14378" extrusionOk="0">
                  <a:moveTo>
                    <a:pt x="17714" y="0"/>
                  </a:moveTo>
                  <a:lnTo>
                    <a:pt x="8841" y="67"/>
                  </a:lnTo>
                  <a:lnTo>
                    <a:pt x="9241" y="9207"/>
                  </a:lnTo>
                  <a:cubicBezTo>
                    <a:pt x="9241" y="9207"/>
                    <a:pt x="101" y="12710"/>
                    <a:pt x="1" y="14377"/>
                  </a:cubicBezTo>
                  <a:lnTo>
                    <a:pt x="17747" y="14244"/>
                  </a:lnTo>
                  <a:lnTo>
                    <a:pt x="17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655;p50"/>
            <p:cNvSpPr/>
            <p:nvPr/>
          </p:nvSpPr>
          <p:spPr>
            <a:xfrm>
              <a:off x="4676987" y="4070561"/>
              <a:ext cx="326678" cy="264663"/>
            </a:xfrm>
            <a:custGeom>
              <a:avLst/>
              <a:gdLst/>
              <a:ahLst/>
              <a:cxnLst/>
              <a:rect l="l" t="t" r="r" b="b"/>
              <a:pathLst>
                <a:path w="17747" h="14378" extrusionOk="0">
                  <a:moveTo>
                    <a:pt x="34" y="0"/>
                  </a:moveTo>
                  <a:lnTo>
                    <a:pt x="0" y="14244"/>
                  </a:lnTo>
                  <a:lnTo>
                    <a:pt x="17746" y="14377"/>
                  </a:lnTo>
                  <a:cubicBezTo>
                    <a:pt x="17680" y="12710"/>
                    <a:pt x="8506" y="9207"/>
                    <a:pt x="8506" y="9207"/>
                  </a:cubicBezTo>
                  <a:lnTo>
                    <a:pt x="8907" y="67"/>
                  </a:ln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56;p50"/>
            <p:cNvSpPr/>
            <p:nvPr/>
          </p:nvSpPr>
          <p:spPr>
            <a:xfrm>
              <a:off x="4801624" y="4194406"/>
              <a:ext cx="35508" cy="7915"/>
            </a:xfrm>
            <a:custGeom>
              <a:avLst/>
              <a:gdLst/>
              <a:ahLst/>
              <a:cxnLst/>
              <a:rect l="l" t="t" r="r" b="b"/>
              <a:pathLst>
                <a:path w="1929" h="430" extrusionOk="0">
                  <a:moveTo>
                    <a:pt x="1107" y="1"/>
                  </a:moveTo>
                  <a:cubicBezTo>
                    <a:pt x="1052" y="1"/>
                    <a:pt x="994" y="4"/>
                    <a:pt x="935" y="11"/>
                  </a:cubicBezTo>
                  <a:cubicBezTo>
                    <a:pt x="368" y="44"/>
                    <a:pt x="1" y="344"/>
                    <a:pt x="34" y="411"/>
                  </a:cubicBezTo>
                  <a:cubicBezTo>
                    <a:pt x="47" y="424"/>
                    <a:pt x="72" y="429"/>
                    <a:pt x="106" y="429"/>
                  </a:cubicBezTo>
                  <a:cubicBezTo>
                    <a:pt x="249" y="429"/>
                    <a:pt x="566" y="338"/>
                    <a:pt x="968" y="311"/>
                  </a:cubicBezTo>
                  <a:cubicBezTo>
                    <a:pt x="1043" y="306"/>
                    <a:pt x="1116" y="304"/>
                    <a:pt x="1184" y="304"/>
                  </a:cubicBezTo>
                  <a:cubicBezTo>
                    <a:pt x="1452" y="304"/>
                    <a:pt x="1664" y="334"/>
                    <a:pt x="1778" y="334"/>
                  </a:cubicBezTo>
                  <a:cubicBezTo>
                    <a:pt x="1829" y="334"/>
                    <a:pt x="1860" y="328"/>
                    <a:pt x="1869" y="311"/>
                  </a:cubicBezTo>
                  <a:cubicBezTo>
                    <a:pt x="1929" y="251"/>
                    <a:pt x="1610" y="1"/>
                    <a:pt x="11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57;p50"/>
            <p:cNvSpPr/>
            <p:nvPr/>
          </p:nvSpPr>
          <p:spPr>
            <a:xfrm>
              <a:off x="4277876" y="2735667"/>
              <a:ext cx="567374" cy="1471219"/>
            </a:xfrm>
            <a:custGeom>
              <a:avLst/>
              <a:gdLst/>
              <a:ahLst/>
              <a:cxnLst/>
              <a:rect l="l" t="t" r="r" b="b"/>
              <a:pathLst>
                <a:path w="30823" h="79925" extrusionOk="0">
                  <a:moveTo>
                    <a:pt x="24484" y="1"/>
                  </a:moveTo>
                  <a:lnTo>
                    <a:pt x="0" y="3703"/>
                  </a:lnTo>
                  <a:cubicBezTo>
                    <a:pt x="0" y="4271"/>
                    <a:pt x="3603" y="79491"/>
                    <a:pt x="3603" y="79491"/>
                  </a:cubicBezTo>
                  <a:lnTo>
                    <a:pt x="12909" y="79558"/>
                  </a:lnTo>
                  <a:lnTo>
                    <a:pt x="15945" y="15579"/>
                  </a:lnTo>
                  <a:cubicBezTo>
                    <a:pt x="15945" y="15579"/>
                    <a:pt x="19848" y="49203"/>
                    <a:pt x="19848" y="49937"/>
                  </a:cubicBezTo>
                  <a:cubicBezTo>
                    <a:pt x="19848" y="50704"/>
                    <a:pt x="20948" y="79925"/>
                    <a:pt x="20948" y="79925"/>
                  </a:cubicBezTo>
                  <a:lnTo>
                    <a:pt x="30822" y="79925"/>
                  </a:lnTo>
                  <a:lnTo>
                    <a:pt x="30822" y="10208"/>
                  </a:lnTo>
                  <a:lnTo>
                    <a:pt x="24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658;p50"/>
            <p:cNvSpPr/>
            <p:nvPr/>
          </p:nvSpPr>
          <p:spPr>
            <a:xfrm>
              <a:off x="4703384" y="2995397"/>
              <a:ext cx="50989" cy="1211490"/>
            </a:xfrm>
            <a:custGeom>
              <a:avLst/>
              <a:gdLst/>
              <a:ahLst/>
              <a:cxnLst/>
              <a:rect l="l" t="t" r="r" b="b"/>
              <a:pathLst>
                <a:path w="2770" h="65815" extrusionOk="0">
                  <a:moveTo>
                    <a:pt x="1" y="1"/>
                  </a:moveTo>
                  <a:cubicBezTo>
                    <a:pt x="1" y="68"/>
                    <a:pt x="1" y="134"/>
                    <a:pt x="1" y="168"/>
                  </a:cubicBezTo>
                  <a:lnTo>
                    <a:pt x="1" y="668"/>
                  </a:lnTo>
                  <a:cubicBezTo>
                    <a:pt x="34" y="1135"/>
                    <a:pt x="67" y="1769"/>
                    <a:pt x="101" y="2603"/>
                  </a:cubicBezTo>
                  <a:cubicBezTo>
                    <a:pt x="167" y="4271"/>
                    <a:pt x="301" y="6672"/>
                    <a:pt x="434" y="9641"/>
                  </a:cubicBezTo>
                  <a:cubicBezTo>
                    <a:pt x="735" y="15612"/>
                    <a:pt x="1135" y="23818"/>
                    <a:pt x="1568" y="32891"/>
                  </a:cubicBezTo>
                  <a:cubicBezTo>
                    <a:pt x="2002" y="41998"/>
                    <a:pt x="2336" y="50204"/>
                    <a:pt x="2502" y="56174"/>
                  </a:cubicBezTo>
                  <a:cubicBezTo>
                    <a:pt x="2603" y="59143"/>
                    <a:pt x="2636" y="61578"/>
                    <a:pt x="2669" y="63246"/>
                  </a:cubicBezTo>
                  <a:lnTo>
                    <a:pt x="2669" y="65148"/>
                  </a:lnTo>
                  <a:lnTo>
                    <a:pt x="2669" y="65648"/>
                  </a:lnTo>
                  <a:lnTo>
                    <a:pt x="2669" y="65815"/>
                  </a:lnTo>
                  <a:cubicBezTo>
                    <a:pt x="2703" y="65781"/>
                    <a:pt x="2736" y="65715"/>
                    <a:pt x="2769" y="65648"/>
                  </a:cubicBezTo>
                  <a:lnTo>
                    <a:pt x="2769" y="65148"/>
                  </a:lnTo>
                  <a:lnTo>
                    <a:pt x="2769" y="63213"/>
                  </a:lnTo>
                  <a:cubicBezTo>
                    <a:pt x="2769" y="61545"/>
                    <a:pt x="2736" y="59143"/>
                    <a:pt x="2669" y="56174"/>
                  </a:cubicBezTo>
                  <a:cubicBezTo>
                    <a:pt x="2536" y="50204"/>
                    <a:pt x="2236" y="41964"/>
                    <a:pt x="1802" y="32891"/>
                  </a:cubicBezTo>
                  <a:cubicBezTo>
                    <a:pt x="1368" y="23818"/>
                    <a:pt x="935" y="15579"/>
                    <a:pt x="601" y="9641"/>
                  </a:cubicBezTo>
                  <a:cubicBezTo>
                    <a:pt x="434" y="6672"/>
                    <a:pt x="301" y="4271"/>
                    <a:pt x="201" y="2603"/>
                  </a:cubicBezTo>
                  <a:cubicBezTo>
                    <a:pt x="134" y="1769"/>
                    <a:pt x="101" y="1135"/>
                    <a:pt x="67" y="668"/>
                  </a:cubicBezTo>
                  <a:cubicBezTo>
                    <a:pt x="67" y="468"/>
                    <a:pt x="34" y="301"/>
                    <a:pt x="34" y="168"/>
                  </a:cubicBezTo>
                  <a:cubicBezTo>
                    <a:pt x="34" y="134"/>
                    <a:pt x="34" y="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59;p50"/>
            <p:cNvSpPr/>
            <p:nvPr/>
          </p:nvSpPr>
          <p:spPr>
            <a:xfrm>
              <a:off x="4430768" y="2995397"/>
              <a:ext cx="6148" cy="1204127"/>
            </a:xfrm>
            <a:custGeom>
              <a:avLst/>
              <a:gdLst/>
              <a:ahLst/>
              <a:cxnLst/>
              <a:rect l="l" t="t" r="r" b="b"/>
              <a:pathLst>
                <a:path w="334" h="65415" extrusionOk="0">
                  <a:moveTo>
                    <a:pt x="267" y="1"/>
                  </a:moveTo>
                  <a:cubicBezTo>
                    <a:pt x="234" y="1"/>
                    <a:pt x="100" y="14645"/>
                    <a:pt x="67" y="32724"/>
                  </a:cubicBezTo>
                  <a:cubicBezTo>
                    <a:pt x="0" y="50771"/>
                    <a:pt x="0" y="65414"/>
                    <a:pt x="67" y="65414"/>
                  </a:cubicBezTo>
                  <a:cubicBezTo>
                    <a:pt x="100" y="65414"/>
                    <a:pt x="234" y="50771"/>
                    <a:pt x="267" y="32724"/>
                  </a:cubicBezTo>
                  <a:cubicBezTo>
                    <a:pt x="334" y="14645"/>
                    <a:pt x="3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60;p50"/>
            <p:cNvSpPr/>
            <p:nvPr/>
          </p:nvSpPr>
          <p:spPr>
            <a:xfrm>
              <a:off x="4545576" y="2804437"/>
              <a:ext cx="39944" cy="164581"/>
            </a:xfrm>
            <a:custGeom>
              <a:avLst/>
              <a:gdLst/>
              <a:ahLst/>
              <a:cxnLst/>
              <a:rect l="l" t="t" r="r" b="b"/>
              <a:pathLst>
                <a:path w="2170" h="8941" extrusionOk="0">
                  <a:moveTo>
                    <a:pt x="34" y="1"/>
                  </a:moveTo>
                  <a:cubicBezTo>
                    <a:pt x="1" y="134"/>
                    <a:pt x="1" y="301"/>
                    <a:pt x="1" y="434"/>
                  </a:cubicBezTo>
                  <a:lnTo>
                    <a:pt x="1" y="1569"/>
                  </a:lnTo>
                  <a:cubicBezTo>
                    <a:pt x="34" y="2536"/>
                    <a:pt x="101" y="3870"/>
                    <a:pt x="168" y="5338"/>
                  </a:cubicBezTo>
                  <a:cubicBezTo>
                    <a:pt x="234" y="6672"/>
                    <a:pt x="301" y="7907"/>
                    <a:pt x="368" y="8841"/>
                  </a:cubicBezTo>
                  <a:lnTo>
                    <a:pt x="368" y="8941"/>
                  </a:lnTo>
                  <a:lnTo>
                    <a:pt x="468" y="8907"/>
                  </a:lnTo>
                  <a:cubicBezTo>
                    <a:pt x="1002" y="8740"/>
                    <a:pt x="1435" y="8574"/>
                    <a:pt x="1702" y="8474"/>
                  </a:cubicBezTo>
                  <a:cubicBezTo>
                    <a:pt x="1869" y="8407"/>
                    <a:pt x="2002" y="8340"/>
                    <a:pt x="2169" y="8273"/>
                  </a:cubicBezTo>
                  <a:cubicBezTo>
                    <a:pt x="2002" y="8273"/>
                    <a:pt x="1836" y="8307"/>
                    <a:pt x="1669" y="8374"/>
                  </a:cubicBezTo>
                  <a:cubicBezTo>
                    <a:pt x="1418" y="8467"/>
                    <a:pt x="1021" y="8591"/>
                    <a:pt x="531" y="8744"/>
                  </a:cubicBezTo>
                  <a:lnTo>
                    <a:pt x="531" y="8744"/>
                  </a:lnTo>
                  <a:cubicBezTo>
                    <a:pt x="499" y="7822"/>
                    <a:pt x="466" y="6627"/>
                    <a:pt x="401" y="5338"/>
                  </a:cubicBezTo>
                  <a:cubicBezTo>
                    <a:pt x="334" y="3870"/>
                    <a:pt x="268" y="2536"/>
                    <a:pt x="201" y="1569"/>
                  </a:cubicBezTo>
                  <a:cubicBezTo>
                    <a:pt x="168" y="1102"/>
                    <a:pt x="134" y="701"/>
                    <a:pt x="101" y="434"/>
                  </a:cubicBezTo>
                  <a:cubicBezTo>
                    <a:pt x="101" y="301"/>
                    <a:pt x="68" y="134"/>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61;p50"/>
            <p:cNvSpPr/>
            <p:nvPr/>
          </p:nvSpPr>
          <p:spPr>
            <a:xfrm>
              <a:off x="4558480" y="2805671"/>
              <a:ext cx="30023" cy="27133"/>
            </a:xfrm>
            <a:custGeom>
              <a:avLst/>
              <a:gdLst/>
              <a:ahLst/>
              <a:cxnLst/>
              <a:rect l="l" t="t" r="r" b="b"/>
              <a:pathLst>
                <a:path w="1631" h="1474" extrusionOk="0">
                  <a:moveTo>
                    <a:pt x="768" y="1"/>
                  </a:moveTo>
                  <a:lnTo>
                    <a:pt x="768" y="1"/>
                  </a:lnTo>
                  <a:cubicBezTo>
                    <a:pt x="768" y="1"/>
                    <a:pt x="701" y="1"/>
                    <a:pt x="567" y="34"/>
                  </a:cubicBezTo>
                  <a:cubicBezTo>
                    <a:pt x="167" y="201"/>
                    <a:pt x="0" y="668"/>
                    <a:pt x="201" y="1068"/>
                  </a:cubicBezTo>
                  <a:cubicBezTo>
                    <a:pt x="351" y="1338"/>
                    <a:pt x="636" y="1473"/>
                    <a:pt x="935" y="1473"/>
                  </a:cubicBezTo>
                  <a:cubicBezTo>
                    <a:pt x="968" y="1473"/>
                    <a:pt x="1001" y="1472"/>
                    <a:pt x="1034" y="1468"/>
                  </a:cubicBezTo>
                  <a:cubicBezTo>
                    <a:pt x="1335" y="1368"/>
                    <a:pt x="1568" y="1101"/>
                    <a:pt x="1602" y="768"/>
                  </a:cubicBezTo>
                  <a:cubicBezTo>
                    <a:pt x="1631" y="387"/>
                    <a:pt x="1299" y="83"/>
                    <a:pt x="924" y="83"/>
                  </a:cubicBezTo>
                  <a:cubicBezTo>
                    <a:pt x="873" y="83"/>
                    <a:pt x="820" y="89"/>
                    <a:pt x="768" y="101"/>
                  </a:cubicBezTo>
                  <a:cubicBezTo>
                    <a:pt x="668" y="134"/>
                    <a:pt x="634" y="201"/>
                    <a:pt x="634" y="201"/>
                  </a:cubicBezTo>
                  <a:cubicBezTo>
                    <a:pt x="676" y="192"/>
                    <a:pt x="718" y="188"/>
                    <a:pt x="759" y="188"/>
                  </a:cubicBezTo>
                  <a:cubicBezTo>
                    <a:pt x="884" y="188"/>
                    <a:pt x="1009" y="226"/>
                    <a:pt x="1135" y="301"/>
                  </a:cubicBezTo>
                  <a:cubicBezTo>
                    <a:pt x="1301" y="401"/>
                    <a:pt x="1401" y="568"/>
                    <a:pt x="1368" y="768"/>
                  </a:cubicBezTo>
                  <a:cubicBezTo>
                    <a:pt x="1335" y="1001"/>
                    <a:pt x="1201" y="1201"/>
                    <a:pt x="968" y="1268"/>
                  </a:cubicBezTo>
                  <a:cubicBezTo>
                    <a:pt x="944" y="1272"/>
                    <a:pt x="920" y="1273"/>
                    <a:pt x="896" y="1273"/>
                  </a:cubicBezTo>
                  <a:cubicBezTo>
                    <a:pt x="687" y="1273"/>
                    <a:pt x="487" y="1147"/>
                    <a:pt x="367" y="968"/>
                  </a:cubicBezTo>
                  <a:cubicBezTo>
                    <a:pt x="267" y="801"/>
                    <a:pt x="267" y="601"/>
                    <a:pt x="334" y="434"/>
                  </a:cubicBezTo>
                  <a:cubicBezTo>
                    <a:pt x="501" y="101"/>
                    <a:pt x="768" y="34"/>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62;p50"/>
            <p:cNvSpPr/>
            <p:nvPr/>
          </p:nvSpPr>
          <p:spPr>
            <a:xfrm>
              <a:off x="4658561" y="2795841"/>
              <a:ext cx="5541" cy="28274"/>
            </a:xfrm>
            <a:custGeom>
              <a:avLst/>
              <a:gdLst/>
              <a:ahLst/>
              <a:cxnLst/>
              <a:rect l="l" t="t" r="r" b="b"/>
              <a:pathLst>
                <a:path w="301" h="1536" extrusionOk="0">
                  <a:moveTo>
                    <a:pt x="67" y="1"/>
                  </a:moveTo>
                  <a:cubicBezTo>
                    <a:pt x="1" y="34"/>
                    <a:pt x="1" y="368"/>
                    <a:pt x="34" y="768"/>
                  </a:cubicBezTo>
                  <a:cubicBezTo>
                    <a:pt x="67" y="1202"/>
                    <a:pt x="167" y="1535"/>
                    <a:pt x="234" y="1535"/>
                  </a:cubicBezTo>
                  <a:cubicBezTo>
                    <a:pt x="267" y="1535"/>
                    <a:pt x="301" y="1168"/>
                    <a:pt x="234" y="768"/>
                  </a:cubicBezTo>
                  <a:cubicBezTo>
                    <a:pt x="201" y="334"/>
                    <a:pt x="134"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663;p50"/>
            <p:cNvSpPr/>
            <p:nvPr/>
          </p:nvSpPr>
          <p:spPr>
            <a:xfrm>
              <a:off x="4674521" y="2793393"/>
              <a:ext cx="4326" cy="28881"/>
            </a:xfrm>
            <a:custGeom>
              <a:avLst/>
              <a:gdLst/>
              <a:ahLst/>
              <a:cxnLst/>
              <a:rect l="l" t="t" r="r" b="b"/>
              <a:pathLst>
                <a:path w="235" h="1569" extrusionOk="0">
                  <a:moveTo>
                    <a:pt x="101" y="0"/>
                  </a:moveTo>
                  <a:cubicBezTo>
                    <a:pt x="34" y="0"/>
                    <a:pt x="1" y="334"/>
                    <a:pt x="1" y="801"/>
                  </a:cubicBezTo>
                  <a:cubicBezTo>
                    <a:pt x="1" y="1235"/>
                    <a:pt x="68" y="1568"/>
                    <a:pt x="101" y="1568"/>
                  </a:cubicBezTo>
                  <a:cubicBezTo>
                    <a:pt x="168" y="1568"/>
                    <a:pt x="234" y="1235"/>
                    <a:pt x="234" y="801"/>
                  </a:cubicBezTo>
                  <a:cubicBezTo>
                    <a:pt x="234" y="334"/>
                    <a:pt x="168"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64;p50"/>
            <p:cNvSpPr/>
            <p:nvPr/>
          </p:nvSpPr>
          <p:spPr>
            <a:xfrm>
              <a:off x="4428302" y="2798915"/>
              <a:ext cx="6167" cy="33170"/>
            </a:xfrm>
            <a:custGeom>
              <a:avLst/>
              <a:gdLst/>
              <a:ahLst/>
              <a:cxnLst/>
              <a:rect l="l" t="t" r="r" b="b"/>
              <a:pathLst>
                <a:path w="335" h="1802" extrusionOk="0">
                  <a:moveTo>
                    <a:pt x="67" y="1"/>
                  </a:moveTo>
                  <a:cubicBezTo>
                    <a:pt x="1" y="301"/>
                    <a:pt x="1" y="601"/>
                    <a:pt x="67" y="935"/>
                  </a:cubicBezTo>
                  <a:cubicBezTo>
                    <a:pt x="101" y="1435"/>
                    <a:pt x="201" y="1802"/>
                    <a:pt x="268" y="1802"/>
                  </a:cubicBezTo>
                  <a:cubicBezTo>
                    <a:pt x="334" y="1502"/>
                    <a:pt x="334" y="1201"/>
                    <a:pt x="268" y="901"/>
                  </a:cubicBezTo>
                  <a:cubicBezTo>
                    <a:pt x="268" y="601"/>
                    <a:pt x="201" y="267"/>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65;p50"/>
            <p:cNvSpPr/>
            <p:nvPr/>
          </p:nvSpPr>
          <p:spPr>
            <a:xfrm>
              <a:off x="4444261" y="2798915"/>
              <a:ext cx="6167" cy="35011"/>
            </a:xfrm>
            <a:custGeom>
              <a:avLst/>
              <a:gdLst/>
              <a:ahLst/>
              <a:cxnLst/>
              <a:rect l="l" t="t" r="r" b="b"/>
              <a:pathLst>
                <a:path w="335" h="1902" extrusionOk="0">
                  <a:moveTo>
                    <a:pt x="268" y="1"/>
                  </a:moveTo>
                  <a:cubicBezTo>
                    <a:pt x="68" y="267"/>
                    <a:pt x="1" y="634"/>
                    <a:pt x="68" y="968"/>
                  </a:cubicBezTo>
                  <a:cubicBezTo>
                    <a:pt x="34" y="1268"/>
                    <a:pt x="134" y="1602"/>
                    <a:pt x="335" y="1902"/>
                  </a:cubicBezTo>
                  <a:cubicBezTo>
                    <a:pt x="335" y="1568"/>
                    <a:pt x="335" y="1268"/>
                    <a:pt x="268" y="935"/>
                  </a:cubicBezTo>
                  <a:cubicBezTo>
                    <a:pt x="301" y="634"/>
                    <a:pt x="301" y="30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66;p50"/>
            <p:cNvSpPr/>
            <p:nvPr/>
          </p:nvSpPr>
          <p:spPr>
            <a:xfrm>
              <a:off x="4457772" y="1524159"/>
              <a:ext cx="163974" cy="94633"/>
            </a:xfrm>
            <a:custGeom>
              <a:avLst/>
              <a:gdLst/>
              <a:ahLst/>
              <a:cxnLst/>
              <a:rect l="l" t="t" r="r" b="b"/>
              <a:pathLst>
                <a:path w="8908" h="5141" extrusionOk="0">
                  <a:moveTo>
                    <a:pt x="4275" y="0"/>
                  </a:moveTo>
                  <a:cubicBezTo>
                    <a:pt x="3623" y="0"/>
                    <a:pt x="2971" y="144"/>
                    <a:pt x="2369" y="437"/>
                  </a:cubicBezTo>
                  <a:cubicBezTo>
                    <a:pt x="1135" y="1070"/>
                    <a:pt x="168" y="1871"/>
                    <a:pt x="1" y="3272"/>
                  </a:cubicBezTo>
                  <a:lnTo>
                    <a:pt x="1435" y="5140"/>
                  </a:lnTo>
                  <a:lnTo>
                    <a:pt x="8907" y="1971"/>
                  </a:lnTo>
                  <a:cubicBezTo>
                    <a:pt x="7973" y="1804"/>
                    <a:pt x="7273" y="1037"/>
                    <a:pt x="6472" y="570"/>
                  </a:cubicBezTo>
                  <a:cubicBezTo>
                    <a:pt x="5791" y="194"/>
                    <a:pt x="5033" y="0"/>
                    <a:pt x="4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67;p50"/>
            <p:cNvSpPr/>
            <p:nvPr/>
          </p:nvSpPr>
          <p:spPr>
            <a:xfrm>
              <a:off x="4416024" y="1559778"/>
              <a:ext cx="270811" cy="542672"/>
            </a:xfrm>
            <a:custGeom>
              <a:avLst/>
              <a:gdLst/>
              <a:ahLst/>
              <a:cxnLst/>
              <a:rect l="l" t="t" r="r" b="b"/>
              <a:pathLst>
                <a:path w="14712" h="29481" extrusionOk="0">
                  <a:moveTo>
                    <a:pt x="6665" y="0"/>
                  </a:moveTo>
                  <a:cubicBezTo>
                    <a:pt x="6601" y="0"/>
                    <a:pt x="6536" y="1"/>
                    <a:pt x="6472" y="3"/>
                  </a:cubicBezTo>
                  <a:lnTo>
                    <a:pt x="6072" y="3"/>
                  </a:lnTo>
                  <a:cubicBezTo>
                    <a:pt x="2002" y="336"/>
                    <a:pt x="1" y="3972"/>
                    <a:pt x="468" y="8042"/>
                  </a:cubicBezTo>
                  <a:lnTo>
                    <a:pt x="1768" y="23520"/>
                  </a:lnTo>
                  <a:cubicBezTo>
                    <a:pt x="1986" y="25978"/>
                    <a:pt x="2755" y="29480"/>
                    <a:pt x="6214" y="29480"/>
                  </a:cubicBezTo>
                  <a:cubicBezTo>
                    <a:pt x="6464" y="29480"/>
                    <a:pt x="6727" y="29462"/>
                    <a:pt x="7006" y="29424"/>
                  </a:cubicBezTo>
                  <a:cubicBezTo>
                    <a:pt x="10541" y="28690"/>
                    <a:pt x="11175" y="25187"/>
                    <a:pt x="10975" y="22719"/>
                  </a:cubicBezTo>
                  <a:cubicBezTo>
                    <a:pt x="10875" y="21585"/>
                    <a:pt x="10775" y="20584"/>
                    <a:pt x="10775" y="20484"/>
                  </a:cubicBezTo>
                  <a:cubicBezTo>
                    <a:pt x="10775" y="20484"/>
                    <a:pt x="14711" y="19784"/>
                    <a:pt x="14644" y="15847"/>
                  </a:cubicBezTo>
                  <a:cubicBezTo>
                    <a:pt x="14644" y="13946"/>
                    <a:pt x="14244" y="10043"/>
                    <a:pt x="13877" y="6541"/>
                  </a:cubicBezTo>
                  <a:cubicBezTo>
                    <a:pt x="13484" y="2803"/>
                    <a:pt x="10351" y="0"/>
                    <a:pt x="6665" y="0"/>
                  </a:cubicBezTo>
                  <a:close/>
                </a:path>
              </a:pathLst>
            </a:custGeom>
            <a:solidFill>
              <a:srgbClr val="FF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68;p50"/>
            <p:cNvSpPr/>
            <p:nvPr/>
          </p:nvSpPr>
          <p:spPr>
            <a:xfrm>
              <a:off x="4519787" y="1911048"/>
              <a:ext cx="95204" cy="44454"/>
            </a:xfrm>
            <a:custGeom>
              <a:avLst/>
              <a:gdLst/>
              <a:ahLst/>
              <a:cxnLst/>
              <a:rect l="l" t="t" r="r" b="b"/>
              <a:pathLst>
                <a:path w="5172" h="2415" extrusionOk="0">
                  <a:moveTo>
                    <a:pt x="1" y="0"/>
                  </a:moveTo>
                  <a:cubicBezTo>
                    <a:pt x="1" y="0"/>
                    <a:pt x="1093" y="2414"/>
                    <a:pt x="4371" y="2414"/>
                  </a:cubicBezTo>
                  <a:cubicBezTo>
                    <a:pt x="4624" y="2414"/>
                    <a:pt x="4891" y="2400"/>
                    <a:pt x="5171" y="2368"/>
                  </a:cubicBezTo>
                  <a:lnTo>
                    <a:pt x="5138" y="1334"/>
                  </a:lnTo>
                  <a:cubicBezTo>
                    <a:pt x="5018" y="1339"/>
                    <a:pt x="4898" y="1341"/>
                    <a:pt x="4779" y="1341"/>
                  </a:cubicBezTo>
                  <a:cubicBezTo>
                    <a:pt x="3102" y="1341"/>
                    <a:pt x="1464" y="903"/>
                    <a:pt x="1" y="0"/>
                  </a:cubicBezTo>
                  <a:close/>
                </a:path>
              </a:pathLst>
            </a:custGeom>
            <a:solidFill>
              <a:srgbClr val="FDB0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69;p50"/>
            <p:cNvSpPr/>
            <p:nvPr/>
          </p:nvSpPr>
          <p:spPr>
            <a:xfrm>
              <a:off x="4612506" y="1712081"/>
              <a:ext cx="49755" cy="17874"/>
            </a:xfrm>
            <a:custGeom>
              <a:avLst/>
              <a:gdLst/>
              <a:ahLst/>
              <a:cxnLst/>
              <a:rect l="l" t="t" r="r" b="b"/>
              <a:pathLst>
                <a:path w="2703" h="971" extrusionOk="0">
                  <a:moveTo>
                    <a:pt x="1981" y="0"/>
                  </a:moveTo>
                  <a:cubicBezTo>
                    <a:pt x="1746" y="0"/>
                    <a:pt x="1517" y="37"/>
                    <a:pt x="1302" y="101"/>
                  </a:cubicBezTo>
                  <a:cubicBezTo>
                    <a:pt x="935" y="202"/>
                    <a:pt x="601" y="402"/>
                    <a:pt x="301" y="635"/>
                  </a:cubicBezTo>
                  <a:cubicBezTo>
                    <a:pt x="101" y="802"/>
                    <a:pt x="1" y="935"/>
                    <a:pt x="101" y="969"/>
                  </a:cubicBezTo>
                  <a:cubicBezTo>
                    <a:pt x="105" y="970"/>
                    <a:pt x="109" y="971"/>
                    <a:pt x="115" y="971"/>
                  </a:cubicBezTo>
                  <a:cubicBezTo>
                    <a:pt x="238" y="971"/>
                    <a:pt x="696" y="594"/>
                    <a:pt x="1368" y="402"/>
                  </a:cubicBezTo>
                  <a:cubicBezTo>
                    <a:pt x="2069" y="202"/>
                    <a:pt x="2603" y="302"/>
                    <a:pt x="2669" y="235"/>
                  </a:cubicBezTo>
                  <a:cubicBezTo>
                    <a:pt x="2703" y="202"/>
                    <a:pt x="2603" y="101"/>
                    <a:pt x="2369" y="35"/>
                  </a:cubicBezTo>
                  <a:cubicBezTo>
                    <a:pt x="2239" y="11"/>
                    <a:pt x="2109" y="0"/>
                    <a:pt x="1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70;p50"/>
            <p:cNvSpPr/>
            <p:nvPr/>
          </p:nvSpPr>
          <p:spPr>
            <a:xfrm>
              <a:off x="4501987" y="1717383"/>
              <a:ext cx="49755" cy="13806"/>
            </a:xfrm>
            <a:custGeom>
              <a:avLst/>
              <a:gdLst/>
              <a:ahLst/>
              <a:cxnLst/>
              <a:rect l="l" t="t" r="r" b="b"/>
              <a:pathLst>
                <a:path w="2703" h="750" extrusionOk="0">
                  <a:moveTo>
                    <a:pt x="973" y="0"/>
                  </a:moveTo>
                  <a:cubicBezTo>
                    <a:pt x="771" y="0"/>
                    <a:pt x="569" y="25"/>
                    <a:pt x="367" y="80"/>
                  </a:cubicBezTo>
                  <a:cubicBezTo>
                    <a:pt x="134" y="147"/>
                    <a:pt x="1" y="214"/>
                    <a:pt x="67" y="280"/>
                  </a:cubicBezTo>
                  <a:cubicBezTo>
                    <a:pt x="79" y="292"/>
                    <a:pt x="107" y="297"/>
                    <a:pt x="150" y="297"/>
                  </a:cubicBezTo>
                  <a:cubicBezTo>
                    <a:pt x="271" y="297"/>
                    <a:pt x="507" y="260"/>
                    <a:pt x="809" y="260"/>
                  </a:cubicBezTo>
                  <a:cubicBezTo>
                    <a:pt x="987" y="260"/>
                    <a:pt x="1188" y="273"/>
                    <a:pt x="1402" y="314"/>
                  </a:cubicBezTo>
                  <a:cubicBezTo>
                    <a:pt x="2069" y="441"/>
                    <a:pt x="2524" y="750"/>
                    <a:pt x="2653" y="750"/>
                  </a:cubicBezTo>
                  <a:cubicBezTo>
                    <a:pt x="2659" y="750"/>
                    <a:pt x="2664" y="749"/>
                    <a:pt x="2669" y="747"/>
                  </a:cubicBezTo>
                  <a:cubicBezTo>
                    <a:pt x="2702" y="714"/>
                    <a:pt x="2636" y="581"/>
                    <a:pt x="2469" y="447"/>
                  </a:cubicBezTo>
                  <a:cubicBezTo>
                    <a:pt x="2169" y="247"/>
                    <a:pt x="1835" y="80"/>
                    <a:pt x="1468" y="47"/>
                  </a:cubicBezTo>
                  <a:cubicBezTo>
                    <a:pt x="1303" y="17"/>
                    <a:pt x="1138"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671;p50"/>
            <p:cNvSpPr/>
            <p:nvPr/>
          </p:nvSpPr>
          <p:spPr>
            <a:xfrm>
              <a:off x="4515498" y="1728004"/>
              <a:ext cx="16604" cy="15499"/>
            </a:xfrm>
            <a:custGeom>
              <a:avLst/>
              <a:gdLst/>
              <a:ahLst/>
              <a:cxnLst/>
              <a:rect l="l" t="t" r="r" b="b"/>
              <a:pathLst>
                <a:path w="902" h="842" extrusionOk="0">
                  <a:moveTo>
                    <a:pt x="485" y="0"/>
                  </a:moveTo>
                  <a:cubicBezTo>
                    <a:pt x="468" y="0"/>
                    <a:pt x="451" y="1"/>
                    <a:pt x="434" y="4"/>
                  </a:cubicBezTo>
                  <a:cubicBezTo>
                    <a:pt x="201" y="4"/>
                    <a:pt x="0" y="204"/>
                    <a:pt x="0" y="471"/>
                  </a:cubicBezTo>
                  <a:cubicBezTo>
                    <a:pt x="31" y="656"/>
                    <a:pt x="205" y="841"/>
                    <a:pt x="416" y="841"/>
                  </a:cubicBezTo>
                  <a:cubicBezTo>
                    <a:pt x="433" y="841"/>
                    <a:pt x="450" y="840"/>
                    <a:pt x="467" y="838"/>
                  </a:cubicBezTo>
                  <a:cubicBezTo>
                    <a:pt x="701" y="838"/>
                    <a:pt x="901" y="637"/>
                    <a:pt x="901" y="404"/>
                  </a:cubicBezTo>
                  <a:cubicBezTo>
                    <a:pt x="870" y="188"/>
                    <a:pt x="696"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672;p50"/>
            <p:cNvSpPr/>
            <p:nvPr/>
          </p:nvSpPr>
          <p:spPr>
            <a:xfrm>
              <a:off x="4629698" y="1728004"/>
              <a:ext cx="16604" cy="15499"/>
            </a:xfrm>
            <a:custGeom>
              <a:avLst/>
              <a:gdLst/>
              <a:ahLst/>
              <a:cxnLst/>
              <a:rect l="l" t="t" r="r" b="b"/>
              <a:pathLst>
                <a:path w="902" h="842" extrusionOk="0">
                  <a:moveTo>
                    <a:pt x="486" y="0"/>
                  </a:moveTo>
                  <a:cubicBezTo>
                    <a:pt x="469" y="0"/>
                    <a:pt x="452" y="1"/>
                    <a:pt x="434" y="4"/>
                  </a:cubicBezTo>
                  <a:cubicBezTo>
                    <a:pt x="201" y="4"/>
                    <a:pt x="1" y="204"/>
                    <a:pt x="34" y="471"/>
                  </a:cubicBezTo>
                  <a:cubicBezTo>
                    <a:pt x="34" y="656"/>
                    <a:pt x="206" y="841"/>
                    <a:pt x="416" y="841"/>
                  </a:cubicBezTo>
                  <a:cubicBezTo>
                    <a:pt x="433" y="841"/>
                    <a:pt x="451" y="840"/>
                    <a:pt x="468" y="838"/>
                  </a:cubicBezTo>
                  <a:cubicBezTo>
                    <a:pt x="735" y="838"/>
                    <a:pt x="901" y="637"/>
                    <a:pt x="901" y="404"/>
                  </a:cubicBezTo>
                  <a:cubicBezTo>
                    <a:pt x="871" y="188"/>
                    <a:pt x="697"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673;p50"/>
            <p:cNvSpPr/>
            <p:nvPr/>
          </p:nvSpPr>
          <p:spPr>
            <a:xfrm>
              <a:off x="4581802" y="1709633"/>
              <a:ext cx="36870" cy="92535"/>
            </a:xfrm>
            <a:custGeom>
              <a:avLst/>
              <a:gdLst/>
              <a:ahLst/>
              <a:cxnLst/>
              <a:rect l="l" t="t" r="r" b="b"/>
              <a:pathLst>
                <a:path w="2003" h="5027" extrusionOk="0">
                  <a:moveTo>
                    <a:pt x="70" y="0"/>
                  </a:moveTo>
                  <a:cubicBezTo>
                    <a:pt x="69" y="0"/>
                    <a:pt x="69" y="1"/>
                    <a:pt x="68" y="1"/>
                  </a:cubicBezTo>
                  <a:cubicBezTo>
                    <a:pt x="1" y="34"/>
                    <a:pt x="501" y="1369"/>
                    <a:pt x="1168" y="3036"/>
                  </a:cubicBezTo>
                  <a:cubicBezTo>
                    <a:pt x="1335" y="3437"/>
                    <a:pt x="1502" y="3837"/>
                    <a:pt x="1635" y="4204"/>
                  </a:cubicBezTo>
                  <a:cubicBezTo>
                    <a:pt x="1736" y="4337"/>
                    <a:pt x="1769" y="4471"/>
                    <a:pt x="1769" y="4638"/>
                  </a:cubicBezTo>
                  <a:cubicBezTo>
                    <a:pt x="1736" y="4738"/>
                    <a:pt x="1602" y="4804"/>
                    <a:pt x="1435" y="4804"/>
                  </a:cubicBezTo>
                  <a:cubicBezTo>
                    <a:pt x="1102" y="4838"/>
                    <a:pt x="768" y="4904"/>
                    <a:pt x="468" y="5005"/>
                  </a:cubicBezTo>
                  <a:cubicBezTo>
                    <a:pt x="606" y="5018"/>
                    <a:pt x="744" y="5026"/>
                    <a:pt x="882" y="5026"/>
                  </a:cubicBezTo>
                  <a:cubicBezTo>
                    <a:pt x="1078" y="5026"/>
                    <a:pt x="1273" y="5010"/>
                    <a:pt x="1469" y="4971"/>
                  </a:cubicBezTo>
                  <a:cubicBezTo>
                    <a:pt x="1535" y="4971"/>
                    <a:pt x="1635" y="4971"/>
                    <a:pt x="1702" y="4938"/>
                  </a:cubicBezTo>
                  <a:cubicBezTo>
                    <a:pt x="1836" y="4904"/>
                    <a:pt x="1902" y="4804"/>
                    <a:pt x="1969" y="4704"/>
                  </a:cubicBezTo>
                  <a:cubicBezTo>
                    <a:pt x="2002" y="4504"/>
                    <a:pt x="1969" y="4271"/>
                    <a:pt x="1869" y="4104"/>
                  </a:cubicBezTo>
                  <a:cubicBezTo>
                    <a:pt x="1702" y="3737"/>
                    <a:pt x="1569" y="3370"/>
                    <a:pt x="1402" y="2936"/>
                  </a:cubicBezTo>
                  <a:cubicBezTo>
                    <a:pt x="743" y="1289"/>
                    <a:pt x="149"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674;p50"/>
            <p:cNvSpPr/>
            <p:nvPr/>
          </p:nvSpPr>
          <p:spPr>
            <a:xfrm>
              <a:off x="4382504" y="1759278"/>
              <a:ext cx="53805" cy="75452"/>
            </a:xfrm>
            <a:custGeom>
              <a:avLst/>
              <a:gdLst/>
              <a:ahLst/>
              <a:cxnLst/>
              <a:rect l="l" t="t" r="r" b="b"/>
              <a:pathLst>
                <a:path w="2923" h="4099" extrusionOk="0">
                  <a:moveTo>
                    <a:pt x="1866" y="0"/>
                  </a:moveTo>
                  <a:cubicBezTo>
                    <a:pt x="1079" y="0"/>
                    <a:pt x="0" y="321"/>
                    <a:pt x="87" y="2074"/>
                  </a:cubicBezTo>
                  <a:cubicBezTo>
                    <a:pt x="192" y="3754"/>
                    <a:pt x="1288" y="4099"/>
                    <a:pt x="2086" y="4099"/>
                  </a:cubicBezTo>
                  <a:cubicBezTo>
                    <a:pt x="2556" y="4099"/>
                    <a:pt x="2922" y="3979"/>
                    <a:pt x="2922" y="3942"/>
                  </a:cubicBezTo>
                  <a:cubicBezTo>
                    <a:pt x="2922" y="3875"/>
                    <a:pt x="2655" y="106"/>
                    <a:pt x="2655" y="106"/>
                  </a:cubicBezTo>
                  <a:cubicBezTo>
                    <a:pt x="2632" y="94"/>
                    <a:pt x="2292" y="0"/>
                    <a:pt x="1866" y="0"/>
                  </a:cubicBezTo>
                  <a:close/>
                </a:path>
              </a:pathLst>
            </a:custGeom>
            <a:solidFill>
              <a:srgbClr val="FF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75;p50"/>
            <p:cNvSpPr/>
            <p:nvPr/>
          </p:nvSpPr>
          <p:spPr>
            <a:xfrm>
              <a:off x="4396383" y="1775716"/>
              <a:ext cx="23967" cy="42871"/>
            </a:xfrm>
            <a:custGeom>
              <a:avLst/>
              <a:gdLst/>
              <a:ahLst/>
              <a:cxnLst/>
              <a:rect l="l" t="t" r="r" b="b"/>
              <a:pathLst>
                <a:path w="1302" h="2329" extrusionOk="0">
                  <a:moveTo>
                    <a:pt x="680" y="0"/>
                  </a:moveTo>
                  <a:cubicBezTo>
                    <a:pt x="654" y="0"/>
                    <a:pt x="627" y="5"/>
                    <a:pt x="601" y="14"/>
                  </a:cubicBezTo>
                  <a:cubicBezTo>
                    <a:pt x="367" y="80"/>
                    <a:pt x="200" y="247"/>
                    <a:pt x="134" y="447"/>
                  </a:cubicBezTo>
                  <a:cubicBezTo>
                    <a:pt x="33" y="681"/>
                    <a:pt x="0" y="948"/>
                    <a:pt x="0" y="1214"/>
                  </a:cubicBezTo>
                  <a:cubicBezTo>
                    <a:pt x="0" y="1715"/>
                    <a:pt x="300" y="2148"/>
                    <a:pt x="767" y="2315"/>
                  </a:cubicBezTo>
                  <a:cubicBezTo>
                    <a:pt x="803" y="2324"/>
                    <a:pt x="841" y="2328"/>
                    <a:pt x="880" y="2328"/>
                  </a:cubicBezTo>
                  <a:cubicBezTo>
                    <a:pt x="985" y="2328"/>
                    <a:pt x="1094" y="2297"/>
                    <a:pt x="1168" y="2248"/>
                  </a:cubicBezTo>
                  <a:cubicBezTo>
                    <a:pt x="1268" y="2148"/>
                    <a:pt x="1301" y="2115"/>
                    <a:pt x="1268" y="2115"/>
                  </a:cubicBezTo>
                  <a:cubicBezTo>
                    <a:pt x="1268" y="2115"/>
                    <a:pt x="1234" y="2148"/>
                    <a:pt x="1134" y="2182"/>
                  </a:cubicBezTo>
                  <a:cubicBezTo>
                    <a:pt x="1063" y="2205"/>
                    <a:pt x="976" y="2229"/>
                    <a:pt x="896" y="2229"/>
                  </a:cubicBezTo>
                  <a:cubicBezTo>
                    <a:pt x="862" y="2229"/>
                    <a:pt x="830" y="2225"/>
                    <a:pt x="801" y="2215"/>
                  </a:cubicBezTo>
                  <a:cubicBezTo>
                    <a:pt x="434" y="1982"/>
                    <a:pt x="200" y="1615"/>
                    <a:pt x="200" y="1181"/>
                  </a:cubicBezTo>
                  <a:cubicBezTo>
                    <a:pt x="200" y="981"/>
                    <a:pt x="200" y="747"/>
                    <a:pt x="300" y="514"/>
                  </a:cubicBezTo>
                  <a:cubicBezTo>
                    <a:pt x="334" y="347"/>
                    <a:pt x="467" y="214"/>
                    <a:pt x="634" y="147"/>
                  </a:cubicBezTo>
                  <a:cubicBezTo>
                    <a:pt x="659" y="139"/>
                    <a:pt x="686" y="134"/>
                    <a:pt x="713" y="134"/>
                  </a:cubicBezTo>
                  <a:cubicBezTo>
                    <a:pt x="794" y="134"/>
                    <a:pt x="876" y="172"/>
                    <a:pt x="901" y="247"/>
                  </a:cubicBezTo>
                  <a:cubicBezTo>
                    <a:pt x="934" y="314"/>
                    <a:pt x="934" y="380"/>
                    <a:pt x="934" y="380"/>
                  </a:cubicBezTo>
                  <a:cubicBezTo>
                    <a:pt x="967" y="380"/>
                    <a:pt x="1001" y="347"/>
                    <a:pt x="967" y="214"/>
                  </a:cubicBezTo>
                  <a:cubicBezTo>
                    <a:pt x="967" y="147"/>
                    <a:pt x="934" y="114"/>
                    <a:pt x="867" y="80"/>
                  </a:cubicBezTo>
                  <a:cubicBezTo>
                    <a:pt x="819" y="31"/>
                    <a:pt x="752" y="0"/>
                    <a:pt x="680" y="0"/>
                  </a:cubicBezTo>
                  <a:close/>
                </a:path>
              </a:pathLst>
            </a:custGeom>
            <a:solidFill>
              <a:srgbClr val="FDB0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76;p50"/>
            <p:cNvSpPr/>
            <p:nvPr/>
          </p:nvSpPr>
          <p:spPr>
            <a:xfrm>
              <a:off x="4413576" y="1546929"/>
              <a:ext cx="273259" cy="226026"/>
            </a:xfrm>
            <a:custGeom>
              <a:avLst/>
              <a:gdLst/>
              <a:ahLst/>
              <a:cxnLst/>
              <a:rect l="l" t="t" r="r" b="b"/>
              <a:pathLst>
                <a:path w="14845" h="12279" extrusionOk="0">
                  <a:moveTo>
                    <a:pt x="7172" y="0"/>
                  </a:moveTo>
                  <a:cubicBezTo>
                    <a:pt x="5337" y="0"/>
                    <a:pt x="3569" y="734"/>
                    <a:pt x="2235" y="2035"/>
                  </a:cubicBezTo>
                  <a:cubicBezTo>
                    <a:pt x="1201" y="3069"/>
                    <a:pt x="534" y="4437"/>
                    <a:pt x="267" y="5871"/>
                  </a:cubicBezTo>
                  <a:cubicBezTo>
                    <a:pt x="0" y="7306"/>
                    <a:pt x="33" y="8807"/>
                    <a:pt x="334" y="10241"/>
                  </a:cubicBezTo>
                  <a:cubicBezTo>
                    <a:pt x="434" y="10875"/>
                    <a:pt x="701" y="11475"/>
                    <a:pt x="1101" y="11942"/>
                  </a:cubicBezTo>
                  <a:cubicBezTo>
                    <a:pt x="1275" y="12160"/>
                    <a:pt x="1535" y="12278"/>
                    <a:pt x="1787" y="12278"/>
                  </a:cubicBezTo>
                  <a:cubicBezTo>
                    <a:pt x="1921" y="12278"/>
                    <a:pt x="2053" y="12245"/>
                    <a:pt x="2168" y="12176"/>
                  </a:cubicBezTo>
                  <a:cubicBezTo>
                    <a:pt x="2335" y="12009"/>
                    <a:pt x="2469" y="11775"/>
                    <a:pt x="2469" y="11542"/>
                  </a:cubicBezTo>
                  <a:cubicBezTo>
                    <a:pt x="2936" y="9440"/>
                    <a:pt x="3403" y="7205"/>
                    <a:pt x="2602" y="5237"/>
                  </a:cubicBezTo>
                  <a:cubicBezTo>
                    <a:pt x="3069" y="4537"/>
                    <a:pt x="3703" y="3936"/>
                    <a:pt x="4403" y="3503"/>
                  </a:cubicBezTo>
                  <a:cubicBezTo>
                    <a:pt x="4917" y="3176"/>
                    <a:pt x="5496" y="3012"/>
                    <a:pt x="6083" y="3012"/>
                  </a:cubicBezTo>
                  <a:cubicBezTo>
                    <a:pt x="6335" y="3012"/>
                    <a:pt x="6588" y="3042"/>
                    <a:pt x="6838" y="3102"/>
                  </a:cubicBezTo>
                  <a:cubicBezTo>
                    <a:pt x="8039" y="3436"/>
                    <a:pt x="8806" y="4604"/>
                    <a:pt x="9774" y="5371"/>
                  </a:cubicBezTo>
                  <a:cubicBezTo>
                    <a:pt x="10802" y="6184"/>
                    <a:pt x="12053" y="6602"/>
                    <a:pt x="13330" y="6602"/>
                  </a:cubicBezTo>
                  <a:cubicBezTo>
                    <a:pt x="13835" y="6602"/>
                    <a:pt x="14343" y="6537"/>
                    <a:pt x="14844" y="6405"/>
                  </a:cubicBezTo>
                  <a:lnTo>
                    <a:pt x="13977" y="3536"/>
                  </a:lnTo>
                  <a:cubicBezTo>
                    <a:pt x="13576" y="2769"/>
                    <a:pt x="13009" y="2135"/>
                    <a:pt x="12276" y="1668"/>
                  </a:cubicBezTo>
                  <a:cubicBezTo>
                    <a:pt x="10808" y="601"/>
                    <a:pt x="9007" y="0"/>
                    <a:pt x="7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1677;p50"/>
            <p:cNvGrpSpPr/>
            <p:nvPr/>
          </p:nvGrpSpPr>
          <p:grpSpPr>
            <a:xfrm>
              <a:off x="4312868" y="1520330"/>
              <a:ext cx="442111" cy="253913"/>
              <a:chOff x="4312868" y="1520330"/>
              <a:chExt cx="442111" cy="253913"/>
            </a:xfrm>
          </p:grpSpPr>
          <p:sp>
            <p:nvSpPr>
              <p:cNvPr id="387" name="Google Shape;1678;p50"/>
              <p:cNvSpPr/>
              <p:nvPr/>
            </p:nvSpPr>
            <p:spPr>
              <a:xfrm>
                <a:off x="4312868" y="1520330"/>
                <a:ext cx="442111" cy="253913"/>
              </a:xfrm>
              <a:custGeom>
                <a:avLst/>
                <a:gdLst/>
                <a:ahLst/>
                <a:cxnLst/>
                <a:rect l="l" t="t" r="r" b="b"/>
                <a:pathLst>
                  <a:path w="24018" h="13794" extrusionOk="0">
                    <a:moveTo>
                      <a:pt x="12735" y="1"/>
                    </a:moveTo>
                    <a:cubicBezTo>
                      <a:pt x="11859" y="1"/>
                      <a:pt x="10985" y="126"/>
                      <a:pt x="10141" y="378"/>
                    </a:cubicBezTo>
                    <a:cubicBezTo>
                      <a:pt x="8807" y="845"/>
                      <a:pt x="7706" y="2079"/>
                      <a:pt x="7639" y="3480"/>
                    </a:cubicBezTo>
                    <a:cubicBezTo>
                      <a:pt x="7248" y="3214"/>
                      <a:pt x="6784" y="3095"/>
                      <a:pt x="6308" y="3095"/>
                    </a:cubicBezTo>
                    <a:cubicBezTo>
                      <a:pt x="5769" y="3095"/>
                      <a:pt x="5216" y="3248"/>
                      <a:pt x="4737" y="3513"/>
                    </a:cubicBezTo>
                    <a:cubicBezTo>
                      <a:pt x="3870" y="4047"/>
                      <a:pt x="3103" y="4714"/>
                      <a:pt x="2436" y="5515"/>
                    </a:cubicBezTo>
                    <a:cubicBezTo>
                      <a:pt x="1802" y="6282"/>
                      <a:pt x="968" y="6883"/>
                      <a:pt x="1" y="7283"/>
                    </a:cubicBezTo>
                    <a:lnTo>
                      <a:pt x="1235" y="7316"/>
                    </a:lnTo>
                    <a:lnTo>
                      <a:pt x="267" y="8117"/>
                    </a:lnTo>
                    <a:cubicBezTo>
                      <a:pt x="548" y="8498"/>
                      <a:pt x="986" y="8710"/>
                      <a:pt x="1428" y="8710"/>
                    </a:cubicBezTo>
                    <a:cubicBezTo>
                      <a:pt x="1721" y="8710"/>
                      <a:pt x="2016" y="8617"/>
                      <a:pt x="2269" y="8417"/>
                    </a:cubicBezTo>
                    <a:lnTo>
                      <a:pt x="2269" y="8417"/>
                    </a:lnTo>
                    <a:cubicBezTo>
                      <a:pt x="2169" y="8817"/>
                      <a:pt x="1969" y="9184"/>
                      <a:pt x="1668" y="9484"/>
                    </a:cubicBezTo>
                    <a:cubicBezTo>
                      <a:pt x="1888" y="9842"/>
                      <a:pt x="2223" y="9996"/>
                      <a:pt x="2557" y="9996"/>
                    </a:cubicBezTo>
                    <a:cubicBezTo>
                      <a:pt x="3142" y="9996"/>
                      <a:pt x="3721" y="9523"/>
                      <a:pt x="3662" y="8845"/>
                    </a:cubicBezTo>
                    <a:lnTo>
                      <a:pt x="3662" y="8845"/>
                    </a:lnTo>
                    <a:cubicBezTo>
                      <a:pt x="3905" y="10323"/>
                      <a:pt x="4395" y="11768"/>
                      <a:pt x="5071" y="13120"/>
                    </a:cubicBezTo>
                    <a:cubicBezTo>
                      <a:pt x="5162" y="13052"/>
                      <a:pt x="5272" y="13023"/>
                      <a:pt x="5388" y="13023"/>
                    </a:cubicBezTo>
                    <a:cubicBezTo>
                      <a:pt x="5614" y="13023"/>
                      <a:pt x="5862" y="13133"/>
                      <a:pt x="6038" y="13287"/>
                    </a:cubicBezTo>
                    <a:cubicBezTo>
                      <a:pt x="6338" y="13512"/>
                      <a:pt x="6620" y="13794"/>
                      <a:pt x="6995" y="13794"/>
                    </a:cubicBezTo>
                    <a:cubicBezTo>
                      <a:pt x="7120" y="13794"/>
                      <a:pt x="7256" y="13762"/>
                      <a:pt x="7406" y="13687"/>
                    </a:cubicBezTo>
                    <a:cubicBezTo>
                      <a:pt x="7673" y="13554"/>
                      <a:pt x="7873" y="13254"/>
                      <a:pt x="7973" y="12954"/>
                    </a:cubicBezTo>
                    <a:cubicBezTo>
                      <a:pt x="8440" y="10785"/>
                      <a:pt x="8440" y="8584"/>
                      <a:pt x="7973" y="6449"/>
                    </a:cubicBezTo>
                    <a:cubicBezTo>
                      <a:pt x="8373" y="5948"/>
                      <a:pt x="8840" y="5515"/>
                      <a:pt x="9374" y="5181"/>
                    </a:cubicBezTo>
                    <a:lnTo>
                      <a:pt x="9374" y="5181"/>
                    </a:lnTo>
                    <a:lnTo>
                      <a:pt x="9341" y="5248"/>
                    </a:lnTo>
                    <a:cubicBezTo>
                      <a:pt x="10122" y="4882"/>
                      <a:pt x="10975" y="4516"/>
                      <a:pt x="11794" y="4516"/>
                    </a:cubicBezTo>
                    <a:cubicBezTo>
                      <a:pt x="12094" y="4516"/>
                      <a:pt x="12390" y="4565"/>
                      <a:pt x="12676" y="4681"/>
                    </a:cubicBezTo>
                    <a:cubicBezTo>
                      <a:pt x="13510" y="4981"/>
                      <a:pt x="14077" y="5782"/>
                      <a:pt x="14744" y="6382"/>
                    </a:cubicBezTo>
                    <a:cubicBezTo>
                      <a:pt x="15920" y="7407"/>
                      <a:pt x="17396" y="7969"/>
                      <a:pt x="18950" y="7969"/>
                    </a:cubicBezTo>
                    <a:cubicBezTo>
                      <a:pt x="19115" y="7969"/>
                      <a:pt x="19281" y="7963"/>
                      <a:pt x="19448" y="7950"/>
                    </a:cubicBezTo>
                    <a:cubicBezTo>
                      <a:pt x="19615" y="9051"/>
                      <a:pt x="19615" y="10418"/>
                      <a:pt x="19781" y="11486"/>
                    </a:cubicBezTo>
                    <a:lnTo>
                      <a:pt x="20582" y="9418"/>
                    </a:lnTo>
                    <a:cubicBezTo>
                      <a:pt x="21043" y="10368"/>
                      <a:pt x="22102" y="10456"/>
                      <a:pt x="22480" y="10456"/>
                    </a:cubicBezTo>
                    <a:cubicBezTo>
                      <a:pt x="22566" y="10456"/>
                      <a:pt x="22617" y="10452"/>
                      <a:pt x="22617" y="10452"/>
                    </a:cubicBezTo>
                    <a:lnTo>
                      <a:pt x="22984" y="9051"/>
                    </a:lnTo>
                    <a:cubicBezTo>
                      <a:pt x="22016" y="9017"/>
                      <a:pt x="21082" y="7917"/>
                      <a:pt x="21082" y="7917"/>
                    </a:cubicBezTo>
                    <a:lnTo>
                      <a:pt x="21082" y="7917"/>
                    </a:lnTo>
                    <a:cubicBezTo>
                      <a:pt x="21082" y="7917"/>
                      <a:pt x="21916" y="8333"/>
                      <a:pt x="22739" y="8333"/>
                    </a:cubicBezTo>
                    <a:cubicBezTo>
                      <a:pt x="23103" y="8333"/>
                      <a:pt x="23464" y="8252"/>
                      <a:pt x="23751" y="8017"/>
                    </a:cubicBezTo>
                    <a:lnTo>
                      <a:pt x="24018" y="6382"/>
                    </a:lnTo>
                    <a:lnTo>
                      <a:pt x="24018" y="6382"/>
                    </a:lnTo>
                    <a:cubicBezTo>
                      <a:pt x="23881" y="6407"/>
                      <a:pt x="23745" y="6419"/>
                      <a:pt x="23610" y="6419"/>
                    </a:cubicBezTo>
                    <a:cubicBezTo>
                      <a:pt x="22132" y="6419"/>
                      <a:pt x="20785" y="5003"/>
                      <a:pt x="20082" y="4147"/>
                    </a:cubicBezTo>
                    <a:cubicBezTo>
                      <a:pt x="19548" y="3513"/>
                      <a:pt x="18981" y="2946"/>
                      <a:pt x="18380" y="2413"/>
                    </a:cubicBezTo>
                    <a:cubicBezTo>
                      <a:pt x="17079" y="1312"/>
                      <a:pt x="16012" y="578"/>
                      <a:pt x="14978" y="278"/>
                    </a:cubicBezTo>
                    <a:cubicBezTo>
                      <a:pt x="14239" y="93"/>
                      <a:pt x="13486" y="1"/>
                      <a:pt x="1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679;p50"/>
              <p:cNvSpPr/>
              <p:nvPr/>
            </p:nvSpPr>
            <p:spPr>
              <a:xfrm>
                <a:off x="4461454" y="1602152"/>
                <a:ext cx="268363" cy="111034"/>
              </a:xfrm>
              <a:custGeom>
                <a:avLst/>
                <a:gdLst/>
                <a:ahLst/>
                <a:cxnLst/>
                <a:rect l="l" t="t" r="r" b="b"/>
                <a:pathLst>
                  <a:path w="14579" h="6032" extrusionOk="0">
                    <a:moveTo>
                      <a:pt x="153" y="2024"/>
                    </a:moveTo>
                    <a:cubicBezTo>
                      <a:pt x="113" y="2079"/>
                      <a:pt x="81" y="2124"/>
                      <a:pt x="56" y="2158"/>
                    </a:cubicBezTo>
                    <a:lnTo>
                      <a:pt x="56" y="2158"/>
                    </a:lnTo>
                    <a:cubicBezTo>
                      <a:pt x="68" y="2150"/>
                      <a:pt x="83" y="2143"/>
                      <a:pt x="101" y="2137"/>
                    </a:cubicBezTo>
                    <a:cubicBezTo>
                      <a:pt x="117" y="2098"/>
                      <a:pt x="134" y="2061"/>
                      <a:pt x="153" y="2024"/>
                    </a:cubicBezTo>
                    <a:close/>
                    <a:moveTo>
                      <a:pt x="56" y="2158"/>
                    </a:moveTo>
                    <a:cubicBezTo>
                      <a:pt x="1" y="2192"/>
                      <a:pt x="1" y="2237"/>
                      <a:pt x="1" y="2237"/>
                    </a:cubicBezTo>
                    <a:cubicBezTo>
                      <a:pt x="1" y="2237"/>
                      <a:pt x="19" y="2210"/>
                      <a:pt x="56" y="2158"/>
                    </a:cubicBezTo>
                    <a:close/>
                    <a:moveTo>
                      <a:pt x="3725" y="1"/>
                    </a:moveTo>
                    <a:cubicBezTo>
                      <a:pt x="3507" y="1"/>
                      <a:pt x="3288" y="25"/>
                      <a:pt x="3070" y="69"/>
                    </a:cubicBezTo>
                    <a:cubicBezTo>
                      <a:pt x="2636" y="169"/>
                      <a:pt x="2203" y="303"/>
                      <a:pt x="1802" y="503"/>
                    </a:cubicBezTo>
                    <a:cubicBezTo>
                      <a:pt x="1269" y="803"/>
                      <a:pt x="768" y="1203"/>
                      <a:pt x="368" y="1704"/>
                    </a:cubicBezTo>
                    <a:cubicBezTo>
                      <a:pt x="291" y="1806"/>
                      <a:pt x="215" y="1908"/>
                      <a:pt x="153" y="2024"/>
                    </a:cubicBezTo>
                    <a:lnTo>
                      <a:pt x="153" y="2024"/>
                    </a:lnTo>
                    <a:cubicBezTo>
                      <a:pt x="216" y="1940"/>
                      <a:pt x="299" y="1831"/>
                      <a:pt x="401" y="1704"/>
                    </a:cubicBezTo>
                    <a:cubicBezTo>
                      <a:pt x="1068" y="903"/>
                      <a:pt x="2036" y="369"/>
                      <a:pt x="3070" y="236"/>
                    </a:cubicBezTo>
                    <a:cubicBezTo>
                      <a:pt x="3254" y="196"/>
                      <a:pt x="3438" y="178"/>
                      <a:pt x="3622" y="178"/>
                    </a:cubicBezTo>
                    <a:cubicBezTo>
                      <a:pt x="3905" y="178"/>
                      <a:pt x="4188" y="222"/>
                      <a:pt x="4471" y="303"/>
                    </a:cubicBezTo>
                    <a:cubicBezTo>
                      <a:pt x="5405" y="670"/>
                      <a:pt x="6039" y="1737"/>
                      <a:pt x="7039" y="2438"/>
                    </a:cubicBezTo>
                    <a:cubicBezTo>
                      <a:pt x="7973" y="3138"/>
                      <a:pt x="9074" y="3572"/>
                      <a:pt x="10242" y="3672"/>
                    </a:cubicBezTo>
                    <a:cubicBezTo>
                      <a:pt x="10508" y="3705"/>
                      <a:pt x="10742" y="3705"/>
                      <a:pt x="11009" y="3705"/>
                    </a:cubicBezTo>
                    <a:cubicBezTo>
                      <a:pt x="11038" y="3695"/>
                      <a:pt x="11070" y="3691"/>
                      <a:pt x="11104" y="3691"/>
                    </a:cubicBezTo>
                    <a:cubicBezTo>
                      <a:pt x="11184" y="3691"/>
                      <a:pt x="11272" y="3715"/>
                      <a:pt x="11342" y="3738"/>
                    </a:cubicBezTo>
                    <a:cubicBezTo>
                      <a:pt x="11409" y="3772"/>
                      <a:pt x="11509" y="3839"/>
                      <a:pt x="11609" y="3905"/>
                    </a:cubicBezTo>
                    <a:cubicBezTo>
                      <a:pt x="11943" y="4172"/>
                      <a:pt x="12176" y="4506"/>
                      <a:pt x="12376" y="4906"/>
                    </a:cubicBezTo>
                    <a:cubicBezTo>
                      <a:pt x="12710" y="5440"/>
                      <a:pt x="13244" y="5840"/>
                      <a:pt x="13878" y="5973"/>
                    </a:cubicBezTo>
                    <a:cubicBezTo>
                      <a:pt x="14044" y="6007"/>
                      <a:pt x="14211" y="6007"/>
                      <a:pt x="14411" y="6007"/>
                    </a:cubicBezTo>
                    <a:cubicBezTo>
                      <a:pt x="14428" y="6023"/>
                      <a:pt x="14453" y="6032"/>
                      <a:pt x="14482" y="6032"/>
                    </a:cubicBezTo>
                    <a:cubicBezTo>
                      <a:pt x="14511" y="6032"/>
                      <a:pt x="14545" y="6023"/>
                      <a:pt x="14578" y="6007"/>
                    </a:cubicBezTo>
                    <a:cubicBezTo>
                      <a:pt x="14578" y="6007"/>
                      <a:pt x="14345" y="6007"/>
                      <a:pt x="13911" y="5907"/>
                    </a:cubicBezTo>
                    <a:cubicBezTo>
                      <a:pt x="13310" y="5740"/>
                      <a:pt x="12810" y="5373"/>
                      <a:pt x="12510" y="4839"/>
                    </a:cubicBezTo>
                    <a:cubicBezTo>
                      <a:pt x="12310" y="4439"/>
                      <a:pt x="12043" y="4072"/>
                      <a:pt x="11709" y="3772"/>
                    </a:cubicBezTo>
                    <a:cubicBezTo>
                      <a:pt x="11609" y="3705"/>
                      <a:pt x="11509" y="3638"/>
                      <a:pt x="11409" y="3605"/>
                    </a:cubicBezTo>
                    <a:cubicBezTo>
                      <a:pt x="11311" y="3556"/>
                      <a:pt x="11214" y="3525"/>
                      <a:pt x="11116" y="3525"/>
                    </a:cubicBezTo>
                    <a:cubicBezTo>
                      <a:pt x="11080" y="3525"/>
                      <a:pt x="11045" y="3529"/>
                      <a:pt x="11009" y="3538"/>
                    </a:cubicBezTo>
                    <a:cubicBezTo>
                      <a:pt x="10775" y="3538"/>
                      <a:pt x="10508" y="3538"/>
                      <a:pt x="10275" y="3505"/>
                    </a:cubicBezTo>
                    <a:cubicBezTo>
                      <a:pt x="9141" y="3372"/>
                      <a:pt x="8073" y="2971"/>
                      <a:pt x="7206" y="2304"/>
                    </a:cubicBezTo>
                    <a:cubicBezTo>
                      <a:pt x="6739" y="1937"/>
                      <a:pt x="6305" y="1537"/>
                      <a:pt x="5905" y="1137"/>
                    </a:cubicBezTo>
                    <a:cubicBezTo>
                      <a:pt x="5538" y="703"/>
                      <a:pt x="5071" y="369"/>
                      <a:pt x="4571" y="136"/>
                    </a:cubicBezTo>
                    <a:cubicBezTo>
                      <a:pt x="4289" y="42"/>
                      <a:pt x="4007" y="1"/>
                      <a:pt x="3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680;p50"/>
              <p:cNvSpPr/>
              <p:nvPr/>
            </p:nvSpPr>
            <p:spPr>
              <a:xfrm>
                <a:off x="4381031" y="1637807"/>
                <a:ext cx="77993" cy="65715"/>
              </a:xfrm>
              <a:custGeom>
                <a:avLst/>
                <a:gdLst/>
                <a:ahLst/>
                <a:cxnLst/>
                <a:rect l="l" t="t" r="r" b="b"/>
                <a:pathLst>
                  <a:path w="4237" h="3570" extrusionOk="0">
                    <a:moveTo>
                      <a:pt x="4237" y="0"/>
                    </a:moveTo>
                    <a:lnTo>
                      <a:pt x="4237" y="0"/>
                    </a:lnTo>
                    <a:cubicBezTo>
                      <a:pt x="4036" y="334"/>
                      <a:pt x="3903" y="701"/>
                      <a:pt x="3870" y="1101"/>
                    </a:cubicBezTo>
                    <a:cubicBezTo>
                      <a:pt x="3803" y="1501"/>
                      <a:pt x="3703" y="1868"/>
                      <a:pt x="3569" y="2235"/>
                    </a:cubicBezTo>
                    <a:cubicBezTo>
                      <a:pt x="3469" y="2469"/>
                      <a:pt x="3336" y="2635"/>
                      <a:pt x="3136" y="2769"/>
                    </a:cubicBezTo>
                    <a:cubicBezTo>
                      <a:pt x="2997" y="2908"/>
                      <a:pt x="2811" y="2977"/>
                      <a:pt x="2618" y="2977"/>
                    </a:cubicBezTo>
                    <a:cubicBezTo>
                      <a:pt x="2580" y="2977"/>
                      <a:pt x="2541" y="2974"/>
                      <a:pt x="2502" y="2969"/>
                    </a:cubicBezTo>
                    <a:cubicBezTo>
                      <a:pt x="2262" y="2939"/>
                      <a:pt x="2076" y="2801"/>
                      <a:pt x="1968" y="2603"/>
                    </a:cubicBezTo>
                    <a:lnTo>
                      <a:pt x="1968" y="2603"/>
                    </a:lnTo>
                    <a:cubicBezTo>
                      <a:pt x="1968" y="2592"/>
                      <a:pt x="1968" y="2580"/>
                      <a:pt x="1968" y="2569"/>
                    </a:cubicBezTo>
                    <a:lnTo>
                      <a:pt x="1968" y="2569"/>
                    </a:lnTo>
                    <a:lnTo>
                      <a:pt x="1951" y="2571"/>
                    </a:lnTo>
                    <a:lnTo>
                      <a:pt x="1951" y="2571"/>
                    </a:lnTo>
                    <a:cubicBezTo>
                      <a:pt x="1946" y="2559"/>
                      <a:pt x="1940" y="2547"/>
                      <a:pt x="1935" y="2535"/>
                    </a:cubicBezTo>
                    <a:lnTo>
                      <a:pt x="1701" y="1635"/>
                    </a:lnTo>
                    <a:lnTo>
                      <a:pt x="1768" y="2569"/>
                    </a:lnTo>
                    <a:cubicBezTo>
                      <a:pt x="1770" y="2578"/>
                      <a:pt x="1771" y="2587"/>
                      <a:pt x="1773" y="2597"/>
                    </a:cubicBezTo>
                    <a:lnTo>
                      <a:pt x="1773" y="2597"/>
                    </a:lnTo>
                    <a:lnTo>
                      <a:pt x="1735" y="2602"/>
                    </a:lnTo>
                    <a:cubicBezTo>
                      <a:pt x="1748" y="2632"/>
                      <a:pt x="1763" y="2662"/>
                      <a:pt x="1779" y="2691"/>
                    </a:cubicBezTo>
                    <a:lnTo>
                      <a:pt x="1779" y="2691"/>
                    </a:lnTo>
                    <a:cubicBezTo>
                      <a:pt x="1781" y="3014"/>
                      <a:pt x="1560" y="3310"/>
                      <a:pt x="1234" y="3369"/>
                    </a:cubicBezTo>
                    <a:cubicBezTo>
                      <a:pt x="1204" y="3373"/>
                      <a:pt x="1173" y="3374"/>
                      <a:pt x="1143" y="3374"/>
                    </a:cubicBezTo>
                    <a:cubicBezTo>
                      <a:pt x="874" y="3374"/>
                      <a:pt x="617" y="3245"/>
                      <a:pt x="467" y="3036"/>
                    </a:cubicBezTo>
                    <a:cubicBezTo>
                      <a:pt x="334" y="2869"/>
                      <a:pt x="234" y="2702"/>
                      <a:pt x="134" y="2502"/>
                    </a:cubicBezTo>
                    <a:cubicBezTo>
                      <a:pt x="100" y="2435"/>
                      <a:pt x="34" y="2369"/>
                      <a:pt x="0" y="2302"/>
                    </a:cubicBezTo>
                    <a:lnTo>
                      <a:pt x="0" y="2302"/>
                    </a:lnTo>
                    <a:cubicBezTo>
                      <a:pt x="0" y="2302"/>
                      <a:pt x="0" y="2402"/>
                      <a:pt x="34" y="2535"/>
                    </a:cubicBezTo>
                    <a:cubicBezTo>
                      <a:pt x="100" y="2735"/>
                      <a:pt x="200" y="2936"/>
                      <a:pt x="334" y="3102"/>
                    </a:cubicBezTo>
                    <a:cubicBezTo>
                      <a:pt x="534" y="3403"/>
                      <a:pt x="867" y="3569"/>
                      <a:pt x="1234" y="3569"/>
                    </a:cubicBezTo>
                    <a:cubicBezTo>
                      <a:pt x="1468" y="3536"/>
                      <a:pt x="1668" y="3403"/>
                      <a:pt x="1768" y="3236"/>
                    </a:cubicBezTo>
                    <a:cubicBezTo>
                      <a:pt x="1839" y="3129"/>
                      <a:pt x="1892" y="3012"/>
                      <a:pt x="1925" y="2891"/>
                    </a:cubicBezTo>
                    <a:lnTo>
                      <a:pt x="1925" y="2891"/>
                    </a:lnTo>
                    <a:cubicBezTo>
                      <a:pt x="2067" y="3043"/>
                      <a:pt x="2254" y="3148"/>
                      <a:pt x="2469" y="3169"/>
                    </a:cubicBezTo>
                    <a:cubicBezTo>
                      <a:pt x="2512" y="3174"/>
                      <a:pt x="2556" y="3177"/>
                      <a:pt x="2601" y="3177"/>
                    </a:cubicBezTo>
                    <a:cubicBezTo>
                      <a:pt x="2831" y="3177"/>
                      <a:pt x="3074" y="3103"/>
                      <a:pt x="3269" y="2936"/>
                    </a:cubicBezTo>
                    <a:cubicBezTo>
                      <a:pt x="3469" y="2769"/>
                      <a:pt x="3636" y="2569"/>
                      <a:pt x="3736" y="2335"/>
                    </a:cubicBezTo>
                    <a:cubicBezTo>
                      <a:pt x="3903" y="1935"/>
                      <a:pt x="3970" y="1535"/>
                      <a:pt x="4003" y="1101"/>
                    </a:cubicBezTo>
                    <a:cubicBezTo>
                      <a:pt x="4070" y="734"/>
                      <a:pt x="4136" y="367"/>
                      <a:pt x="4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681;p50"/>
              <p:cNvSpPr/>
              <p:nvPr/>
            </p:nvSpPr>
            <p:spPr>
              <a:xfrm>
                <a:off x="4394542" y="1689385"/>
                <a:ext cx="72470" cy="50473"/>
              </a:xfrm>
              <a:custGeom>
                <a:avLst/>
                <a:gdLst/>
                <a:ahLst/>
                <a:cxnLst/>
                <a:rect l="l" t="t" r="r" b="b"/>
                <a:pathLst>
                  <a:path w="3937" h="2742" extrusionOk="0">
                    <a:moveTo>
                      <a:pt x="3936" y="0"/>
                    </a:moveTo>
                    <a:cubicBezTo>
                      <a:pt x="3769" y="167"/>
                      <a:pt x="3636" y="367"/>
                      <a:pt x="3503" y="601"/>
                    </a:cubicBezTo>
                    <a:cubicBezTo>
                      <a:pt x="3202" y="1134"/>
                      <a:pt x="2802" y="1568"/>
                      <a:pt x="2368" y="1968"/>
                    </a:cubicBezTo>
                    <a:cubicBezTo>
                      <a:pt x="1901" y="2369"/>
                      <a:pt x="1334" y="2602"/>
                      <a:pt x="734" y="2635"/>
                    </a:cubicBezTo>
                    <a:cubicBezTo>
                      <a:pt x="500" y="2602"/>
                      <a:pt x="234" y="2569"/>
                      <a:pt x="0" y="2502"/>
                    </a:cubicBezTo>
                    <a:lnTo>
                      <a:pt x="0" y="2502"/>
                    </a:lnTo>
                    <a:cubicBezTo>
                      <a:pt x="174" y="2647"/>
                      <a:pt x="399" y="2742"/>
                      <a:pt x="631" y="2742"/>
                    </a:cubicBezTo>
                    <a:cubicBezTo>
                      <a:pt x="665" y="2742"/>
                      <a:pt x="699" y="2740"/>
                      <a:pt x="734" y="2735"/>
                    </a:cubicBezTo>
                    <a:cubicBezTo>
                      <a:pt x="779" y="2738"/>
                      <a:pt x="824" y="2739"/>
                      <a:pt x="870" y="2739"/>
                    </a:cubicBezTo>
                    <a:cubicBezTo>
                      <a:pt x="1457" y="2739"/>
                      <a:pt x="2035" y="2538"/>
                      <a:pt x="2468" y="2135"/>
                    </a:cubicBezTo>
                    <a:cubicBezTo>
                      <a:pt x="2935" y="1735"/>
                      <a:pt x="3336" y="1234"/>
                      <a:pt x="3636" y="701"/>
                    </a:cubicBezTo>
                    <a:cubicBezTo>
                      <a:pt x="3769" y="467"/>
                      <a:pt x="3869" y="234"/>
                      <a:pt x="39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682;p50"/>
              <p:cNvSpPr/>
              <p:nvPr/>
            </p:nvSpPr>
            <p:spPr>
              <a:xfrm>
                <a:off x="4396383" y="1709633"/>
                <a:ext cx="68163" cy="36870"/>
              </a:xfrm>
              <a:custGeom>
                <a:avLst/>
                <a:gdLst/>
                <a:ahLst/>
                <a:cxnLst/>
                <a:rect l="l" t="t" r="r" b="b"/>
                <a:pathLst>
                  <a:path w="3703" h="2003" extrusionOk="0">
                    <a:moveTo>
                      <a:pt x="3703" y="1"/>
                    </a:moveTo>
                    <a:cubicBezTo>
                      <a:pt x="3669" y="1"/>
                      <a:pt x="3569" y="201"/>
                      <a:pt x="3302" y="501"/>
                    </a:cubicBezTo>
                    <a:cubicBezTo>
                      <a:pt x="2602" y="1269"/>
                      <a:pt x="1668" y="1736"/>
                      <a:pt x="634" y="1836"/>
                    </a:cubicBezTo>
                    <a:cubicBezTo>
                      <a:pt x="400" y="1836"/>
                      <a:pt x="200" y="1869"/>
                      <a:pt x="0" y="1902"/>
                    </a:cubicBezTo>
                    <a:cubicBezTo>
                      <a:pt x="200" y="2002"/>
                      <a:pt x="400" y="2002"/>
                      <a:pt x="634" y="2002"/>
                    </a:cubicBezTo>
                    <a:cubicBezTo>
                      <a:pt x="1735" y="1969"/>
                      <a:pt x="2735" y="1469"/>
                      <a:pt x="3403" y="601"/>
                    </a:cubicBezTo>
                    <a:cubicBezTo>
                      <a:pt x="3569" y="435"/>
                      <a:pt x="3669" y="234"/>
                      <a:pt x="3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683;p50"/>
              <p:cNvSpPr/>
              <p:nvPr/>
            </p:nvSpPr>
            <p:spPr>
              <a:xfrm>
                <a:off x="4379191" y="1555047"/>
                <a:ext cx="76152" cy="29581"/>
              </a:xfrm>
              <a:custGeom>
                <a:avLst/>
                <a:gdLst/>
                <a:ahLst/>
                <a:cxnLst/>
                <a:rect l="l" t="t" r="r" b="b"/>
                <a:pathLst>
                  <a:path w="4137" h="1607" extrusionOk="0">
                    <a:moveTo>
                      <a:pt x="1086" y="1"/>
                    </a:moveTo>
                    <a:cubicBezTo>
                      <a:pt x="945" y="1"/>
                      <a:pt x="805" y="9"/>
                      <a:pt x="667" y="26"/>
                    </a:cubicBezTo>
                    <a:cubicBezTo>
                      <a:pt x="434" y="26"/>
                      <a:pt x="200" y="126"/>
                      <a:pt x="0" y="226"/>
                    </a:cubicBezTo>
                    <a:cubicBezTo>
                      <a:pt x="234" y="226"/>
                      <a:pt x="434" y="226"/>
                      <a:pt x="667" y="193"/>
                    </a:cubicBezTo>
                    <a:cubicBezTo>
                      <a:pt x="716" y="192"/>
                      <a:pt x="764" y="191"/>
                      <a:pt x="813" y="191"/>
                    </a:cubicBezTo>
                    <a:cubicBezTo>
                      <a:pt x="1831" y="191"/>
                      <a:pt x="2840" y="525"/>
                      <a:pt x="3636" y="1194"/>
                    </a:cubicBezTo>
                    <a:cubicBezTo>
                      <a:pt x="3897" y="1426"/>
                      <a:pt x="4057" y="1607"/>
                      <a:pt x="4116" y="1607"/>
                    </a:cubicBezTo>
                    <a:cubicBezTo>
                      <a:pt x="4125" y="1607"/>
                      <a:pt x="4132" y="1603"/>
                      <a:pt x="4136" y="1594"/>
                    </a:cubicBezTo>
                    <a:cubicBezTo>
                      <a:pt x="4036" y="1394"/>
                      <a:pt x="3903" y="1194"/>
                      <a:pt x="3736" y="1060"/>
                    </a:cubicBezTo>
                    <a:cubicBezTo>
                      <a:pt x="3302" y="660"/>
                      <a:pt x="2835" y="360"/>
                      <a:pt x="2302" y="193"/>
                    </a:cubicBezTo>
                    <a:cubicBezTo>
                      <a:pt x="1906" y="69"/>
                      <a:pt x="1492"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684;p50"/>
              <p:cNvSpPr/>
              <p:nvPr/>
            </p:nvSpPr>
            <p:spPr>
              <a:xfrm>
                <a:off x="4440580" y="1522355"/>
                <a:ext cx="13530" cy="65733"/>
              </a:xfrm>
              <a:custGeom>
                <a:avLst/>
                <a:gdLst/>
                <a:ahLst/>
                <a:cxnLst/>
                <a:rect l="l" t="t" r="r" b="b"/>
                <a:pathLst>
                  <a:path w="735" h="3571" extrusionOk="0">
                    <a:moveTo>
                      <a:pt x="468" y="1"/>
                    </a:moveTo>
                    <a:lnTo>
                      <a:pt x="468" y="1"/>
                    </a:lnTo>
                    <a:cubicBezTo>
                      <a:pt x="134" y="535"/>
                      <a:pt x="1" y="1168"/>
                      <a:pt x="68" y="1802"/>
                    </a:cubicBezTo>
                    <a:cubicBezTo>
                      <a:pt x="68" y="2469"/>
                      <a:pt x="301" y="3070"/>
                      <a:pt x="735" y="3570"/>
                    </a:cubicBezTo>
                    <a:cubicBezTo>
                      <a:pt x="535" y="3003"/>
                      <a:pt x="368" y="2403"/>
                      <a:pt x="301" y="1802"/>
                    </a:cubicBezTo>
                    <a:cubicBezTo>
                      <a:pt x="301" y="1202"/>
                      <a:pt x="334" y="601"/>
                      <a:pt x="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685;p50"/>
              <p:cNvSpPr/>
              <p:nvPr/>
            </p:nvSpPr>
            <p:spPr>
              <a:xfrm>
                <a:off x="4451017" y="1564269"/>
                <a:ext cx="275726" cy="76704"/>
              </a:xfrm>
              <a:custGeom>
                <a:avLst/>
                <a:gdLst/>
                <a:ahLst/>
                <a:cxnLst/>
                <a:rect l="l" t="t" r="r" b="b"/>
                <a:pathLst>
                  <a:path w="14979" h="4167" extrusionOk="0">
                    <a:moveTo>
                      <a:pt x="5705" y="1"/>
                    </a:moveTo>
                    <a:cubicBezTo>
                      <a:pt x="5307" y="1"/>
                      <a:pt x="4913" y="76"/>
                      <a:pt x="4537" y="226"/>
                    </a:cubicBezTo>
                    <a:cubicBezTo>
                      <a:pt x="3570" y="659"/>
                      <a:pt x="2870" y="1260"/>
                      <a:pt x="2169" y="1460"/>
                    </a:cubicBezTo>
                    <a:cubicBezTo>
                      <a:pt x="1918" y="1549"/>
                      <a:pt x="1661" y="1591"/>
                      <a:pt x="1405" y="1591"/>
                    </a:cubicBezTo>
                    <a:cubicBezTo>
                      <a:pt x="1084" y="1591"/>
                      <a:pt x="765" y="1523"/>
                      <a:pt x="468" y="1393"/>
                    </a:cubicBezTo>
                    <a:cubicBezTo>
                      <a:pt x="268" y="1293"/>
                      <a:pt x="101" y="1160"/>
                      <a:pt x="1" y="993"/>
                    </a:cubicBezTo>
                    <a:lnTo>
                      <a:pt x="1" y="993"/>
                    </a:lnTo>
                    <a:cubicBezTo>
                      <a:pt x="1" y="993"/>
                      <a:pt x="1" y="1060"/>
                      <a:pt x="68" y="1126"/>
                    </a:cubicBezTo>
                    <a:cubicBezTo>
                      <a:pt x="168" y="1260"/>
                      <a:pt x="268" y="1393"/>
                      <a:pt x="435" y="1493"/>
                    </a:cubicBezTo>
                    <a:cubicBezTo>
                      <a:pt x="740" y="1646"/>
                      <a:pt x="1088" y="1722"/>
                      <a:pt x="1437" y="1722"/>
                    </a:cubicBezTo>
                    <a:cubicBezTo>
                      <a:pt x="1698" y="1722"/>
                      <a:pt x="1959" y="1679"/>
                      <a:pt x="2202" y="1593"/>
                    </a:cubicBezTo>
                    <a:cubicBezTo>
                      <a:pt x="2970" y="1393"/>
                      <a:pt x="3704" y="759"/>
                      <a:pt x="4604" y="426"/>
                    </a:cubicBezTo>
                    <a:cubicBezTo>
                      <a:pt x="4927" y="288"/>
                      <a:pt x="5265" y="213"/>
                      <a:pt x="5608" y="213"/>
                    </a:cubicBezTo>
                    <a:cubicBezTo>
                      <a:pt x="5762" y="213"/>
                      <a:pt x="5917" y="228"/>
                      <a:pt x="6072" y="259"/>
                    </a:cubicBezTo>
                    <a:cubicBezTo>
                      <a:pt x="6639" y="326"/>
                      <a:pt x="7139" y="526"/>
                      <a:pt x="7640" y="793"/>
                    </a:cubicBezTo>
                    <a:cubicBezTo>
                      <a:pt x="8640" y="1327"/>
                      <a:pt x="9441" y="2094"/>
                      <a:pt x="10275" y="2661"/>
                    </a:cubicBezTo>
                    <a:cubicBezTo>
                      <a:pt x="10675" y="2928"/>
                      <a:pt x="11075" y="3161"/>
                      <a:pt x="11542" y="3361"/>
                    </a:cubicBezTo>
                    <a:cubicBezTo>
                      <a:pt x="11943" y="3528"/>
                      <a:pt x="12310" y="3728"/>
                      <a:pt x="12677" y="3862"/>
                    </a:cubicBezTo>
                    <a:cubicBezTo>
                      <a:pt x="13074" y="4060"/>
                      <a:pt x="13527" y="4167"/>
                      <a:pt x="13980" y="4167"/>
                    </a:cubicBezTo>
                    <a:cubicBezTo>
                      <a:pt x="14136" y="4167"/>
                      <a:pt x="14291" y="4154"/>
                      <a:pt x="14445" y="4129"/>
                    </a:cubicBezTo>
                    <a:cubicBezTo>
                      <a:pt x="14611" y="4095"/>
                      <a:pt x="14745" y="4029"/>
                      <a:pt x="14878" y="3928"/>
                    </a:cubicBezTo>
                    <a:cubicBezTo>
                      <a:pt x="14945" y="3828"/>
                      <a:pt x="14978" y="3795"/>
                      <a:pt x="14978" y="3795"/>
                    </a:cubicBezTo>
                    <a:lnTo>
                      <a:pt x="14978" y="3795"/>
                    </a:lnTo>
                    <a:cubicBezTo>
                      <a:pt x="14811" y="3895"/>
                      <a:pt x="14611" y="3995"/>
                      <a:pt x="14411" y="4062"/>
                    </a:cubicBezTo>
                    <a:cubicBezTo>
                      <a:pt x="14337" y="4066"/>
                      <a:pt x="14263" y="4068"/>
                      <a:pt x="14190" y="4068"/>
                    </a:cubicBezTo>
                    <a:cubicBezTo>
                      <a:pt x="13664" y="4068"/>
                      <a:pt x="13149" y="3962"/>
                      <a:pt x="12710" y="3728"/>
                    </a:cubicBezTo>
                    <a:cubicBezTo>
                      <a:pt x="12343" y="3561"/>
                      <a:pt x="11976" y="3395"/>
                      <a:pt x="11576" y="3195"/>
                    </a:cubicBezTo>
                    <a:cubicBezTo>
                      <a:pt x="11176" y="2994"/>
                      <a:pt x="10775" y="2761"/>
                      <a:pt x="10408" y="2494"/>
                    </a:cubicBezTo>
                    <a:cubicBezTo>
                      <a:pt x="9574" y="1927"/>
                      <a:pt x="8774" y="1160"/>
                      <a:pt x="7740" y="593"/>
                    </a:cubicBezTo>
                    <a:cubicBezTo>
                      <a:pt x="7239" y="326"/>
                      <a:pt x="6672" y="126"/>
                      <a:pt x="6105" y="26"/>
                    </a:cubicBezTo>
                    <a:cubicBezTo>
                      <a:pt x="5972" y="9"/>
                      <a:pt x="5838" y="1"/>
                      <a:pt x="5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686;p50"/>
              <p:cNvSpPr/>
              <p:nvPr/>
            </p:nvSpPr>
            <p:spPr>
              <a:xfrm>
                <a:off x="4452857" y="1542014"/>
                <a:ext cx="171944" cy="42392"/>
              </a:xfrm>
              <a:custGeom>
                <a:avLst/>
                <a:gdLst/>
                <a:ahLst/>
                <a:cxnLst/>
                <a:rect l="l" t="t" r="r" b="b"/>
                <a:pathLst>
                  <a:path w="9341" h="2303" extrusionOk="0">
                    <a:moveTo>
                      <a:pt x="4337" y="0"/>
                    </a:moveTo>
                    <a:cubicBezTo>
                      <a:pt x="3137" y="34"/>
                      <a:pt x="1969" y="467"/>
                      <a:pt x="1002" y="1201"/>
                    </a:cubicBezTo>
                    <a:cubicBezTo>
                      <a:pt x="735" y="1435"/>
                      <a:pt x="468" y="1668"/>
                      <a:pt x="234" y="1968"/>
                    </a:cubicBezTo>
                    <a:cubicBezTo>
                      <a:pt x="134" y="2035"/>
                      <a:pt x="34" y="2169"/>
                      <a:pt x="1" y="2302"/>
                    </a:cubicBezTo>
                    <a:cubicBezTo>
                      <a:pt x="34" y="2302"/>
                      <a:pt x="368" y="1868"/>
                      <a:pt x="1102" y="1335"/>
                    </a:cubicBezTo>
                    <a:cubicBezTo>
                      <a:pt x="2036" y="634"/>
                      <a:pt x="3170" y="267"/>
                      <a:pt x="4371" y="201"/>
                    </a:cubicBezTo>
                    <a:cubicBezTo>
                      <a:pt x="5005" y="201"/>
                      <a:pt x="5638" y="267"/>
                      <a:pt x="6272" y="367"/>
                    </a:cubicBezTo>
                    <a:cubicBezTo>
                      <a:pt x="6806" y="467"/>
                      <a:pt x="7340" y="534"/>
                      <a:pt x="7873" y="534"/>
                    </a:cubicBezTo>
                    <a:cubicBezTo>
                      <a:pt x="8240" y="534"/>
                      <a:pt x="8607" y="501"/>
                      <a:pt x="8974" y="401"/>
                    </a:cubicBezTo>
                    <a:cubicBezTo>
                      <a:pt x="9107" y="367"/>
                      <a:pt x="9208" y="301"/>
                      <a:pt x="9341" y="234"/>
                    </a:cubicBezTo>
                    <a:lnTo>
                      <a:pt x="9341" y="234"/>
                    </a:lnTo>
                    <a:cubicBezTo>
                      <a:pt x="8874" y="334"/>
                      <a:pt x="8374" y="401"/>
                      <a:pt x="7907" y="401"/>
                    </a:cubicBezTo>
                    <a:cubicBezTo>
                      <a:pt x="7373" y="367"/>
                      <a:pt x="6839" y="301"/>
                      <a:pt x="6305" y="201"/>
                    </a:cubicBezTo>
                    <a:cubicBezTo>
                      <a:pt x="5672" y="67"/>
                      <a:pt x="5005" y="0"/>
                      <a:pt x="4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1687;p50"/>
            <p:cNvSpPr/>
            <p:nvPr/>
          </p:nvSpPr>
          <p:spPr>
            <a:xfrm>
              <a:off x="4552957" y="1807782"/>
              <a:ext cx="28863" cy="29378"/>
            </a:xfrm>
            <a:custGeom>
              <a:avLst/>
              <a:gdLst/>
              <a:ahLst/>
              <a:cxnLst/>
              <a:rect l="l" t="t" r="r" b="b"/>
              <a:pathLst>
                <a:path w="1568" h="1596" extrusionOk="0">
                  <a:moveTo>
                    <a:pt x="45" y="1"/>
                  </a:moveTo>
                  <a:cubicBezTo>
                    <a:pt x="41" y="1"/>
                    <a:pt x="37" y="3"/>
                    <a:pt x="34" y="6"/>
                  </a:cubicBezTo>
                  <a:cubicBezTo>
                    <a:pt x="0" y="6"/>
                    <a:pt x="34" y="140"/>
                    <a:pt x="100" y="340"/>
                  </a:cubicBezTo>
                  <a:cubicBezTo>
                    <a:pt x="167" y="640"/>
                    <a:pt x="334" y="873"/>
                    <a:pt x="501" y="1107"/>
                  </a:cubicBezTo>
                  <a:cubicBezTo>
                    <a:pt x="701" y="1307"/>
                    <a:pt x="968" y="1474"/>
                    <a:pt x="1234" y="1541"/>
                  </a:cubicBezTo>
                  <a:cubicBezTo>
                    <a:pt x="1352" y="1580"/>
                    <a:pt x="1446" y="1596"/>
                    <a:pt x="1504" y="1596"/>
                  </a:cubicBezTo>
                  <a:cubicBezTo>
                    <a:pt x="1545" y="1596"/>
                    <a:pt x="1568" y="1588"/>
                    <a:pt x="1568" y="1574"/>
                  </a:cubicBezTo>
                  <a:cubicBezTo>
                    <a:pt x="1568" y="1507"/>
                    <a:pt x="1068" y="1407"/>
                    <a:pt x="667" y="940"/>
                  </a:cubicBezTo>
                  <a:cubicBezTo>
                    <a:pt x="467" y="740"/>
                    <a:pt x="334" y="540"/>
                    <a:pt x="234" y="273"/>
                  </a:cubicBezTo>
                  <a:cubicBezTo>
                    <a:pt x="144" y="124"/>
                    <a:pt x="81"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88;p50"/>
            <p:cNvSpPr/>
            <p:nvPr/>
          </p:nvSpPr>
          <p:spPr>
            <a:xfrm>
              <a:off x="4362605" y="1941126"/>
              <a:ext cx="364745" cy="849801"/>
            </a:xfrm>
            <a:custGeom>
              <a:avLst/>
              <a:gdLst/>
              <a:ahLst/>
              <a:cxnLst/>
              <a:rect l="l" t="t" r="r" b="b"/>
              <a:pathLst>
                <a:path w="19815" h="46166" extrusionOk="0">
                  <a:moveTo>
                    <a:pt x="13710" y="1"/>
                  </a:moveTo>
                  <a:lnTo>
                    <a:pt x="12543" y="5138"/>
                  </a:lnTo>
                  <a:lnTo>
                    <a:pt x="10241" y="7306"/>
                  </a:lnTo>
                  <a:lnTo>
                    <a:pt x="6705" y="4704"/>
                  </a:lnTo>
                  <a:lnTo>
                    <a:pt x="4470" y="401"/>
                  </a:lnTo>
                  <a:lnTo>
                    <a:pt x="3703" y="768"/>
                  </a:lnTo>
                  <a:lnTo>
                    <a:pt x="668" y="10541"/>
                  </a:lnTo>
                  <a:lnTo>
                    <a:pt x="0" y="36460"/>
                  </a:lnTo>
                  <a:cubicBezTo>
                    <a:pt x="0" y="36460"/>
                    <a:pt x="2235" y="45900"/>
                    <a:pt x="2202" y="46134"/>
                  </a:cubicBezTo>
                  <a:cubicBezTo>
                    <a:pt x="2199" y="46156"/>
                    <a:pt x="2243" y="46166"/>
                    <a:pt x="2328" y="46166"/>
                  </a:cubicBezTo>
                  <a:cubicBezTo>
                    <a:pt x="2911" y="46166"/>
                    <a:pt x="5410" y="45702"/>
                    <a:pt x="7523" y="45702"/>
                  </a:cubicBezTo>
                  <a:cubicBezTo>
                    <a:pt x="8296" y="45702"/>
                    <a:pt x="9017" y="45764"/>
                    <a:pt x="9574" y="45933"/>
                  </a:cubicBezTo>
                  <a:cubicBezTo>
                    <a:pt x="10010" y="46073"/>
                    <a:pt x="10650" y="46129"/>
                    <a:pt x="11399" y="46129"/>
                  </a:cubicBezTo>
                  <a:cubicBezTo>
                    <a:pt x="14601" y="46129"/>
                    <a:pt x="19815" y="45100"/>
                    <a:pt x="19815" y="45100"/>
                  </a:cubicBezTo>
                  <a:cubicBezTo>
                    <a:pt x="19815" y="45100"/>
                    <a:pt x="18314" y="29655"/>
                    <a:pt x="18380" y="29322"/>
                  </a:cubicBezTo>
                  <a:cubicBezTo>
                    <a:pt x="18447" y="29021"/>
                    <a:pt x="14678" y="401"/>
                    <a:pt x="14678" y="401"/>
                  </a:cubicBezTo>
                  <a:lnTo>
                    <a:pt x="1371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89;p50"/>
            <p:cNvSpPr/>
            <p:nvPr/>
          </p:nvSpPr>
          <p:spPr>
            <a:xfrm>
              <a:off x="4420939" y="2026868"/>
              <a:ext cx="130196" cy="67169"/>
            </a:xfrm>
            <a:custGeom>
              <a:avLst/>
              <a:gdLst/>
              <a:ahLst/>
              <a:cxnLst/>
              <a:rect l="l" t="t" r="r" b="b"/>
              <a:pathLst>
                <a:path w="7073" h="3649" extrusionOk="0">
                  <a:moveTo>
                    <a:pt x="3129" y="1"/>
                  </a:moveTo>
                  <a:cubicBezTo>
                    <a:pt x="3064" y="1"/>
                    <a:pt x="2999" y="5"/>
                    <a:pt x="2936" y="13"/>
                  </a:cubicBezTo>
                  <a:cubicBezTo>
                    <a:pt x="2602" y="46"/>
                    <a:pt x="2269" y="179"/>
                    <a:pt x="2002" y="380"/>
                  </a:cubicBezTo>
                  <a:cubicBezTo>
                    <a:pt x="1735" y="546"/>
                    <a:pt x="1501" y="746"/>
                    <a:pt x="1268" y="980"/>
                  </a:cubicBezTo>
                  <a:cubicBezTo>
                    <a:pt x="934" y="1380"/>
                    <a:pt x="634" y="1814"/>
                    <a:pt x="434" y="2281"/>
                  </a:cubicBezTo>
                  <a:cubicBezTo>
                    <a:pt x="301" y="2614"/>
                    <a:pt x="201" y="2948"/>
                    <a:pt x="100" y="3282"/>
                  </a:cubicBezTo>
                  <a:cubicBezTo>
                    <a:pt x="34" y="3382"/>
                    <a:pt x="0" y="3515"/>
                    <a:pt x="0" y="3649"/>
                  </a:cubicBezTo>
                  <a:cubicBezTo>
                    <a:pt x="34" y="3649"/>
                    <a:pt x="201" y="3148"/>
                    <a:pt x="601" y="2348"/>
                  </a:cubicBezTo>
                  <a:cubicBezTo>
                    <a:pt x="801" y="1914"/>
                    <a:pt x="1101" y="1480"/>
                    <a:pt x="1435" y="1113"/>
                  </a:cubicBezTo>
                  <a:cubicBezTo>
                    <a:pt x="1835" y="646"/>
                    <a:pt x="2369" y="313"/>
                    <a:pt x="2969" y="213"/>
                  </a:cubicBezTo>
                  <a:cubicBezTo>
                    <a:pt x="3028" y="204"/>
                    <a:pt x="3086" y="200"/>
                    <a:pt x="3144" y="200"/>
                  </a:cubicBezTo>
                  <a:cubicBezTo>
                    <a:pt x="3319" y="200"/>
                    <a:pt x="3495" y="238"/>
                    <a:pt x="3670" y="313"/>
                  </a:cubicBezTo>
                  <a:cubicBezTo>
                    <a:pt x="4604" y="980"/>
                    <a:pt x="5471" y="1547"/>
                    <a:pt x="6071" y="1981"/>
                  </a:cubicBezTo>
                  <a:cubicBezTo>
                    <a:pt x="6372" y="2214"/>
                    <a:pt x="6705" y="2414"/>
                    <a:pt x="7072" y="2581"/>
                  </a:cubicBezTo>
                  <a:cubicBezTo>
                    <a:pt x="6772" y="2314"/>
                    <a:pt x="6438" y="2081"/>
                    <a:pt x="6105" y="1847"/>
                  </a:cubicBezTo>
                  <a:cubicBezTo>
                    <a:pt x="5504" y="1414"/>
                    <a:pt x="4670" y="813"/>
                    <a:pt x="3736" y="146"/>
                  </a:cubicBezTo>
                  <a:cubicBezTo>
                    <a:pt x="3558" y="44"/>
                    <a:pt x="3341" y="1"/>
                    <a:pt x="3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90;p50"/>
            <p:cNvSpPr/>
            <p:nvPr/>
          </p:nvSpPr>
          <p:spPr>
            <a:xfrm>
              <a:off x="4460846" y="2582167"/>
              <a:ext cx="241948" cy="124674"/>
            </a:xfrm>
            <a:custGeom>
              <a:avLst/>
              <a:gdLst/>
              <a:ahLst/>
              <a:cxnLst/>
              <a:rect l="l" t="t" r="r" b="b"/>
              <a:pathLst>
                <a:path w="13144" h="6773" extrusionOk="0">
                  <a:moveTo>
                    <a:pt x="1" y="1"/>
                  </a:moveTo>
                  <a:lnTo>
                    <a:pt x="1" y="1"/>
                  </a:lnTo>
                  <a:cubicBezTo>
                    <a:pt x="134" y="134"/>
                    <a:pt x="267" y="267"/>
                    <a:pt x="434" y="367"/>
                  </a:cubicBezTo>
                  <a:cubicBezTo>
                    <a:pt x="701" y="634"/>
                    <a:pt x="1135" y="968"/>
                    <a:pt x="1668" y="1368"/>
                  </a:cubicBezTo>
                  <a:cubicBezTo>
                    <a:pt x="4537" y="3403"/>
                    <a:pt x="7706" y="5037"/>
                    <a:pt x="11042" y="6172"/>
                  </a:cubicBezTo>
                  <a:cubicBezTo>
                    <a:pt x="11676" y="6405"/>
                    <a:pt x="12209" y="6572"/>
                    <a:pt x="12576" y="6672"/>
                  </a:cubicBezTo>
                  <a:cubicBezTo>
                    <a:pt x="12743" y="6705"/>
                    <a:pt x="12943" y="6772"/>
                    <a:pt x="13143" y="6772"/>
                  </a:cubicBezTo>
                  <a:cubicBezTo>
                    <a:pt x="12977" y="6705"/>
                    <a:pt x="12810" y="6639"/>
                    <a:pt x="12610" y="6572"/>
                  </a:cubicBezTo>
                  <a:cubicBezTo>
                    <a:pt x="12243" y="6472"/>
                    <a:pt x="11742" y="6272"/>
                    <a:pt x="11109" y="6038"/>
                  </a:cubicBezTo>
                  <a:cubicBezTo>
                    <a:pt x="7806" y="4837"/>
                    <a:pt x="4671" y="3203"/>
                    <a:pt x="1802" y="1235"/>
                  </a:cubicBezTo>
                  <a:cubicBezTo>
                    <a:pt x="1235" y="868"/>
                    <a:pt x="801" y="534"/>
                    <a:pt x="468" y="334"/>
                  </a:cubicBezTo>
                  <a:cubicBezTo>
                    <a:pt x="334" y="201"/>
                    <a:pt x="167" y="10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91;p50"/>
            <p:cNvSpPr/>
            <p:nvPr/>
          </p:nvSpPr>
          <p:spPr>
            <a:xfrm>
              <a:off x="4546202" y="2075592"/>
              <a:ext cx="12296" cy="580885"/>
            </a:xfrm>
            <a:custGeom>
              <a:avLst/>
              <a:gdLst/>
              <a:ahLst/>
              <a:cxnLst/>
              <a:rect l="l" t="t" r="r" b="b"/>
              <a:pathLst>
                <a:path w="668" h="31557" extrusionOk="0">
                  <a:moveTo>
                    <a:pt x="267" y="1"/>
                  </a:moveTo>
                  <a:cubicBezTo>
                    <a:pt x="234" y="101"/>
                    <a:pt x="234" y="201"/>
                    <a:pt x="234" y="301"/>
                  </a:cubicBezTo>
                  <a:cubicBezTo>
                    <a:pt x="234" y="535"/>
                    <a:pt x="200" y="868"/>
                    <a:pt x="200" y="1235"/>
                  </a:cubicBezTo>
                  <a:cubicBezTo>
                    <a:pt x="167" y="2036"/>
                    <a:pt x="134" y="3203"/>
                    <a:pt x="100" y="4604"/>
                  </a:cubicBezTo>
                  <a:cubicBezTo>
                    <a:pt x="34" y="7473"/>
                    <a:pt x="0" y="11409"/>
                    <a:pt x="67" y="15779"/>
                  </a:cubicBezTo>
                  <a:cubicBezTo>
                    <a:pt x="134" y="20149"/>
                    <a:pt x="267" y="24085"/>
                    <a:pt x="367" y="26920"/>
                  </a:cubicBezTo>
                  <a:cubicBezTo>
                    <a:pt x="434" y="28354"/>
                    <a:pt x="501" y="29522"/>
                    <a:pt x="534" y="30323"/>
                  </a:cubicBezTo>
                  <a:cubicBezTo>
                    <a:pt x="567" y="30689"/>
                    <a:pt x="601" y="30990"/>
                    <a:pt x="601" y="31223"/>
                  </a:cubicBezTo>
                  <a:cubicBezTo>
                    <a:pt x="601" y="31323"/>
                    <a:pt x="634" y="31423"/>
                    <a:pt x="634" y="31557"/>
                  </a:cubicBezTo>
                  <a:cubicBezTo>
                    <a:pt x="667" y="31423"/>
                    <a:pt x="667" y="31323"/>
                    <a:pt x="634" y="31223"/>
                  </a:cubicBezTo>
                  <a:lnTo>
                    <a:pt x="634" y="30323"/>
                  </a:lnTo>
                  <a:cubicBezTo>
                    <a:pt x="634" y="29489"/>
                    <a:pt x="601" y="28321"/>
                    <a:pt x="534" y="26920"/>
                  </a:cubicBezTo>
                  <a:cubicBezTo>
                    <a:pt x="467" y="24085"/>
                    <a:pt x="367" y="20115"/>
                    <a:pt x="300" y="15779"/>
                  </a:cubicBezTo>
                  <a:cubicBezTo>
                    <a:pt x="234" y="11409"/>
                    <a:pt x="234" y="7473"/>
                    <a:pt x="267" y="4604"/>
                  </a:cubicBezTo>
                  <a:lnTo>
                    <a:pt x="267" y="1235"/>
                  </a:lnTo>
                  <a:lnTo>
                    <a:pt x="267" y="334"/>
                  </a:lnTo>
                  <a:cubicBezTo>
                    <a:pt x="267" y="234"/>
                    <a:pt x="267" y="134"/>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92;p50"/>
            <p:cNvSpPr/>
            <p:nvPr/>
          </p:nvSpPr>
          <p:spPr>
            <a:xfrm>
              <a:off x="4578120" y="2658300"/>
              <a:ext cx="6167" cy="109322"/>
            </a:xfrm>
            <a:custGeom>
              <a:avLst/>
              <a:gdLst/>
              <a:ahLst/>
              <a:cxnLst/>
              <a:rect l="l" t="t" r="r" b="b"/>
              <a:pathLst>
                <a:path w="335" h="5939" extrusionOk="0">
                  <a:moveTo>
                    <a:pt x="68" y="1"/>
                  </a:moveTo>
                  <a:cubicBezTo>
                    <a:pt x="1" y="1002"/>
                    <a:pt x="1" y="2002"/>
                    <a:pt x="68" y="2970"/>
                  </a:cubicBezTo>
                  <a:cubicBezTo>
                    <a:pt x="68" y="3970"/>
                    <a:pt x="134" y="4971"/>
                    <a:pt x="268" y="5938"/>
                  </a:cubicBezTo>
                  <a:cubicBezTo>
                    <a:pt x="334" y="4971"/>
                    <a:pt x="334" y="3970"/>
                    <a:pt x="268" y="2970"/>
                  </a:cubicBezTo>
                  <a:cubicBezTo>
                    <a:pt x="268" y="1969"/>
                    <a:pt x="234" y="1002"/>
                    <a:pt x="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93;p50"/>
            <p:cNvSpPr/>
            <p:nvPr/>
          </p:nvSpPr>
          <p:spPr>
            <a:xfrm>
              <a:off x="4549883" y="2020333"/>
              <a:ext cx="85374" cy="60818"/>
            </a:xfrm>
            <a:custGeom>
              <a:avLst/>
              <a:gdLst/>
              <a:ahLst/>
              <a:cxnLst/>
              <a:rect l="l" t="t" r="r" b="b"/>
              <a:pathLst>
                <a:path w="4638" h="3304" extrusionOk="0">
                  <a:moveTo>
                    <a:pt x="3303" y="1"/>
                  </a:moveTo>
                  <a:lnTo>
                    <a:pt x="3169" y="67"/>
                  </a:lnTo>
                  <a:lnTo>
                    <a:pt x="2869" y="368"/>
                  </a:lnTo>
                  <a:cubicBezTo>
                    <a:pt x="1235" y="1769"/>
                    <a:pt x="0" y="2936"/>
                    <a:pt x="67" y="3003"/>
                  </a:cubicBezTo>
                  <a:cubicBezTo>
                    <a:pt x="367" y="2803"/>
                    <a:pt x="634" y="2536"/>
                    <a:pt x="934" y="2302"/>
                  </a:cubicBezTo>
                  <a:lnTo>
                    <a:pt x="3003" y="534"/>
                  </a:lnTo>
                  <a:lnTo>
                    <a:pt x="3224" y="335"/>
                  </a:lnTo>
                  <a:lnTo>
                    <a:pt x="3224" y="335"/>
                  </a:lnTo>
                  <a:cubicBezTo>
                    <a:pt x="3573" y="1178"/>
                    <a:pt x="3917" y="1897"/>
                    <a:pt x="4170" y="2436"/>
                  </a:cubicBezTo>
                  <a:cubicBezTo>
                    <a:pt x="4303" y="2736"/>
                    <a:pt x="4437" y="3036"/>
                    <a:pt x="4637" y="3303"/>
                  </a:cubicBezTo>
                  <a:cubicBezTo>
                    <a:pt x="4537" y="3003"/>
                    <a:pt x="4437" y="2669"/>
                    <a:pt x="4303" y="2369"/>
                  </a:cubicBezTo>
                  <a:cubicBezTo>
                    <a:pt x="4070" y="1802"/>
                    <a:pt x="3736" y="1001"/>
                    <a:pt x="3336" y="134"/>
                  </a:cubicBez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94;p50"/>
            <p:cNvSpPr/>
            <p:nvPr/>
          </p:nvSpPr>
          <p:spPr>
            <a:xfrm>
              <a:off x="4107790" y="2118519"/>
              <a:ext cx="217374" cy="493026"/>
            </a:xfrm>
            <a:custGeom>
              <a:avLst/>
              <a:gdLst/>
              <a:ahLst/>
              <a:cxnLst/>
              <a:rect l="l" t="t" r="r" b="b"/>
              <a:pathLst>
                <a:path w="11809" h="26784" extrusionOk="0">
                  <a:moveTo>
                    <a:pt x="4928" y="1"/>
                  </a:moveTo>
                  <a:cubicBezTo>
                    <a:pt x="4909" y="1"/>
                    <a:pt x="4890" y="2"/>
                    <a:pt x="4870" y="4"/>
                  </a:cubicBezTo>
                  <a:lnTo>
                    <a:pt x="1001" y="16983"/>
                  </a:lnTo>
                  <a:lnTo>
                    <a:pt x="0" y="20385"/>
                  </a:lnTo>
                  <a:cubicBezTo>
                    <a:pt x="0" y="20385"/>
                    <a:pt x="134" y="26523"/>
                    <a:pt x="3269" y="26756"/>
                  </a:cubicBezTo>
                  <a:cubicBezTo>
                    <a:pt x="3489" y="26775"/>
                    <a:pt x="3711" y="26784"/>
                    <a:pt x="3932" y="26784"/>
                  </a:cubicBezTo>
                  <a:cubicBezTo>
                    <a:pt x="6866" y="26784"/>
                    <a:pt x="9807" y="25255"/>
                    <a:pt x="9807" y="25255"/>
                  </a:cubicBezTo>
                  <a:lnTo>
                    <a:pt x="11809" y="20619"/>
                  </a:lnTo>
                  <a:lnTo>
                    <a:pt x="8940" y="15982"/>
                  </a:lnTo>
                  <a:cubicBezTo>
                    <a:pt x="8940" y="15982"/>
                    <a:pt x="7266" y="1"/>
                    <a:pt x="4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95;p50"/>
            <p:cNvSpPr/>
            <p:nvPr/>
          </p:nvSpPr>
          <p:spPr>
            <a:xfrm>
              <a:off x="4189446" y="1967522"/>
              <a:ext cx="245022" cy="1085030"/>
            </a:xfrm>
            <a:custGeom>
              <a:avLst/>
              <a:gdLst/>
              <a:ahLst/>
              <a:cxnLst/>
              <a:rect l="l" t="t" r="r" b="b"/>
              <a:pathLst>
                <a:path w="13311" h="58945" extrusionOk="0">
                  <a:moveTo>
                    <a:pt x="12910" y="1"/>
                  </a:moveTo>
                  <a:lnTo>
                    <a:pt x="8407" y="4237"/>
                  </a:lnTo>
                  <a:cubicBezTo>
                    <a:pt x="8407" y="4237"/>
                    <a:pt x="4938" y="4838"/>
                    <a:pt x="2236" y="5572"/>
                  </a:cubicBezTo>
                  <a:cubicBezTo>
                    <a:pt x="1468" y="5772"/>
                    <a:pt x="1068" y="6072"/>
                    <a:pt x="434" y="8207"/>
                  </a:cubicBezTo>
                  <a:cubicBezTo>
                    <a:pt x="1" y="9641"/>
                    <a:pt x="4004" y="37995"/>
                    <a:pt x="4004" y="37995"/>
                  </a:cubicBezTo>
                  <a:lnTo>
                    <a:pt x="1502" y="55808"/>
                  </a:lnTo>
                  <a:cubicBezTo>
                    <a:pt x="1502" y="55808"/>
                    <a:pt x="2608" y="58944"/>
                    <a:pt x="4782" y="58944"/>
                  </a:cubicBezTo>
                  <a:cubicBezTo>
                    <a:pt x="5251" y="58944"/>
                    <a:pt x="5770" y="58798"/>
                    <a:pt x="6339" y="58443"/>
                  </a:cubicBezTo>
                  <a:cubicBezTo>
                    <a:pt x="9541" y="56441"/>
                    <a:pt x="10175" y="52038"/>
                    <a:pt x="11042" y="48035"/>
                  </a:cubicBezTo>
                  <a:cubicBezTo>
                    <a:pt x="11909" y="43999"/>
                    <a:pt x="13310" y="30956"/>
                    <a:pt x="13310" y="27321"/>
                  </a:cubicBezTo>
                  <a:cubicBezTo>
                    <a:pt x="13310" y="23685"/>
                    <a:pt x="12543" y="6239"/>
                    <a:pt x="12543" y="5838"/>
                  </a:cubicBezTo>
                  <a:cubicBezTo>
                    <a:pt x="12543" y="5472"/>
                    <a:pt x="12910" y="1"/>
                    <a:pt x="129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96;p50"/>
            <p:cNvSpPr/>
            <p:nvPr/>
          </p:nvSpPr>
          <p:spPr>
            <a:xfrm>
              <a:off x="4247172" y="2045846"/>
              <a:ext cx="85981" cy="354584"/>
            </a:xfrm>
            <a:custGeom>
              <a:avLst/>
              <a:gdLst/>
              <a:ahLst/>
              <a:cxnLst/>
              <a:rect l="l" t="t" r="r" b="b"/>
              <a:pathLst>
                <a:path w="4671" h="19263" extrusionOk="0">
                  <a:moveTo>
                    <a:pt x="3756" y="0"/>
                  </a:moveTo>
                  <a:cubicBezTo>
                    <a:pt x="2770" y="0"/>
                    <a:pt x="1817" y="288"/>
                    <a:pt x="1001" y="850"/>
                  </a:cubicBezTo>
                  <a:lnTo>
                    <a:pt x="0" y="19263"/>
                  </a:lnTo>
                  <a:lnTo>
                    <a:pt x="2502" y="19263"/>
                  </a:lnTo>
                  <a:lnTo>
                    <a:pt x="4670" y="82"/>
                  </a:lnTo>
                  <a:cubicBezTo>
                    <a:pt x="4364" y="27"/>
                    <a:pt x="4058"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97;p50"/>
            <p:cNvSpPr/>
            <p:nvPr/>
          </p:nvSpPr>
          <p:spPr>
            <a:xfrm>
              <a:off x="4166731" y="2399951"/>
              <a:ext cx="103781" cy="134964"/>
            </a:xfrm>
            <a:custGeom>
              <a:avLst/>
              <a:gdLst/>
              <a:ahLst/>
              <a:cxnLst/>
              <a:rect l="l" t="t" r="r" b="b"/>
              <a:pathLst>
                <a:path w="5638" h="7332" extrusionOk="0">
                  <a:moveTo>
                    <a:pt x="5292" y="1"/>
                  </a:moveTo>
                  <a:cubicBezTo>
                    <a:pt x="5179" y="1"/>
                    <a:pt x="5071" y="9"/>
                    <a:pt x="4971" y="26"/>
                  </a:cubicBezTo>
                  <a:cubicBezTo>
                    <a:pt x="4537" y="26"/>
                    <a:pt x="3937" y="59"/>
                    <a:pt x="3203" y="126"/>
                  </a:cubicBezTo>
                  <a:lnTo>
                    <a:pt x="3169" y="126"/>
                  </a:lnTo>
                  <a:lnTo>
                    <a:pt x="3136" y="159"/>
                  </a:lnTo>
                  <a:cubicBezTo>
                    <a:pt x="2469" y="826"/>
                    <a:pt x="1869" y="1560"/>
                    <a:pt x="1301" y="2361"/>
                  </a:cubicBezTo>
                  <a:cubicBezTo>
                    <a:pt x="901" y="2895"/>
                    <a:pt x="568" y="3528"/>
                    <a:pt x="301" y="4162"/>
                  </a:cubicBezTo>
                  <a:cubicBezTo>
                    <a:pt x="134" y="4696"/>
                    <a:pt x="1" y="5263"/>
                    <a:pt x="1" y="5830"/>
                  </a:cubicBezTo>
                  <a:cubicBezTo>
                    <a:pt x="1" y="6230"/>
                    <a:pt x="67" y="6597"/>
                    <a:pt x="201" y="6964"/>
                  </a:cubicBezTo>
                  <a:cubicBezTo>
                    <a:pt x="234" y="7098"/>
                    <a:pt x="301" y="7231"/>
                    <a:pt x="367" y="7331"/>
                  </a:cubicBezTo>
                  <a:cubicBezTo>
                    <a:pt x="234" y="6864"/>
                    <a:pt x="167" y="6330"/>
                    <a:pt x="167" y="5830"/>
                  </a:cubicBezTo>
                  <a:cubicBezTo>
                    <a:pt x="201" y="5296"/>
                    <a:pt x="301" y="4729"/>
                    <a:pt x="501" y="4229"/>
                  </a:cubicBezTo>
                  <a:cubicBezTo>
                    <a:pt x="768" y="3595"/>
                    <a:pt x="1101" y="3028"/>
                    <a:pt x="1468" y="2461"/>
                  </a:cubicBezTo>
                  <a:cubicBezTo>
                    <a:pt x="2026" y="1706"/>
                    <a:pt x="2617" y="983"/>
                    <a:pt x="3240" y="292"/>
                  </a:cubicBezTo>
                  <a:lnTo>
                    <a:pt x="3240" y="292"/>
                  </a:lnTo>
                  <a:cubicBezTo>
                    <a:pt x="3939" y="226"/>
                    <a:pt x="4538" y="192"/>
                    <a:pt x="4971" y="126"/>
                  </a:cubicBezTo>
                  <a:cubicBezTo>
                    <a:pt x="5204" y="126"/>
                    <a:pt x="5404" y="93"/>
                    <a:pt x="5638" y="26"/>
                  </a:cubicBezTo>
                  <a:cubicBezTo>
                    <a:pt x="5521" y="9"/>
                    <a:pt x="5404" y="1"/>
                    <a:pt x="5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98;p50"/>
            <p:cNvSpPr/>
            <p:nvPr/>
          </p:nvSpPr>
          <p:spPr>
            <a:xfrm>
              <a:off x="4284005" y="2674278"/>
              <a:ext cx="63267" cy="31330"/>
            </a:xfrm>
            <a:custGeom>
              <a:avLst/>
              <a:gdLst/>
              <a:ahLst/>
              <a:cxnLst/>
              <a:rect l="l" t="t" r="r" b="b"/>
              <a:pathLst>
                <a:path w="3437" h="1702" extrusionOk="0">
                  <a:moveTo>
                    <a:pt x="3437" y="0"/>
                  </a:moveTo>
                  <a:cubicBezTo>
                    <a:pt x="2836" y="234"/>
                    <a:pt x="2269" y="534"/>
                    <a:pt x="1735" y="867"/>
                  </a:cubicBezTo>
                  <a:cubicBezTo>
                    <a:pt x="1135" y="1101"/>
                    <a:pt x="568" y="1401"/>
                    <a:pt x="1" y="1701"/>
                  </a:cubicBezTo>
                  <a:cubicBezTo>
                    <a:pt x="1268" y="1401"/>
                    <a:pt x="2436" y="801"/>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99;p50"/>
            <p:cNvSpPr/>
            <p:nvPr/>
          </p:nvSpPr>
          <p:spPr>
            <a:xfrm>
              <a:off x="4126824" y="2770678"/>
              <a:ext cx="160274" cy="572897"/>
            </a:xfrm>
            <a:custGeom>
              <a:avLst/>
              <a:gdLst/>
              <a:ahLst/>
              <a:cxnLst/>
              <a:rect l="l" t="t" r="r" b="b"/>
              <a:pathLst>
                <a:path w="8707" h="31123" extrusionOk="0">
                  <a:moveTo>
                    <a:pt x="5638" y="0"/>
                  </a:moveTo>
                  <a:lnTo>
                    <a:pt x="0" y="21582"/>
                  </a:lnTo>
                  <a:lnTo>
                    <a:pt x="1134" y="29888"/>
                  </a:lnTo>
                  <a:lnTo>
                    <a:pt x="4904" y="28854"/>
                  </a:lnTo>
                  <a:lnTo>
                    <a:pt x="8707" y="31122"/>
                  </a:lnTo>
                  <a:lnTo>
                    <a:pt x="81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700;p50"/>
            <p:cNvSpPr/>
            <p:nvPr/>
          </p:nvSpPr>
          <p:spPr>
            <a:xfrm>
              <a:off x="4126824" y="3145823"/>
              <a:ext cx="157826" cy="63285"/>
            </a:xfrm>
            <a:custGeom>
              <a:avLst/>
              <a:gdLst/>
              <a:ahLst/>
              <a:cxnLst/>
              <a:rect l="l" t="t" r="r" b="b"/>
              <a:pathLst>
                <a:path w="8574" h="3438" extrusionOk="0">
                  <a:moveTo>
                    <a:pt x="3487" y="0"/>
                  </a:moveTo>
                  <a:cubicBezTo>
                    <a:pt x="3259" y="0"/>
                    <a:pt x="3029" y="34"/>
                    <a:pt x="2802" y="102"/>
                  </a:cubicBezTo>
                  <a:cubicBezTo>
                    <a:pt x="2302" y="268"/>
                    <a:pt x="1835" y="468"/>
                    <a:pt x="1368" y="735"/>
                  </a:cubicBezTo>
                  <a:cubicBezTo>
                    <a:pt x="934" y="935"/>
                    <a:pt x="467" y="1102"/>
                    <a:pt x="0" y="1202"/>
                  </a:cubicBezTo>
                  <a:cubicBezTo>
                    <a:pt x="67" y="1219"/>
                    <a:pt x="134" y="1227"/>
                    <a:pt x="200" y="1227"/>
                  </a:cubicBezTo>
                  <a:cubicBezTo>
                    <a:pt x="267" y="1227"/>
                    <a:pt x="334" y="1219"/>
                    <a:pt x="401" y="1202"/>
                  </a:cubicBezTo>
                  <a:cubicBezTo>
                    <a:pt x="768" y="1136"/>
                    <a:pt x="1101" y="1036"/>
                    <a:pt x="1435" y="902"/>
                  </a:cubicBezTo>
                  <a:cubicBezTo>
                    <a:pt x="1902" y="669"/>
                    <a:pt x="2369" y="435"/>
                    <a:pt x="2869" y="302"/>
                  </a:cubicBezTo>
                  <a:cubicBezTo>
                    <a:pt x="3062" y="234"/>
                    <a:pt x="3266" y="200"/>
                    <a:pt x="3471" y="200"/>
                  </a:cubicBezTo>
                  <a:cubicBezTo>
                    <a:pt x="3870" y="200"/>
                    <a:pt x="4273" y="326"/>
                    <a:pt x="4604" y="569"/>
                  </a:cubicBezTo>
                  <a:cubicBezTo>
                    <a:pt x="4870" y="735"/>
                    <a:pt x="5137" y="935"/>
                    <a:pt x="5404" y="1136"/>
                  </a:cubicBezTo>
                  <a:cubicBezTo>
                    <a:pt x="5638" y="1369"/>
                    <a:pt x="5871" y="1536"/>
                    <a:pt x="6105" y="1736"/>
                  </a:cubicBezTo>
                  <a:cubicBezTo>
                    <a:pt x="6572" y="2103"/>
                    <a:pt x="7005" y="2403"/>
                    <a:pt x="7372" y="2670"/>
                  </a:cubicBezTo>
                  <a:cubicBezTo>
                    <a:pt x="7739" y="2937"/>
                    <a:pt x="8173" y="3204"/>
                    <a:pt x="8573" y="3437"/>
                  </a:cubicBezTo>
                  <a:cubicBezTo>
                    <a:pt x="8240" y="3104"/>
                    <a:pt x="7873" y="2803"/>
                    <a:pt x="7506" y="2537"/>
                  </a:cubicBezTo>
                  <a:lnTo>
                    <a:pt x="6238" y="1569"/>
                  </a:lnTo>
                  <a:cubicBezTo>
                    <a:pt x="6005" y="1402"/>
                    <a:pt x="5771" y="1169"/>
                    <a:pt x="5538" y="969"/>
                  </a:cubicBezTo>
                  <a:cubicBezTo>
                    <a:pt x="5271" y="769"/>
                    <a:pt x="5004" y="535"/>
                    <a:pt x="4737" y="368"/>
                  </a:cubicBezTo>
                  <a:cubicBezTo>
                    <a:pt x="4363" y="126"/>
                    <a:pt x="3930" y="0"/>
                    <a:pt x="3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701;p50"/>
            <p:cNvSpPr/>
            <p:nvPr/>
          </p:nvSpPr>
          <p:spPr>
            <a:xfrm>
              <a:off x="4196202" y="2767604"/>
              <a:ext cx="58959" cy="380704"/>
            </a:xfrm>
            <a:custGeom>
              <a:avLst/>
              <a:gdLst/>
              <a:ahLst/>
              <a:cxnLst/>
              <a:rect l="l" t="t" r="r" b="b"/>
              <a:pathLst>
                <a:path w="3203" h="20682" extrusionOk="0">
                  <a:moveTo>
                    <a:pt x="3136" y="0"/>
                  </a:moveTo>
                  <a:lnTo>
                    <a:pt x="3136" y="0"/>
                  </a:lnTo>
                  <a:cubicBezTo>
                    <a:pt x="3070" y="0"/>
                    <a:pt x="2336" y="4604"/>
                    <a:pt x="1502" y="10308"/>
                  </a:cubicBezTo>
                  <a:cubicBezTo>
                    <a:pt x="634" y="16045"/>
                    <a:pt x="1" y="20649"/>
                    <a:pt x="67" y="20682"/>
                  </a:cubicBezTo>
                  <a:cubicBezTo>
                    <a:pt x="134" y="20682"/>
                    <a:pt x="868" y="16045"/>
                    <a:pt x="1702" y="10341"/>
                  </a:cubicBezTo>
                  <a:cubicBezTo>
                    <a:pt x="2569" y="4637"/>
                    <a:pt x="3203" y="0"/>
                    <a:pt x="3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702;p50"/>
            <p:cNvSpPr/>
            <p:nvPr/>
          </p:nvSpPr>
          <p:spPr>
            <a:xfrm>
              <a:off x="4196828" y="3147682"/>
              <a:ext cx="20267" cy="154144"/>
            </a:xfrm>
            <a:custGeom>
              <a:avLst/>
              <a:gdLst/>
              <a:ahLst/>
              <a:cxnLst/>
              <a:rect l="l" t="t" r="r" b="b"/>
              <a:pathLst>
                <a:path w="1101" h="8374" extrusionOk="0">
                  <a:moveTo>
                    <a:pt x="33" y="1"/>
                  </a:moveTo>
                  <a:lnTo>
                    <a:pt x="33" y="1"/>
                  </a:lnTo>
                  <a:cubicBezTo>
                    <a:pt x="0" y="434"/>
                    <a:pt x="33" y="834"/>
                    <a:pt x="100" y="1268"/>
                  </a:cubicBezTo>
                  <a:cubicBezTo>
                    <a:pt x="167" y="2035"/>
                    <a:pt x="267" y="3069"/>
                    <a:pt x="434" y="4204"/>
                  </a:cubicBezTo>
                  <a:cubicBezTo>
                    <a:pt x="600" y="5371"/>
                    <a:pt x="734" y="6405"/>
                    <a:pt x="867" y="7172"/>
                  </a:cubicBezTo>
                  <a:cubicBezTo>
                    <a:pt x="901" y="7573"/>
                    <a:pt x="967" y="8006"/>
                    <a:pt x="1101" y="8373"/>
                  </a:cubicBezTo>
                  <a:cubicBezTo>
                    <a:pt x="1101" y="7973"/>
                    <a:pt x="1067" y="7539"/>
                    <a:pt x="1001" y="7139"/>
                  </a:cubicBezTo>
                  <a:cubicBezTo>
                    <a:pt x="934" y="6372"/>
                    <a:pt x="834" y="5338"/>
                    <a:pt x="667" y="4170"/>
                  </a:cubicBezTo>
                  <a:cubicBezTo>
                    <a:pt x="500" y="3036"/>
                    <a:pt x="367" y="1969"/>
                    <a:pt x="234" y="1235"/>
                  </a:cubicBezTo>
                  <a:cubicBezTo>
                    <a:pt x="200" y="801"/>
                    <a:pt x="133" y="401"/>
                    <a:pt x="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703;p50"/>
            <p:cNvSpPr/>
            <p:nvPr/>
          </p:nvSpPr>
          <p:spPr>
            <a:xfrm>
              <a:off x="4333135" y="2007448"/>
              <a:ext cx="92111" cy="556937"/>
            </a:xfrm>
            <a:custGeom>
              <a:avLst/>
              <a:gdLst/>
              <a:ahLst/>
              <a:cxnLst/>
              <a:rect l="l" t="t" r="r" b="b"/>
              <a:pathLst>
                <a:path w="5004" h="30256" extrusionOk="0">
                  <a:moveTo>
                    <a:pt x="2869" y="0"/>
                  </a:moveTo>
                  <a:lnTo>
                    <a:pt x="2869" y="0"/>
                  </a:lnTo>
                  <a:cubicBezTo>
                    <a:pt x="2802" y="100"/>
                    <a:pt x="2736" y="200"/>
                    <a:pt x="2669" y="334"/>
                  </a:cubicBezTo>
                  <a:cubicBezTo>
                    <a:pt x="2535" y="534"/>
                    <a:pt x="2335" y="867"/>
                    <a:pt x="2102" y="1234"/>
                  </a:cubicBezTo>
                  <a:lnTo>
                    <a:pt x="67" y="4704"/>
                  </a:lnTo>
                  <a:lnTo>
                    <a:pt x="0" y="4804"/>
                  </a:lnTo>
                  <a:lnTo>
                    <a:pt x="2095" y="4804"/>
                  </a:lnTo>
                  <a:lnTo>
                    <a:pt x="67" y="9907"/>
                  </a:lnTo>
                  <a:lnTo>
                    <a:pt x="67" y="9941"/>
                  </a:lnTo>
                  <a:lnTo>
                    <a:pt x="67" y="9974"/>
                  </a:lnTo>
                  <a:cubicBezTo>
                    <a:pt x="334" y="11175"/>
                    <a:pt x="634" y="12442"/>
                    <a:pt x="968" y="13743"/>
                  </a:cubicBezTo>
                  <a:lnTo>
                    <a:pt x="3770" y="25452"/>
                  </a:lnTo>
                  <a:cubicBezTo>
                    <a:pt x="4137" y="26919"/>
                    <a:pt x="4437" y="28120"/>
                    <a:pt x="4637" y="28988"/>
                  </a:cubicBezTo>
                  <a:lnTo>
                    <a:pt x="4904" y="29955"/>
                  </a:lnTo>
                  <a:cubicBezTo>
                    <a:pt x="4870" y="29721"/>
                    <a:pt x="4804" y="29388"/>
                    <a:pt x="4704" y="28988"/>
                  </a:cubicBezTo>
                  <a:lnTo>
                    <a:pt x="3903" y="25418"/>
                  </a:lnTo>
                  <a:lnTo>
                    <a:pt x="1168" y="13710"/>
                  </a:lnTo>
                  <a:lnTo>
                    <a:pt x="277" y="9982"/>
                  </a:lnTo>
                  <a:lnTo>
                    <a:pt x="2302" y="4770"/>
                  </a:lnTo>
                  <a:lnTo>
                    <a:pt x="2369" y="4670"/>
                  </a:lnTo>
                  <a:lnTo>
                    <a:pt x="257" y="4670"/>
                  </a:lnTo>
                  <a:lnTo>
                    <a:pt x="2169" y="1301"/>
                  </a:lnTo>
                  <a:lnTo>
                    <a:pt x="2702" y="334"/>
                  </a:lnTo>
                  <a:cubicBezTo>
                    <a:pt x="2769" y="234"/>
                    <a:pt x="2836" y="134"/>
                    <a:pt x="2869" y="0"/>
                  </a:cubicBezTo>
                  <a:close/>
                  <a:moveTo>
                    <a:pt x="4904" y="29955"/>
                  </a:moveTo>
                  <a:cubicBezTo>
                    <a:pt x="4904" y="30055"/>
                    <a:pt x="4937" y="30155"/>
                    <a:pt x="5004" y="30255"/>
                  </a:cubicBezTo>
                  <a:cubicBezTo>
                    <a:pt x="4971" y="30155"/>
                    <a:pt x="4937" y="30055"/>
                    <a:pt x="4904" y="299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704;p50"/>
            <p:cNvSpPr/>
            <p:nvPr/>
          </p:nvSpPr>
          <p:spPr>
            <a:xfrm>
              <a:off x="4230587" y="2583400"/>
              <a:ext cx="58352" cy="187296"/>
            </a:xfrm>
            <a:custGeom>
              <a:avLst/>
              <a:gdLst/>
              <a:ahLst/>
              <a:cxnLst/>
              <a:rect l="l" t="t" r="r" b="b"/>
              <a:pathLst>
                <a:path w="3170" h="10175" extrusionOk="0">
                  <a:moveTo>
                    <a:pt x="3170" y="0"/>
                  </a:moveTo>
                  <a:lnTo>
                    <a:pt x="835" y="934"/>
                  </a:lnTo>
                  <a:cubicBezTo>
                    <a:pt x="835" y="934"/>
                    <a:pt x="1" y="9974"/>
                    <a:pt x="1" y="10174"/>
                  </a:cubicBezTo>
                  <a:lnTo>
                    <a:pt x="2536" y="10174"/>
                  </a:lnTo>
                  <a:lnTo>
                    <a:pt x="3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705;p50"/>
            <p:cNvSpPr/>
            <p:nvPr/>
          </p:nvSpPr>
          <p:spPr>
            <a:xfrm>
              <a:off x="4149539" y="2515845"/>
              <a:ext cx="163956" cy="99382"/>
            </a:xfrm>
            <a:custGeom>
              <a:avLst/>
              <a:gdLst/>
              <a:ahLst/>
              <a:cxnLst/>
              <a:rect l="l" t="t" r="r" b="b"/>
              <a:pathLst>
                <a:path w="8907" h="5399" extrusionOk="0">
                  <a:moveTo>
                    <a:pt x="8740" y="1"/>
                  </a:moveTo>
                  <a:cubicBezTo>
                    <a:pt x="8740" y="168"/>
                    <a:pt x="8740" y="301"/>
                    <a:pt x="8773" y="468"/>
                  </a:cubicBezTo>
                  <a:cubicBezTo>
                    <a:pt x="8807" y="902"/>
                    <a:pt x="8773" y="1335"/>
                    <a:pt x="8740" y="1769"/>
                  </a:cubicBezTo>
                  <a:cubicBezTo>
                    <a:pt x="8673" y="2369"/>
                    <a:pt x="8373" y="2970"/>
                    <a:pt x="7906" y="3370"/>
                  </a:cubicBezTo>
                  <a:cubicBezTo>
                    <a:pt x="7272" y="3804"/>
                    <a:pt x="6572" y="4137"/>
                    <a:pt x="5838" y="4371"/>
                  </a:cubicBezTo>
                  <a:cubicBezTo>
                    <a:pt x="5104" y="4638"/>
                    <a:pt x="4337" y="4871"/>
                    <a:pt x="3603" y="5071"/>
                  </a:cubicBezTo>
                  <a:cubicBezTo>
                    <a:pt x="3119" y="5173"/>
                    <a:pt x="2635" y="5217"/>
                    <a:pt x="2151" y="5217"/>
                  </a:cubicBezTo>
                  <a:cubicBezTo>
                    <a:pt x="2001" y="5217"/>
                    <a:pt x="1851" y="5213"/>
                    <a:pt x="1702" y="5205"/>
                  </a:cubicBezTo>
                  <a:cubicBezTo>
                    <a:pt x="1101" y="5171"/>
                    <a:pt x="534" y="5038"/>
                    <a:pt x="1" y="4838"/>
                  </a:cubicBezTo>
                  <a:lnTo>
                    <a:pt x="1" y="4838"/>
                  </a:lnTo>
                  <a:cubicBezTo>
                    <a:pt x="101" y="4938"/>
                    <a:pt x="267" y="5005"/>
                    <a:pt x="401" y="5071"/>
                  </a:cubicBezTo>
                  <a:cubicBezTo>
                    <a:pt x="801" y="5238"/>
                    <a:pt x="1235" y="5338"/>
                    <a:pt x="1668" y="5371"/>
                  </a:cubicBezTo>
                  <a:cubicBezTo>
                    <a:pt x="1855" y="5390"/>
                    <a:pt x="2038" y="5398"/>
                    <a:pt x="2221" y="5398"/>
                  </a:cubicBezTo>
                  <a:cubicBezTo>
                    <a:pt x="2692" y="5398"/>
                    <a:pt x="3156" y="5344"/>
                    <a:pt x="3636" y="5271"/>
                  </a:cubicBezTo>
                  <a:cubicBezTo>
                    <a:pt x="4404" y="5071"/>
                    <a:pt x="5171" y="4838"/>
                    <a:pt x="5905" y="4571"/>
                  </a:cubicBezTo>
                  <a:cubicBezTo>
                    <a:pt x="6639" y="4337"/>
                    <a:pt x="7372" y="3970"/>
                    <a:pt x="8040" y="3537"/>
                  </a:cubicBezTo>
                  <a:cubicBezTo>
                    <a:pt x="8306" y="3303"/>
                    <a:pt x="8540" y="3003"/>
                    <a:pt x="8673" y="2670"/>
                  </a:cubicBezTo>
                  <a:cubicBezTo>
                    <a:pt x="8773" y="2369"/>
                    <a:pt x="8874" y="2069"/>
                    <a:pt x="8874" y="1769"/>
                  </a:cubicBezTo>
                  <a:cubicBezTo>
                    <a:pt x="8907" y="1335"/>
                    <a:pt x="8907" y="902"/>
                    <a:pt x="8840" y="468"/>
                  </a:cubicBezTo>
                  <a:cubicBezTo>
                    <a:pt x="8807" y="301"/>
                    <a:pt x="8773" y="134"/>
                    <a:pt x="8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706;p50"/>
            <p:cNvSpPr/>
            <p:nvPr/>
          </p:nvSpPr>
          <p:spPr>
            <a:xfrm>
              <a:off x="4249013" y="2421911"/>
              <a:ext cx="16604" cy="137559"/>
            </a:xfrm>
            <a:custGeom>
              <a:avLst/>
              <a:gdLst/>
              <a:ahLst/>
              <a:cxnLst/>
              <a:rect l="l" t="t" r="r" b="b"/>
              <a:pathLst>
                <a:path w="902" h="7473" extrusionOk="0">
                  <a:moveTo>
                    <a:pt x="201" y="0"/>
                  </a:moveTo>
                  <a:cubicBezTo>
                    <a:pt x="100" y="367"/>
                    <a:pt x="67" y="734"/>
                    <a:pt x="34" y="1101"/>
                  </a:cubicBezTo>
                  <a:cubicBezTo>
                    <a:pt x="0" y="2002"/>
                    <a:pt x="34" y="2902"/>
                    <a:pt x="167" y="3770"/>
                  </a:cubicBezTo>
                  <a:cubicBezTo>
                    <a:pt x="334" y="4804"/>
                    <a:pt x="501" y="5738"/>
                    <a:pt x="634" y="6405"/>
                  </a:cubicBezTo>
                  <a:cubicBezTo>
                    <a:pt x="701" y="6772"/>
                    <a:pt x="768" y="7139"/>
                    <a:pt x="901" y="7472"/>
                  </a:cubicBezTo>
                  <a:cubicBezTo>
                    <a:pt x="901" y="7105"/>
                    <a:pt x="868" y="6738"/>
                    <a:pt x="801" y="6372"/>
                  </a:cubicBezTo>
                  <a:cubicBezTo>
                    <a:pt x="701" y="5704"/>
                    <a:pt x="534" y="4770"/>
                    <a:pt x="401" y="3736"/>
                  </a:cubicBezTo>
                  <a:cubicBezTo>
                    <a:pt x="267" y="2869"/>
                    <a:pt x="201" y="2002"/>
                    <a:pt x="201" y="1101"/>
                  </a:cubicBezTo>
                  <a:cubicBezTo>
                    <a:pt x="234" y="734"/>
                    <a:pt x="234" y="367"/>
                    <a:pt x="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707;p50"/>
            <p:cNvSpPr/>
            <p:nvPr/>
          </p:nvSpPr>
          <p:spPr>
            <a:xfrm>
              <a:off x="4147090" y="2401645"/>
              <a:ext cx="76152" cy="32673"/>
            </a:xfrm>
            <a:custGeom>
              <a:avLst/>
              <a:gdLst/>
              <a:ahLst/>
              <a:cxnLst/>
              <a:rect l="l" t="t" r="r" b="b"/>
              <a:pathLst>
                <a:path w="4137" h="1775" extrusionOk="0">
                  <a:moveTo>
                    <a:pt x="4136" y="1"/>
                  </a:moveTo>
                  <a:cubicBezTo>
                    <a:pt x="3403" y="134"/>
                    <a:pt x="2669" y="334"/>
                    <a:pt x="1968" y="668"/>
                  </a:cubicBezTo>
                  <a:cubicBezTo>
                    <a:pt x="1268" y="935"/>
                    <a:pt x="601" y="1301"/>
                    <a:pt x="0" y="1768"/>
                  </a:cubicBezTo>
                  <a:cubicBezTo>
                    <a:pt x="2" y="1773"/>
                    <a:pt x="8" y="1775"/>
                    <a:pt x="17" y="1775"/>
                  </a:cubicBezTo>
                  <a:cubicBezTo>
                    <a:pt x="151" y="1775"/>
                    <a:pt x="1007" y="1336"/>
                    <a:pt x="2068" y="868"/>
                  </a:cubicBezTo>
                  <a:cubicBezTo>
                    <a:pt x="3202" y="401"/>
                    <a:pt x="4136" y="67"/>
                    <a:pt x="4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708;p50"/>
            <p:cNvSpPr/>
            <p:nvPr/>
          </p:nvSpPr>
          <p:spPr>
            <a:xfrm>
              <a:off x="4333135" y="2309533"/>
              <a:ext cx="129570" cy="181774"/>
            </a:xfrm>
            <a:custGeom>
              <a:avLst/>
              <a:gdLst/>
              <a:ahLst/>
              <a:cxnLst/>
              <a:rect l="l" t="t" r="r" b="b"/>
              <a:pathLst>
                <a:path w="7039" h="9875" extrusionOk="0">
                  <a:moveTo>
                    <a:pt x="0" y="1"/>
                  </a:moveTo>
                  <a:lnTo>
                    <a:pt x="1034" y="9875"/>
                  </a:lnTo>
                  <a:lnTo>
                    <a:pt x="5804" y="9875"/>
                  </a:lnTo>
                  <a:lnTo>
                    <a:pt x="70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709;p50"/>
            <p:cNvSpPr/>
            <p:nvPr/>
          </p:nvSpPr>
          <p:spPr>
            <a:xfrm>
              <a:off x="4314709" y="2300330"/>
              <a:ext cx="153519" cy="9222"/>
            </a:xfrm>
            <a:custGeom>
              <a:avLst/>
              <a:gdLst/>
              <a:ahLst/>
              <a:cxnLst/>
              <a:rect l="l" t="t" r="r" b="b"/>
              <a:pathLst>
                <a:path w="8340" h="501" extrusionOk="0">
                  <a:moveTo>
                    <a:pt x="1" y="1"/>
                  </a:moveTo>
                  <a:lnTo>
                    <a:pt x="1" y="501"/>
                  </a:lnTo>
                  <a:lnTo>
                    <a:pt x="8340" y="501"/>
                  </a:lnTo>
                  <a:lnTo>
                    <a:pt x="83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710;p50"/>
            <p:cNvSpPr/>
            <p:nvPr/>
          </p:nvSpPr>
          <p:spPr>
            <a:xfrm>
              <a:off x="4338050" y="2286211"/>
              <a:ext cx="117293" cy="19052"/>
            </a:xfrm>
            <a:custGeom>
              <a:avLst/>
              <a:gdLst/>
              <a:ahLst/>
              <a:cxnLst/>
              <a:rect l="l" t="t" r="r" b="b"/>
              <a:pathLst>
                <a:path w="6372" h="1035" extrusionOk="0">
                  <a:moveTo>
                    <a:pt x="0" y="0"/>
                  </a:moveTo>
                  <a:lnTo>
                    <a:pt x="0" y="1034"/>
                  </a:lnTo>
                  <a:lnTo>
                    <a:pt x="6371" y="1034"/>
                  </a:lnTo>
                  <a:lnTo>
                    <a:pt x="6371" y="167"/>
                  </a:lnTo>
                  <a:lnTo>
                    <a:pt x="5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711;p50"/>
            <p:cNvSpPr/>
            <p:nvPr/>
          </p:nvSpPr>
          <p:spPr>
            <a:xfrm>
              <a:off x="4252087" y="2334199"/>
              <a:ext cx="171319" cy="196408"/>
            </a:xfrm>
            <a:custGeom>
              <a:avLst/>
              <a:gdLst/>
              <a:ahLst/>
              <a:cxnLst/>
              <a:rect l="l" t="t" r="r" b="b"/>
              <a:pathLst>
                <a:path w="9307" h="10670" extrusionOk="0">
                  <a:moveTo>
                    <a:pt x="7606" y="1"/>
                  </a:moveTo>
                  <a:cubicBezTo>
                    <a:pt x="6301" y="1"/>
                    <a:pt x="3636" y="396"/>
                    <a:pt x="3636" y="396"/>
                  </a:cubicBezTo>
                  <a:lnTo>
                    <a:pt x="0" y="5132"/>
                  </a:lnTo>
                  <a:lnTo>
                    <a:pt x="367" y="10670"/>
                  </a:lnTo>
                  <a:cubicBezTo>
                    <a:pt x="1034" y="10469"/>
                    <a:pt x="1735" y="10303"/>
                    <a:pt x="2469" y="10169"/>
                  </a:cubicBezTo>
                  <a:cubicBezTo>
                    <a:pt x="3669" y="9969"/>
                    <a:pt x="5604" y="7200"/>
                    <a:pt x="5604" y="7200"/>
                  </a:cubicBezTo>
                  <a:cubicBezTo>
                    <a:pt x="5604" y="7200"/>
                    <a:pt x="6759" y="7839"/>
                    <a:pt x="7357" y="7839"/>
                  </a:cubicBezTo>
                  <a:cubicBezTo>
                    <a:pt x="7386" y="7839"/>
                    <a:pt x="7413" y="7837"/>
                    <a:pt x="7439" y="7834"/>
                  </a:cubicBezTo>
                  <a:cubicBezTo>
                    <a:pt x="8006" y="7767"/>
                    <a:pt x="7939" y="7100"/>
                    <a:pt x="7939" y="7100"/>
                  </a:cubicBezTo>
                  <a:lnTo>
                    <a:pt x="6105" y="6033"/>
                  </a:lnTo>
                  <a:lnTo>
                    <a:pt x="4136" y="6033"/>
                  </a:lnTo>
                  <a:lnTo>
                    <a:pt x="4136" y="5533"/>
                  </a:lnTo>
                  <a:cubicBezTo>
                    <a:pt x="4136" y="5533"/>
                    <a:pt x="5797" y="5577"/>
                    <a:pt x="7022" y="5577"/>
                  </a:cubicBezTo>
                  <a:cubicBezTo>
                    <a:pt x="7635" y="5577"/>
                    <a:pt x="8139" y="5566"/>
                    <a:pt x="8273" y="5533"/>
                  </a:cubicBezTo>
                  <a:cubicBezTo>
                    <a:pt x="8640" y="5432"/>
                    <a:pt x="8873" y="5032"/>
                    <a:pt x="8740" y="4665"/>
                  </a:cubicBezTo>
                  <a:cubicBezTo>
                    <a:pt x="8640" y="4265"/>
                    <a:pt x="4837" y="3998"/>
                    <a:pt x="4837" y="3998"/>
                  </a:cubicBezTo>
                  <a:cubicBezTo>
                    <a:pt x="4837" y="3998"/>
                    <a:pt x="8406" y="3931"/>
                    <a:pt x="8840" y="3698"/>
                  </a:cubicBezTo>
                  <a:cubicBezTo>
                    <a:pt x="9307" y="3464"/>
                    <a:pt x="9173" y="2864"/>
                    <a:pt x="9140" y="2564"/>
                  </a:cubicBezTo>
                  <a:cubicBezTo>
                    <a:pt x="9073" y="2264"/>
                    <a:pt x="5204" y="1797"/>
                    <a:pt x="5204" y="1797"/>
                  </a:cubicBezTo>
                  <a:cubicBezTo>
                    <a:pt x="5204" y="1797"/>
                    <a:pt x="7672" y="1029"/>
                    <a:pt x="8006" y="1029"/>
                  </a:cubicBezTo>
                  <a:cubicBezTo>
                    <a:pt x="8339" y="1029"/>
                    <a:pt x="8473" y="529"/>
                    <a:pt x="8306" y="129"/>
                  </a:cubicBezTo>
                  <a:cubicBezTo>
                    <a:pt x="8268" y="36"/>
                    <a:pt x="7998" y="1"/>
                    <a:pt x="7606" y="1"/>
                  </a:cubicBezTo>
                  <a:close/>
                </a:path>
              </a:pathLst>
            </a:custGeom>
            <a:solidFill>
              <a:srgbClr val="FF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712;p50"/>
            <p:cNvSpPr/>
            <p:nvPr/>
          </p:nvSpPr>
          <p:spPr>
            <a:xfrm>
              <a:off x="4197435" y="4389231"/>
              <a:ext cx="790878" cy="82300"/>
            </a:xfrm>
            <a:custGeom>
              <a:avLst/>
              <a:gdLst/>
              <a:ahLst/>
              <a:cxnLst/>
              <a:rect l="l" t="t" r="r" b="b"/>
              <a:pathLst>
                <a:path w="42965" h="4471" extrusionOk="0">
                  <a:moveTo>
                    <a:pt x="0" y="1"/>
                  </a:moveTo>
                  <a:lnTo>
                    <a:pt x="3069" y="2803"/>
                  </a:lnTo>
                  <a:cubicBezTo>
                    <a:pt x="4237" y="3904"/>
                    <a:pt x="5771" y="4471"/>
                    <a:pt x="7372" y="4471"/>
                  </a:cubicBezTo>
                  <a:lnTo>
                    <a:pt x="35592" y="4471"/>
                  </a:lnTo>
                  <a:cubicBezTo>
                    <a:pt x="37160" y="4471"/>
                    <a:pt x="38695" y="3904"/>
                    <a:pt x="39862" y="2803"/>
                  </a:cubicBezTo>
                  <a:lnTo>
                    <a:pt x="429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713;p50"/>
            <p:cNvSpPr/>
            <p:nvPr/>
          </p:nvSpPr>
          <p:spPr>
            <a:xfrm>
              <a:off x="4181476" y="4329057"/>
              <a:ext cx="829552" cy="62033"/>
            </a:xfrm>
            <a:custGeom>
              <a:avLst/>
              <a:gdLst/>
              <a:ahLst/>
              <a:cxnLst/>
              <a:rect l="l" t="t" r="r" b="b"/>
              <a:pathLst>
                <a:path w="45066" h="3370" extrusionOk="0">
                  <a:moveTo>
                    <a:pt x="0" y="1"/>
                  </a:moveTo>
                  <a:lnTo>
                    <a:pt x="0" y="3370"/>
                  </a:lnTo>
                  <a:lnTo>
                    <a:pt x="45066" y="3370"/>
                  </a:lnTo>
                  <a:lnTo>
                    <a:pt x="450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714;p50"/>
            <p:cNvSpPr/>
            <p:nvPr/>
          </p:nvSpPr>
          <p:spPr>
            <a:xfrm>
              <a:off x="4045776" y="4143620"/>
              <a:ext cx="122207" cy="448259"/>
            </a:xfrm>
            <a:custGeom>
              <a:avLst/>
              <a:gdLst/>
              <a:ahLst/>
              <a:cxnLst/>
              <a:rect l="l" t="t" r="r" b="b"/>
              <a:pathLst>
                <a:path w="6639" h="24352" extrusionOk="0">
                  <a:moveTo>
                    <a:pt x="2902" y="1"/>
                  </a:moveTo>
                  <a:cubicBezTo>
                    <a:pt x="1301" y="1"/>
                    <a:pt x="0" y="1302"/>
                    <a:pt x="0" y="2936"/>
                  </a:cubicBezTo>
                  <a:lnTo>
                    <a:pt x="0" y="21450"/>
                  </a:lnTo>
                  <a:cubicBezTo>
                    <a:pt x="0" y="23051"/>
                    <a:pt x="1301" y="24352"/>
                    <a:pt x="2902" y="24352"/>
                  </a:cubicBezTo>
                  <a:lnTo>
                    <a:pt x="3736" y="24352"/>
                  </a:lnTo>
                  <a:cubicBezTo>
                    <a:pt x="5337" y="24352"/>
                    <a:pt x="6638" y="23051"/>
                    <a:pt x="6638" y="21450"/>
                  </a:cubicBezTo>
                  <a:lnTo>
                    <a:pt x="6638" y="2936"/>
                  </a:lnTo>
                  <a:cubicBezTo>
                    <a:pt x="6638" y="1302"/>
                    <a:pt x="5337" y="1"/>
                    <a:pt x="3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715;p50"/>
            <p:cNvSpPr/>
            <p:nvPr/>
          </p:nvSpPr>
          <p:spPr>
            <a:xfrm>
              <a:off x="4102268" y="4156524"/>
              <a:ext cx="10455" cy="429226"/>
            </a:xfrm>
            <a:custGeom>
              <a:avLst/>
              <a:gdLst/>
              <a:ahLst/>
              <a:cxnLst/>
              <a:rect l="l" t="t" r="r" b="b"/>
              <a:pathLst>
                <a:path w="568" h="23318" extrusionOk="0">
                  <a:moveTo>
                    <a:pt x="67" y="0"/>
                  </a:moveTo>
                  <a:cubicBezTo>
                    <a:pt x="0" y="0"/>
                    <a:pt x="67" y="5238"/>
                    <a:pt x="200" y="11675"/>
                  </a:cubicBezTo>
                  <a:cubicBezTo>
                    <a:pt x="300" y="18113"/>
                    <a:pt x="434" y="23317"/>
                    <a:pt x="500" y="23317"/>
                  </a:cubicBezTo>
                  <a:cubicBezTo>
                    <a:pt x="567" y="23317"/>
                    <a:pt x="534" y="18080"/>
                    <a:pt x="400" y="11642"/>
                  </a:cubicBezTo>
                  <a:cubicBezTo>
                    <a:pt x="267" y="5204"/>
                    <a:pt x="133" y="0"/>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716;p50"/>
            <p:cNvSpPr/>
            <p:nvPr/>
          </p:nvSpPr>
          <p:spPr>
            <a:xfrm>
              <a:off x="4048224" y="4471513"/>
              <a:ext cx="59585" cy="80459"/>
            </a:xfrm>
            <a:custGeom>
              <a:avLst/>
              <a:gdLst/>
              <a:ahLst/>
              <a:cxnLst/>
              <a:rect l="l" t="t" r="r" b="b"/>
              <a:pathLst>
                <a:path w="3237" h="4371" extrusionOk="0">
                  <a:moveTo>
                    <a:pt x="1" y="1"/>
                  </a:moveTo>
                  <a:lnTo>
                    <a:pt x="1" y="1"/>
                  </a:lnTo>
                  <a:cubicBezTo>
                    <a:pt x="434" y="801"/>
                    <a:pt x="968" y="1535"/>
                    <a:pt x="1535" y="2269"/>
                  </a:cubicBezTo>
                  <a:cubicBezTo>
                    <a:pt x="2035" y="3003"/>
                    <a:pt x="2602" y="3737"/>
                    <a:pt x="3236" y="4370"/>
                  </a:cubicBezTo>
                  <a:cubicBezTo>
                    <a:pt x="2769" y="3603"/>
                    <a:pt x="2269" y="2836"/>
                    <a:pt x="1702" y="2136"/>
                  </a:cubicBezTo>
                  <a:cubicBezTo>
                    <a:pt x="1201" y="1368"/>
                    <a:pt x="601" y="66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717;p50"/>
            <p:cNvSpPr/>
            <p:nvPr/>
          </p:nvSpPr>
          <p:spPr>
            <a:xfrm>
              <a:off x="4049457" y="4413179"/>
              <a:ext cx="62033" cy="87822"/>
            </a:xfrm>
            <a:custGeom>
              <a:avLst/>
              <a:gdLst/>
              <a:ahLst/>
              <a:cxnLst/>
              <a:rect l="l" t="t" r="r" b="b"/>
              <a:pathLst>
                <a:path w="3370" h="4771" extrusionOk="0">
                  <a:moveTo>
                    <a:pt x="0" y="1"/>
                  </a:moveTo>
                  <a:cubicBezTo>
                    <a:pt x="467" y="868"/>
                    <a:pt x="1001" y="1669"/>
                    <a:pt x="1601" y="2436"/>
                  </a:cubicBezTo>
                  <a:cubicBezTo>
                    <a:pt x="2135" y="3270"/>
                    <a:pt x="2702" y="4037"/>
                    <a:pt x="3369" y="4771"/>
                  </a:cubicBezTo>
                  <a:cubicBezTo>
                    <a:pt x="2869" y="3904"/>
                    <a:pt x="2369" y="3070"/>
                    <a:pt x="1768" y="2302"/>
                  </a:cubicBezTo>
                  <a:cubicBezTo>
                    <a:pt x="1235" y="1502"/>
                    <a:pt x="634" y="7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718;p50"/>
            <p:cNvSpPr/>
            <p:nvPr/>
          </p:nvSpPr>
          <p:spPr>
            <a:xfrm>
              <a:off x="4045776" y="4341335"/>
              <a:ext cx="57726" cy="92737"/>
            </a:xfrm>
            <a:custGeom>
              <a:avLst/>
              <a:gdLst/>
              <a:ahLst/>
              <a:cxnLst/>
              <a:rect l="l" t="t" r="r" b="b"/>
              <a:pathLst>
                <a:path w="3136" h="5038" extrusionOk="0">
                  <a:moveTo>
                    <a:pt x="0" y="1"/>
                  </a:moveTo>
                  <a:cubicBezTo>
                    <a:pt x="434" y="868"/>
                    <a:pt x="934" y="1736"/>
                    <a:pt x="1468" y="2569"/>
                  </a:cubicBezTo>
                  <a:cubicBezTo>
                    <a:pt x="1968" y="3437"/>
                    <a:pt x="2535" y="4237"/>
                    <a:pt x="3136" y="5038"/>
                  </a:cubicBezTo>
                  <a:cubicBezTo>
                    <a:pt x="2702" y="4137"/>
                    <a:pt x="2235" y="3270"/>
                    <a:pt x="1668" y="2436"/>
                  </a:cubicBezTo>
                  <a:cubicBezTo>
                    <a:pt x="1168" y="1602"/>
                    <a:pt x="601" y="7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719;p50"/>
            <p:cNvSpPr/>
            <p:nvPr/>
          </p:nvSpPr>
          <p:spPr>
            <a:xfrm>
              <a:off x="4048224" y="4280553"/>
              <a:ext cx="55278" cy="99493"/>
            </a:xfrm>
            <a:custGeom>
              <a:avLst/>
              <a:gdLst/>
              <a:ahLst/>
              <a:cxnLst/>
              <a:rect l="l" t="t" r="r" b="b"/>
              <a:pathLst>
                <a:path w="3003" h="5405" extrusionOk="0">
                  <a:moveTo>
                    <a:pt x="1" y="1"/>
                  </a:moveTo>
                  <a:cubicBezTo>
                    <a:pt x="67" y="301"/>
                    <a:pt x="201" y="601"/>
                    <a:pt x="368" y="835"/>
                  </a:cubicBezTo>
                  <a:cubicBezTo>
                    <a:pt x="634" y="1335"/>
                    <a:pt x="1001" y="2035"/>
                    <a:pt x="1402" y="2769"/>
                  </a:cubicBezTo>
                  <a:cubicBezTo>
                    <a:pt x="1835" y="3503"/>
                    <a:pt x="2202" y="4170"/>
                    <a:pt x="2502" y="4637"/>
                  </a:cubicBezTo>
                  <a:cubicBezTo>
                    <a:pt x="2636" y="4904"/>
                    <a:pt x="2803" y="5171"/>
                    <a:pt x="3003" y="5404"/>
                  </a:cubicBezTo>
                  <a:cubicBezTo>
                    <a:pt x="2936" y="5104"/>
                    <a:pt x="2803" y="4804"/>
                    <a:pt x="2636" y="4571"/>
                  </a:cubicBezTo>
                  <a:cubicBezTo>
                    <a:pt x="2369" y="4070"/>
                    <a:pt x="2035" y="3403"/>
                    <a:pt x="1602" y="2636"/>
                  </a:cubicBezTo>
                  <a:cubicBezTo>
                    <a:pt x="1201" y="1902"/>
                    <a:pt x="801" y="1235"/>
                    <a:pt x="501" y="768"/>
                  </a:cubicBezTo>
                  <a:cubicBezTo>
                    <a:pt x="368" y="501"/>
                    <a:pt x="201" y="23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720;p50"/>
            <p:cNvSpPr/>
            <p:nvPr/>
          </p:nvSpPr>
          <p:spPr>
            <a:xfrm>
              <a:off x="4048224" y="4225901"/>
              <a:ext cx="54063" cy="94578"/>
            </a:xfrm>
            <a:custGeom>
              <a:avLst/>
              <a:gdLst/>
              <a:ahLst/>
              <a:cxnLst/>
              <a:rect l="l" t="t" r="r" b="b"/>
              <a:pathLst>
                <a:path w="2937" h="5138" extrusionOk="0">
                  <a:moveTo>
                    <a:pt x="1" y="1"/>
                  </a:moveTo>
                  <a:lnTo>
                    <a:pt x="1" y="1"/>
                  </a:lnTo>
                  <a:cubicBezTo>
                    <a:pt x="67" y="268"/>
                    <a:pt x="201" y="535"/>
                    <a:pt x="334" y="801"/>
                  </a:cubicBezTo>
                  <a:cubicBezTo>
                    <a:pt x="568" y="1302"/>
                    <a:pt x="901" y="1936"/>
                    <a:pt x="1302" y="2669"/>
                  </a:cubicBezTo>
                  <a:cubicBezTo>
                    <a:pt x="1735" y="3537"/>
                    <a:pt x="2302" y="4371"/>
                    <a:pt x="2936" y="5138"/>
                  </a:cubicBezTo>
                  <a:cubicBezTo>
                    <a:pt x="2836" y="4871"/>
                    <a:pt x="2703" y="4604"/>
                    <a:pt x="2536" y="4371"/>
                  </a:cubicBezTo>
                  <a:cubicBezTo>
                    <a:pt x="2269" y="3904"/>
                    <a:pt x="1902" y="3270"/>
                    <a:pt x="1502" y="2569"/>
                  </a:cubicBezTo>
                  <a:cubicBezTo>
                    <a:pt x="1035" y="1669"/>
                    <a:pt x="534" y="80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721;p50"/>
            <p:cNvSpPr/>
            <p:nvPr/>
          </p:nvSpPr>
          <p:spPr>
            <a:xfrm>
              <a:off x="4056820" y="4180472"/>
              <a:ext cx="38711" cy="77993"/>
            </a:xfrm>
            <a:custGeom>
              <a:avLst/>
              <a:gdLst/>
              <a:ahLst/>
              <a:cxnLst/>
              <a:rect l="l" t="t" r="r" b="b"/>
              <a:pathLst>
                <a:path w="2103" h="4237" extrusionOk="0">
                  <a:moveTo>
                    <a:pt x="1" y="0"/>
                  </a:moveTo>
                  <a:cubicBezTo>
                    <a:pt x="568" y="1468"/>
                    <a:pt x="1268" y="2902"/>
                    <a:pt x="2102" y="4237"/>
                  </a:cubicBezTo>
                  <a:cubicBezTo>
                    <a:pt x="1835" y="3503"/>
                    <a:pt x="1535" y="2769"/>
                    <a:pt x="1135" y="2069"/>
                  </a:cubicBezTo>
                  <a:cubicBezTo>
                    <a:pt x="835" y="1335"/>
                    <a:pt x="434" y="6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722;p50"/>
            <p:cNvSpPr/>
            <p:nvPr/>
          </p:nvSpPr>
          <p:spPr>
            <a:xfrm>
              <a:off x="4115153" y="4464757"/>
              <a:ext cx="47307" cy="87215"/>
            </a:xfrm>
            <a:custGeom>
              <a:avLst/>
              <a:gdLst/>
              <a:ahLst/>
              <a:cxnLst/>
              <a:rect l="l" t="t" r="r" b="b"/>
              <a:pathLst>
                <a:path w="2570" h="4738" extrusionOk="0">
                  <a:moveTo>
                    <a:pt x="2569" y="1"/>
                  </a:moveTo>
                  <a:lnTo>
                    <a:pt x="2569" y="1"/>
                  </a:lnTo>
                  <a:cubicBezTo>
                    <a:pt x="2069" y="735"/>
                    <a:pt x="1602" y="1502"/>
                    <a:pt x="1201" y="2302"/>
                  </a:cubicBezTo>
                  <a:cubicBezTo>
                    <a:pt x="734" y="3103"/>
                    <a:pt x="334" y="3904"/>
                    <a:pt x="1" y="4737"/>
                  </a:cubicBezTo>
                  <a:cubicBezTo>
                    <a:pt x="534" y="4004"/>
                    <a:pt x="1001" y="3236"/>
                    <a:pt x="1402" y="2402"/>
                  </a:cubicBezTo>
                  <a:cubicBezTo>
                    <a:pt x="1835" y="1635"/>
                    <a:pt x="2235" y="835"/>
                    <a:pt x="2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723;p50"/>
            <p:cNvSpPr/>
            <p:nvPr/>
          </p:nvSpPr>
          <p:spPr>
            <a:xfrm>
              <a:off x="4115153" y="4400294"/>
              <a:ext cx="46074" cy="92111"/>
            </a:xfrm>
            <a:custGeom>
              <a:avLst/>
              <a:gdLst/>
              <a:ahLst/>
              <a:cxnLst/>
              <a:rect l="l" t="t" r="r" b="b"/>
              <a:pathLst>
                <a:path w="2503" h="5004" extrusionOk="0">
                  <a:moveTo>
                    <a:pt x="2502" y="0"/>
                  </a:moveTo>
                  <a:lnTo>
                    <a:pt x="2502" y="0"/>
                  </a:lnTo>
                  <a:cubicBezTo>
                    <a:pt x="2336" y="200"/>
                    <a:pt x="2235" y="467"/>
                    <a:pt x="2102" y="701"/>
                  </a:cubicBezTo>
                  <a:cubicBezTo>
                    <a:pt x="1902" y="1168"/>
                    <a:pt x="1568" y="1802"/>
                    <a:pt x="1235" y="2502"/>
                  </a:cubicBezTo>
                  <a:cubicBezTo>
                    <a:pt x="768" y="3303"/>
                    <a:pt x="334" y="4137"/>
                    <a:pt x="1" y="5004"/>
                  </a:cubicBezTo>
                  <a:cubicBezTo>
                    <a:pt x="167" y="4804"/>
                    <a:pt x="334" y="4570"/>
                    <a:pt x="468" y="4337"/>
                  </a:cubicBezTo>
                  <a:cubicBezTo>
                    <a:pt x="734" y="3903"/>
                    <a:pt x="1068" y="3269"/>
                    <a:pt x="1435" y="2602"/>
                  </a:cubicBezTo>
                  <a:cubicBezTo>
                    <a:pt x="1902" y="1768"/>
                    <a:pt x="2269" y="901"/>
                    <a:pt x="2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724;p50"/>
            <p:cNvSpPr/>
            <p:nvPr/>
          </p:nvSpPr>
          <p:spPr>
            <a:xfrm>
              <a:off x="4115153" y="4314331"/>
              <a:ext cx="47307" cy="106856"/>
            </a:xfrm>
            <a:custGeom>
              <a:avLst/>
              <a:gdLst/>
              <a:ahLst/>
              <a:cxnLst/>
              <a:rect l="l" t="t" r="r" b="b"/>
              <a:pathLst>
                <a:path w="2570" h="5805" extrusionOk="0">
                  <a:moveTo>
                    <a:pt x="2569" y="0"/>
                  </a:moveTo>
                  <a:cubicBezTo>
                    <a:pt x="1602" y="1868"/>
                    <a:pt x="734" y="3803"/>
                    <a:pt x="1" y="5804"/>
                  </a:cubicBezTo>
                  <a:lnTo>
                    <a:pt x="1" y="5804"/>
                  </a:lnTo>
                  <a:cubicBezTo>
                    <a:pt x="534" y="4870"/>
                    <a:pt x="1001" y="3936"/>
                    <a:pt x="1402" y="2936"/>
                  </a:cubicBezTo>
                  <a:cubicBezTo>
                    <a:pt x="1869" y="2002"/>
                    <a:pt x="2269" y="1001"/>
                    <a:pt x="2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725;p50"/>
            <p:cNvSpPr/>
            <p:nvPr/>
          </p:nvSpPr>
          <p:spPr>
            <a:xfrm>
              <a:off x="4121302" y="4265827"/>
              <a:ext cx="35011" cy="85981"/>
            </a:xfrm>
            <a:custGeom>
              <a:avLst/>
              <a:gdLst/>
              <a:ahLst/>
              <a:cxnLst/>
              <a:rect l="l" t="t" r="r" b="b"/>
              <a:pathLst>
                <a:path w="1902" h="4671" extrusionOk="0">
                  <a:moveTo>
                    <a:pt x="1901" y="0"/>
                  </a:moveTo>
                  <a:lnTo>
                    <a:pt x="1901" y="0"/>
                  </a:lnTo>
                  <a:cubicBezTo>
                    <a:pt x="1468" y="734"/>
                    <a:pt x="1134" y="1501"/>
                    <a:pt x="834" y="2302"/>
                  </a:cubicBezTo>
                  <a:cubicBezTo>
                    <a:pt x="500" y="3069"/>
                    <a:pt x="234" y="3869"/>
                    <a:pt x="0" y="4670"/>
                  </a:cubicBezTo>
                  <a:cubicBezTo>
                    <a:pt x="434" y="3936"/>
                    <a:pt x="767" y="3169"/>
                    <a:pt x="1068" y="2368"/>
                  </a:cubicBezTo>
                  <a:cubicBezTo>
                    <a:pt x="1401" y="1601"/>
                    <a:pt x="1668" y="801"/>
                    <a:pt x="1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726;p50"/>
            <p:cNvSpPr/>
            <p:nvPr/>
          </p:nvSpPr>
          <p:spPr>
            <a:xfrm>
              <a:off x="4113920" y="4208101"/>
              <a:ext cx="36870" cy="84748"/>
            </a:xfrm>
            <a:custGeom>
              <a:avLst/>
              <a:gdLst/>
              <a:ahLst/>
              <a:cxnLst/>
              <a:rect l="l" t="t" r="r" b="b"/>
              <a:pathLst>
                <a:path w="2003" h="4604" extrusionOk="0">
                  <a:moveTo>
                    <a:pt x="2002" y="0"/>
                  </a:moveTo>
                  <a:cubicBezTo>
                    <a:pt x="1936" y="0"/>
                    <a:pt x="1602" y="1035"/>
                    <a:pt x="1068" y="2302"/>
                  </a:cubicBezTo>
                  <a:cubicBezTo>
                    <a:pt x="535" y="3570"/>
                    <a:pt x="1" y="4570"/>
                    <a:pt x="68" y="4604"/>
                  </a:cubicBezTo>
                  <a:cubicBezTo>
                    <a:pt x="1035" y="3203"/>
                    <a:pt x="1669" y="1635"/>
                    <a:pt x="20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727;p50"/>
            <p:cNvSpPr/>
            <p:nvPr/>
          </p:nvSpPr>
          <p:spPr>
            <a:xfrm>
              <a:off x="4061127" y="4139331"/>
              <a:ext cx="120974" cy="214319"/>
            </a:xfrm>
            <a:custGeom>
              <a:avLst/>
              <a:gdLst/>
              <a:ahLst/>
              <a:cxnLst/>
              <a:rect l="l" t="t" r="r" b="b"/>
              <a:pathLst>
                <a:path w="6572" h="11643" extrusionOk="0">
                  <a:moveTo>
                    <a:pt x="0" y="0"/>
                  </a:moveTo>
                  <a:lnTo>
                    <a:pt x="6571" y="11642"/>
                  </a:lnTo>
                  <a:lnTo>
                    <a:pt x="6571" y="1969"/>
                  </a:lnTo>
                  <a:cubicBezTo>
                    <a:pt x="6571" y="1001"/>
                    <a:pt x="5804" y="201"/>
                    <a:pt x="4804" y="134"/>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728;p50"/>
            <p:cNvSpPr/>
            <p:nvPr/>
          </p:nvSpPr>
          <p:spPr>
            <a:xfrm>
              <a:off x="4161209" y="4244327"/>
              <a:ext cx="20285" cy="166422"/>
            </a:xfrm>
            <a:custGeom>
              <a:avLst/>
              <a:gdLst/>
              <a:ahLst/>
              <a:cxnLst/>
              <a:rect l="l" t="t" r="r" b="b"/>
              <a:pathLst>
                <a:path w="1102" h="9041" extrusionOk="0">
                  <a:moveTo>
                    <a:pt x="0" y="1"/>
                  </a:moveTo>
                  <a:lnTo>
                    <a:pt x="0" y="9040"/>
                  </a:lnTo>
                  <a:lnTo>
                    <a:pt x="1101" y="9040"/>
                  </a:lnTo>
                  <a:lnTo>
                    <a:pt x="1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729;p50"/>
            <p:cNvSpPr/>
            <p:nvPr/>
          </p:nvSpPr>
          <p:spPr>
            <a:xfrm>
              <a:off x="5033725" y="4143620"/>
              <a:ext cx="122207" cy="447652"/>
            </a:xfrm>
            <a:custGeom>
              <a:avLst/>
              <a:gdLst/>
              <a:ahLst/>
              <a:cxnLst/>
              <a:rect l="l" t="t" r="r" b="b"/>
              <a:pathLst>
                <a:path w="6639" h="24319" extrusionOk="0">
                  <a:moveTo>
                    <a:pt x="2903" y="1"/>
                  </a:moveTo>
                  <a:cubicBezTo>
                    <a:pt x="1302" y="1"/>
                    <a:pt x="1" y="1302"/>
                    <a:pt x="1" y="2903"/>
                  </a:cubicBezTo>
                  <a:lnTo>
                    <a:pt x="1" y="21416"/>
                  </a:lnTo>
                  <a:cubicBezTo>
                    <a:pt x="1" y="23051"/>
                    <a:pt x="1302" y="24318"/>
                    <a:pt x="2903" y="24318"/>
                  </a:cubicBezTo>
                  <a:lnTo>
                    <a:pt x="3737" y="24318"/>
                  </a:lnTo>
                  <a:cubicBezTo>
                    <a:pt x="5338" y="24318"/>
                    <a:pt x="6639" y="23051"/>
                    <a:pt x="6639" y="21416"/>
                  </a:cubicBezTo>
                  <a:lnTo>
                    <a:pt x="6639" y="2903"/>
                  </a:lnTo>
                  <a:cubicBezTo>
                    <a:pt x="6639" y="1302"/>
                    <a:pt x="5338" y="1"/>
                    <a:pt x="3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730;p50"/>
            <p:cNvSpPr/>
            <p:nvPr/>
          </p:nvSpPr>
          <p:spPr>
            <a:xfrm>
              <a:off x="5088984" y="4155916"/>
              <a:ext cx="9848" cy="429834"/>
            </a:xfrm>
            <a:custGeom>
              <a:avLst/>
              <a:gdLst/>
              <a:ahLst/>
              <a:cxnLst/>
              <a:rect l="l" t="t" r="r" b="b"/>
              <a:pathLst>
                <a:path w="535" h="23351" extrusionOk="0">
                  <a:moveTo>
                    <a:pt x="468" y="0"/>
                  </a:moveTo>
                  <a:lnTo>
                    <a:pt x="468" y="0"/>
                  </a:lnTo>
                  <a:cubicBezTo>
                    <a:pt x="435" y="0"/>
                    <a:pt x="268" y="5204"/>
                    <a:pt x="168" y="11675"/>
                  </a:cubicBezTo>
                  <a:cubicBezTo>
                    <a:pt x="68" y="18113"/>
                    <a:pt x="1" y="23350"/>
                    <a:pt x="68" y="23350"/>
                  </a:cubicBezTo>
                  <a:cubicBezTo>
                    <a:pt x="134" y="23350"/>
                    <a:pt x="268" y="18146"/>
                    <a:pt x="368" y="11675"/>
                  </a:cubicBezTo>
                  <a:cubicBezTo>
                    <a:pt x="468" y="5237"/>
                    <a:pt x="535" y="33"/>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731;p50"/>
            <p:cNvSpPr/>
            <p:nvPr/>
          </p:nvSpPr>
          <p:spPr>
            <a:xfrm>
              <a:off x="5093899" y="4471513"/>
              <a:ext cx="59585" cy="80459"/>
            </a:xfrm>
            <a:custGeom>
              <a:avLst/>
              <a:gdLst/>
              <a:ahLst/>
              <a:cxnLst/>
              <a:rect l="l" t="t" r="r" b="b"/>
              <a:pathLst>
                <a:path w="3237" h="4371" extrusionOk="0">
                  <a:moveTo>
                    <a:pt x="3236" y="1"/>
                  </a:moveTo>
                  <a:cubicBezTo>
                    <a:pt x="2603" y="668"/>
                    <a:pt x="2036" y="1368"/>
                    <a:pt x="1535" y="2136"/>
                  </a:cubicBezTo>
                  <a:cubicBezTo>
                    <a:pt x="968" y="2836"/>
                    <a:pt x="468" y="3570"/>
                    <a:pt x="1" y="4370"/>
                  </a:cubicBezTo>
                  <a:cubicBezTo>
                    <a:pt x="635" y="3703"/>
                    <a:pt x="1202" y="3003"/>
                    <a:pt x="1702" y="2236"/>
                  </a:cubicBezTo>
                  <a:cubicBezTo>
                    <a:pt x="2269" y="1535"/>
                    <a:pt x="2803" y="801"/>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732;p50"/>
            <p:cNvSpPr/>
            <p:nvPr/>
          </p:nvSpPr>
          <p:spPr>
            <a:xfrm>
              <a:off x="5090217" y="4412572"/>
              <a:ext cx="62033" cy="87822"/>
            </a:xfrm>
            <a:custGeom>
              <a:avLst/>
              <a:gdLst/>
              <a:ahLst/>
              <a:cxnLst/>
              <a:rect l="l" t="t" r="r" b="b"/>
              <a:pathLst>
                <a:path w="3370" h="4771" extrusionOk="0">
                  <a:moveTo>
                    <a:pt x="3370" y="0"/>
                  </a:moveTo>
                  <a:lnTo>
                    <a:pt x="3370" y="0"/>
                  </a:lnTo>
                  <a:cubicBezTo>
                    <a:pt x="2703" y="734"/>
                    <a:pt x="2136" y="1501"/>
                    <a:pt x="1602" y="2335"/>
                  </a:cubicBezTo>
                  <a:cubicBezTo>
                    <a:pt x="1001" y="3103"/>
                    <a:pt x="468" y="3903"/>
                    <a:pt x="1" y="4770"/>
                  </a:cubicBezTo>
                  <a:cubicBezTo>
                    <a:pt x="668" y="4037"/>
                    <a:pt x="1235" y="3269"/>
                    <a:pt x="1769" y="2435"/>
                  </a:cubicBezTo>
                  <a:cubicBezTo>
                    <a:pt x="2369" y="1668"/>
                    <a:pt x="2903" y="868"/>
                    <a:pt x="3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733;p50"/>
            <p:cNvSpPr/>
            <p:nvPr/>
          </p:nvSpPr>
          <p:spPr>
            <a:xfrm>
              <a:off x="5098206" y="4340727"/>
              <a:ext cx="57726" cy="93344"/>
            </a:xfrm>
            <a:custGeom>
              <a:avLst/>
              <a:gdLst/>
              <a:ahLst/>
              <a:cxnLst/>
              <a:rect l="l" t="t" r="r" b="b"/>
              <a:pathLst>
                <a:path w="3136" h="5071" extrusionOk="0">
                  <a:moveTo>
                    <a:pt x="3136" y="1"/>
                  </a:moveTo>
                  <a:cubicBezTo>
                    <a:pt x="2502" y="801"/>
                    <a:pt x="1968" y="1602"/>
                    <a:pt x="1468" y="2469"/>
                  </a:cubicBezTo>
                  <a:cubicBezTo>
                    <a:pt x="901" y="3303"/>
                    <a:pt x="401" y="4170"/>
                    <a:pt x="0" y="5071"/>
                  </a:cubicBezTo>
                  <a:cubicBezTo>
                    <a:pt x="601" y="4270"/>
                    <a:pt x="1168" y="3436"/>
                    <a:pt x="1668" y="2602"/>
                  </a:cubicBezTo>
                  <a:cubicBezTo>
                    <a:pt x="2202" y="1769"/>
                    <a:pt x="2702" y="901"/>
                    <a:pt x="3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734;p50"/>
            <p:cNvSpPr/>
            <p:nvPr/>
          </p:nvSpPr>
          <p:spPr>
            <a:xfrm>
              <a:off x="5098206" y="4280553"/>
              <a:ext cx="55278" cy="98885"/>
            </a:xfrm>
            <a:custGeom>
              <a:avLst/>
              <a:gdLst/>
              <a:ahLst/>
              <a:cxnLst/>
              <a:rect l="l" t="t" r="r" b="b"/>
              <a:pathLst>
                <a:path w="3003" h="5372" extrusionOk="0">
                  <a:moveTo>
                    <a:pt x="3002" y="1"/>
                  </a:moveTo>
                  <a:lnTo>
                    <a:pt x="3002" y="1"/>
                  </a:lnTo>
                  <a:cubicBezTo>
                    <a:pt x="2802" y="234"/>
                    <a:pt x="2636" y="501"/>
                    <a:pt x="2502" y="768"/>
                  </a:cubicBezTo>
                  <a:cubicBezTo>
                    <a:pt x="2202" y="1235"/>
                    <a:pt x="1802" y="1902"/>
                    <a:pt x="1401" y="2636"/>
                  </a:cubicBezTo>
                  <a:cubicBezTo>
                    <a:pt x="968" y="3370"/>
                    <a:pt x="601" y="4070"/>
                    <a:pt x="367" y="4537"/>
                  </a:cubicBezTo>
                  <a:cubicBezTo>
                    <a:pt x="200" y="4804"/>
                    <a:pt x="67" y="5104"/>
                    <a:pt x="0" y="5371"/>
                  </a:cubicBezTo>
                  <a:cubicBezTo>
                    <a:pt x="167" y="5171"/>
                    <a:pt x="367" y="4904"/>
                    <a:pt x="501" y="4637"/>
                  </a:cubicBezTo>
                  <a:cubicBezTo>
                    <a:pt x="801" y="4170"/>
                    <a:pt x="1168" y="3503"/>
                    <a:pt x="1601" y="2769"/>
                  </a:cubicBezTo>
                  <a:cubicBezTo>
                    <a:pt x="2002" y="2002"/>
                    <a:pt x="2369" y="1335"/>
                    <a:pt x="2636" y="835"/>
                  </a:cubicBezTo>
                  <a:cubicBezTo>
                    <a:pt x="2802" y="568"/>
                    <a:pt x="2902" y="301"/>
                    <a:pt x="3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735;p50"/>
            <p:cNvSpPr/>
            <p:nvPr/>
          </p:nvSpPr>
          <p:spPr>
            <a:xfrm>
              <a:off x="5098813" y="4225901"/>
              <a:ext cx="54670" cy="94596"/>
            </a:xfrm>
            <a:custGeom>
              <a:avLst/>
              <a:gdLst/>
              <a:ahLst/>
              <a:cxnLst/>
              <a:rect l="l" t="t" r="r" b="b"/>
              <a:pathLst>
                <a:path w="2970" h="5139" extrusionOk="0">
                  <a:moveTo>
                    <a:pt x="2969" y="1"/>
                  </a:moveTo>
                  <a:cubicBezTo>
                    <a:pt x="2436" y="801"/>
                    <a:pt x="1935" y="1669"/>
                    <a:pt x="1468" y="2536"/>
                  </a:cubicBezTo>
                  <a:cubicBezTo>
                    <a:pt x="1068" y="3270"/>
                    <a:pt x="701" y="3904"/>
                    <a:pt x="434" y="4371"/>
                  </a:cubicBezTo>
                  <a:cubicBezTo>
                    <a:pt x="268" y="4604"/>
                    <a:pt x="134" y="4838"/>
                    <a:pt x="1" y="5138"/>
                  </a:cubicBezTo>
                  <a:cubicBezTo>
                    <a:pt x="2" y="5138"/>
                    <a:pt x="3" y="5139"/>
                    <a:pt x="4" y="5139"/>
                  </a:cubicBezTo>
                  <a:cubicBezTo>
                    <a:pt x="92" y="5139"/>
                    <a:pt x="880" y="4082"/>
                    <a:pt x="1669" y="2669"/>
                  </a:cubicBezTo>
                  <a:cubicBezTo>
                    <a:pt x="2069" y="1936"/>
                    <a:pt x="2402" y="1268"/>
                    <a:pt x="2636" y="801"/>
                  </a:cubicBezTo>
                  <a:cubicBezTo>
                    <a:pt x="2769" y="535"/>
                    <a:pt x="2903" y="268"/>
                    <a:pt x="29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736;p50"/>
            <p:cNvSpPr/>
            <p:nvPr/>
          </p:nvSpPr>
          <p:spPr>
            <a:xfrm>
              <a:off x="5106176" y="4179864"/>
              <a:ext cx="38711" cy="78600"/>
            </a:xfrm>
            <a:custGeom>
              <a:avLst/>
              <a:gdLst/>
              <a:ahLst/>
              <a:cxnLst/>
              <a:rect l="l" t="t" r="r" b="b"/>
              <a:pathLst>
                <a:path w="2103" h="4270" extrusionOk="0">
                  <a:moveTo>
                    <a:pt x="2102" y="0"/>
                  </a:moveTo>
                  <a:cubicBezTo>
                    <a:pt x="1669" y="667"/>
                    <a:pt x="1269" y="1368"/>
                    <a:pt x="968" y="2102"/>
                  </a:cubicBezTo>
                  <a:cubicBezTo>
                    <a:pt x="568" y="2802"/>
                    <a:pt x="234" y="3503"/>
                    <a:pt x="1" y="4270"/>
                  </a:cubicBezTo>
                  <a:cubicBezTo>
                    <a:pt x="435" y="3603"/>
                    <a:pt x="835" y="2902"/>
                    <a:pt x="1135" y="2168"/>
                  </a:cubicBezTo>
                  <a:cubicBezTo>
                    <a:pt x="1535" y="1501"/>
                    <a:pt x="1869" y="767"/>
                    <a:pt x="2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737;p50"/>
            <p:cNvSpPr/>
            <p:nvPr/>
          </p:nvSpPr>
          <p:spPr>
            <a:xfrm>
              <a:off x="5039265" y="4464150"/>
              <a:ext cx="47289" cy="87822"/>
            </a:xfrm>
            <a:custGeom>
              <a:avLst/>
              <a:gdLst/>
              <a:ahLst/>
              <a:cxnLst/>
              <a:rect l="l" t="t" r="r" b="b"/>
              <a:pathLst>
                <a:path w="2569" h="4771" extrusionOk="0">
                  <a:moveTo>
                    <a:pt x="0" y="0"/>
                  </a:moveTo>
                  <a:cubicBezTo>
                    <a:pt x="300" y="868"/>
                    <a:pt x="701" y="1668"/>
                    <a:pt x="1168" y="2435"/>
                  </a:cubicBezTo>
                  <a:cubicBezTo>
                    <a:pt x="1568" y="3269"/>
                    <a:pt x="2035" y="4037"/>
                    <a:pt x="2569" y="4770"/>
                  </a:cubicBezTo>
                  <a:cubicBezTo>
                    <a:pt x="2235" y="3937"/>
                    <a:pt x="1835" y="3103"/>
                    <a:pt x="1368" y="2335"/>
                  </a:cubicBezTo>
                  <a:cubicBezTo>
                    <a:pt x="967" y="1535"/>
                    <a:pt x="500" y="73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738;p50"/>
            <p:cNvSpPr/>
            <p:nvPr/>
          </p:nvSpPr>
          <p:spPr>
            <a:xfrm>
              <a:off x="5040480" y="4399668"/>
              <a:ext cx="46074" cy="92737"/>
            </a:xfrm>
            <a:custGeom>
              <a:avLst/>
              <a:gdLst/>
              <a:ahLst/>
              <a:cxnLst/>
              <a:rect l="l" t="t" r="r" b="b"/>
              <a:pathLst>
                <a:path w="2503" h="5038" extrusionOk="0">
                  <a:moveTo>
                    <a:pt x="1" y="1"/>
                  </a:moveTo>
                  <a:cubicBezTo>
                    <a:pt x="234" y="935"/>
                    <a:pt x="601" y="1802"/>
                    <a:pt x="1068" y="2603"/>
                  </a:cubicBezTo>
                  <a:cubicBezTo>
                    <a:pt x="1435" y="3303"/>
                    <a:pt x="1769" y="3937"/>
                    <a:pt x="2036" y="4371"/>
                  </a:cubicBezTo>
                  <a:cubicBezTo>
                    <a:pt x="2169" y="4604"/>
                    <a:pt x="2302" y="4838"/>
                    <a:pt x="2503" y="5038"/>
                  </a:cubicBezTo>
                  <a:cubicBezTo>
                    <a:pt x="2136" y="4171"/>
                    <a:pt x="1735" y="3337"/>
                    <a:pt x="1268" y="2503"/>
                  </a:cubicBezTo>
                  <a:cubicBezTo>
                    <a:pt x="901" y="1836"/>
                    <a:pt x="601" y="1202"/>
                    <a:pt x="368" y="735"/>
                  </a:cubicBezTo>
                  <a:cubicBezTo>
                    <a:pt x="268" y="468"/>
                    <a:pt x="134" y="23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739;p50"/>
            <p:cNvSpPr/>
            <p:nvPr/>
          </p:nvSpPr>
          <p:spPr>
            <a:xfrm>
              <a:off x="5039265" y="4314331"/>
              <a:ext cx="47289" cy="106856"/>
            </a:xfrm>
            <a:custGeom>
              <a:avLst/>
              <a:gdLst/>
              <a:ahLst/>
              <a:cxnLst/>
              <a:rect l="l" t="t" r="r" b="b"/>
              <a:pathLst>
                <a:path w="2569" h="5805" extrusionOk="0">
                  <a:moveTo>
                    <a:pt x="0" y="0"/>
                  </a:moveTo>
                  <a:cubicBezTo>
                    <a:pt x="300" y="1001"/>
                    <a:pt x="701" y="1968"/>
                    <a:pt x="1168" y="2936"/>
                  </a:cubicBezTo>
                  <a:cubicBezTo>
                    <a:pt x="1568" y="3936"/>
                    <a:pt x="2035" y="4870"/>
                    <a:pt x="2569" y="5804"/>
                  </a:cubicBezTo>
                  <a:cubicBezTo>
                    <a:pt x="1835" y="3803"/>
                    <a:pt x="967" y="186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740;p50"/>
            <p:cNvSpPr/>
            <p:nvPr/>
          </p:nvSpPr>
          <p:spPr>
            <a:xfrm>
              <a:off x="5045395" y="4265827"/>
              <a:ext cx="34404" cy="85981"/>
            </a:xfrm>
            <a:custGeom>
              <a:avLst/>
              <a:gdLst/>
              <a:ahLst/>
              <a:cxnLst/>
              <a:rect l="l" t="t" r="r" b="b"/>
              <a:pathLst>
                <a:path w="1869" h="4671" extrusionOk="0">
                  <a:moveTo>
                    <a:pt x="1" y="0"/>
                  </a:moveTo>
                  <a:lnTo>
                    <a:pt x="1" y="0"/>
                  </a:lnTo>
                  <a:cubicBezTo>
                    <a:pt x="201" y="801"/>
                    <a:pt x="501" y="1601"/>
                    <a:pt x="835" y="2368"/>
                  </a:cubicBezTo>
                  <a:cubicBezTo>
                    <a:pt x="1135" y="3169"/>
                    <a:pt x="1468" y="3936"/>
                    <a:pt x="1869" y="4670"/>
                  </a:cubicBezTo>
                  <a:cubicBezTo>
                    <a:pt x="1668" y="3836"/>
                    <a:pt x="1402" y="3036"/>
                    <a:pt x="1035" y="2268"/>
                  </a:cubicBezTo>
                  <a:cubicBezTo>
                    <a:pt x="768" y="1501"/>
                    <a:pt x="434"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741;p50"/>
            <p:cNvSpPr/>
            <p:nvPr/>
          </p:nvSpPr>
          <p:spPr>
            <a:xfrm>
              <a:off x="5050917" y="4208101"/>
              <a:ext cx="36870" cy="84748"/>
            </a:xfrm>
            <a:custGeom>
              <a:avLst/>
              <a:gdLst/>
              <a:ahLst/>
              <a:cxnLst/>
              <a:rect l="l" t="t" r="r" b="b"/>
              <a:pathLst>
                <a:path w="2003" h="4604" extrusionOk="0">
                  <a:moveTo>
                    <a:pt x="1" y="0"/>
                  </a:moveTo>
                  <a:cubicBezTo>
                    <a:pt x="334" y="1635"/>
                    <a:pt x="968" y="3203"/>
                    <a:pt x="1936" y="4604"/>
                  </a:cubicBezTo>
                  <a:cubicBezTo>
                    <a:pt x="2002" y="4570"/>
                    <a:pt x="1469" y="3570"/>
                    <a:pt x="935" y="2302"/>
                  </a:cubicBezTo>
                  <a:cubicBezTo>
                    <a:pt x="401" y="1035"/>
                    <a:pt x="68"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742;p50"/>
            <p:cNvSpPr/>
            <p:nvPr/>
          </p:nvSpPr>
          <p:spPr>
            <a:xfrm>
              <a:off x="5011010" y="4135024"/>
              <a:ext cx="120974" cy="209404"/>
            </a:xfrm>
            <a:custGeom>
              <a:avLst/>
              <a:gdLst/>
              <a:ahLst/>
              <a:cxnLst/>
              <a:rect l="l" t="t" r="r" b="b"/>
              <a:pathLst>
                <a:path w="6572" h="11376" extrusionOk="0">
                  <a:moveTo>
                    <a:pt x="6572" y="1"/>
                  </a:moveTo>
                  <a:lnTo>
                    <a:pt x="1735" y="134"/>
                  </a:lnTo>
                  <a:cubicBezTo>
                    <a:pt x="768" y="168"/>
                    <a:pt x="1" y="968"/>
                    <a:pt x="1" y="1936"/>
                  </a:cubicBezTo>
                  <a:lnTo>
                    <a:pt x="1" y="11376"/>
                  </a:lnTo>
                  <a:lnTo>
                    <a:pt x="6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743;p50"/>
            <p:cNvSpPr/>
            <p:nvPr/>
          </p:nvSpPr>
          <p:spPr>
            <a:xfrm>
              <a:off x="5011010" y="4235124"/>
              <a:ext cx="22733" cy="155967"/>
            </a:xfrm>
            <a:custGeom>
              <a:avLst/>
              <a:gdLst/>
              <a:ahLst/>
              <a:cxnLst/>
              <a:rect l="l" t="t" r="r" b="b"/>
              <a:pathLst>
                <a:path w="1235" h="8473" extrusionOk="0">
                  <a:moveTo>
                    <a:pt x="1" y="0"/>
                  </a:moveTo>
                  <a:lnTo>
                    <a:pt x="1" y="8473"/>
                  </a:lnTo>
                  <a:lnTo>
                    <a:pt x="1235" y="8473"/>
                  </a:lnTo>
                  <a:lnTo>
                    <a:pt x="1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744;p50"/>
            <p:cNvSpPr/>
            <p:nvPr/>
          </p:nvSpPr>
          <p:spPr>
            <a:xfrm>
              <a:off x="4157528" y="4389231"/>
              <a:ext cx="876215" cy="4326"/>
            </a:xfrm>
            <a:custGeom>
              <a:avLst/>
              <a:gdLst/>
              <a:ahLst/>
              <a:cxnLst/>
              <a:rect l="l" t="t" r="r" b="b"/>
              <a:pathLst>
                <a:path w="47601" h="235" extrusionOk="0">
                  <a:moveTo>
                    <a:pt x="23784" y="1"/>
                  </a:moveTo>
                  <a:cubicBezTo>
                    <a:pt x="10641" y="1"/>
                    <a:pt x="0" y="68"/>
                    <a:pt x="0" y="101"/>
                  </a:cubicBezTo>
                  <a:cubicBezTo>
                    <a:pt x="0" y="168"/>
                    <a:pt x="10641" y="234"/>
                    <a:pt x="23784" y="234"/>
                  </a:cubicBezTo>
                  <a:cubicBezTo>
                    <a:pt x="36927" y="234"/>
                    <a:pt x="47601" y="168"/>
                    <a:pt x="47601" y="101"/>
                  </a:cubicBezTo>
                  <a:cubicBezTo>
                    <a:pt x="47601" y="68"/>
                    <a:pt x="36960" y="1"/>
                    <a:pt x="23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745;p50"/>
            <p:cNvSpPr/>
            <p:nvPr/>
          </p:nvSpPr>
          <p:spPr>
            <a:xfrm>
              <a:off x="4948387" y="1768334"/>
              <a:ext cx="182989" cy="251410"/>
            </a:xfrm>
            <a:custGeom>
              <a:avLst/>
              <a:gdLst/>
              <a:ahLst/>
              <a:cxnLst/>
              <a:rect l="l" t="t" r="r" b="b"/>
              <a:pathLst>
                <a:path w="9941" h="13658" extrusionOk="0">
                  <a:moveTo>
                    <a:pt x="4375" y="0"/>
                  </a:moveTo>
                  <a:cubicBezTo>
                    <a:pt x="4128" y="0"/>
                    <a:pt x="3917" y="176"/>
                    <a:pt x="3903" y="548"/>
                  </a:cubicBezTo>
                  <a:cubicBezTo>
                    <a:pt x="3839" y="1699"/>
                    <a:pt x="4664" y="5669"/>
                    <a:pt x="4732" y="5909"/>
                  </a:cubicBezTo>
                  <a:lnTo>
                    <a:pt x="4732" y="5909"/>
                  </a:lnTo>
                  <a:cubicBezTo>
                    <a:pt x="4680" y="5797"/>
                    <a:pt x="4182" y="4739"/>
                    <a:pt x="3803" y="3950"/>
                  </a:cubicBezTo>
                  <a:cubicBezTo>
                    <a:pt x="3424" y="3193"/>
                    <a:pt x="2927" y="1363"/>
                    <a:pt x="2479" y="1363"/>
                  </a:cubicBezTo>
                  <a:cubicBezTo>
                    <a:pt x="2453" y="1363"/>
                    <a:pt x="2427" y="1369"/>
                    <a:pt x="2402" y="1382"/>
                  </a:cubicBezTo>
                  <a:cubicBezTo>
                    <a:pt x="1902" y="1649"/>
                    <a:pt x="2202" y="3250"/>
                    <a:pt x="2469" y="4317"/>
                  </a:cubicBezTo>
                  <a:lnTo>
                    <a:pt x="3569" y="9021"/>
                  </a:lnTo>
                  <a:cubicBezTo>
                    <a:pt x="2936" y="8253"/>
                    <a:pt x="2302" y="7520"/>
                    <a:pt x="1568" y="6852"/>
                  </a:cubicBezTo>
                  <a:cubicBezTo>
                    <a:pt x="1172" y="6499"/>
                    <a:pt x="830" y="6397"/>
                    <a:pt x="568" y="6397"/>
                  </a:cubicBezTo>
                  <a:cubicBezTo>
                    <a:pt x="211" y="6397"/>
                    <a:pt x="0" y="6586"/>
                    <a:pt x="0" y="6586"/>
                  </a:cubicBezTo>
                  <a:cubicBezTo>
                    <a:pt x="0" y="6586"/>
                    <a:pt x="3069" y="11923"/>
                    <a:pt x="3803" y="12723"/>
                  </a:cubicBezTo>
                  <a:cubicBezTo>
                    <a:pt x="4537" y="13491"/>
                    <a:pt x="6071" y="13657"/>
                    <a:pt x="6071" y="13657"/>
                  </a:cubicBezTo>
                  <a:lnTo>
                    <a:pt x="9507" y="11823"/>
                  </a:lnTo>
                  <a:cubicBezTo>
                    <a:pt x="9774" y="11422"/>
                    <a:pt x="9907" y="10989"/>
                    <a:pt x="9907" y="10522"/>
                  </a:cubicBezTo>
                  <a:cubicBezTo>
                    <a:pt x="9941" y="9621"/>
                    <a:pt x="8773" y="3116"/>
                    <a:pt x="8640" y="2283"/>
                  </a:cubicBezTo>
                  <a:cubicBezTo>
                    <a:pt x="8509" y="1604"/>
                    <a:pt x="8256" y="1272"/>
                    <a:pt x="8040" y="1272"/>
                  </a:cubicBezTo>
                  <a:cubicBezTo>
                    <a:pt x="7980" y="1272"/>
                    <a:pt x="7923" y="1298"/>
                    <a:pt x="7872" y="1349"/>
                  </a:cubicBezTo>
                  <a:cubicBezTo>
                    <a:pt x="7439" y="1715"/>
                    <a:pt x="7939" y="5085"/>
                    <a:pt x="7639" y="5218"/>
                  </a:cubicBezTo>
                  <a:cubicBezTo>
                    <a:pt x="7636" y="5219"/>
                    <a:pt x="7633" y="5220"/>
                    <a:pt x="7629" y="5220"/>
                  </a:cubicBezTo>
                  <a:cubicBezTo>
                    <a:pt x="7352" y="5220"/>
                    <a:pt x="6532" y="1174"/>
                    <a:pt x="6004" y="515"/>
                  </a:cubicBezTo>
                  <a:cubicBezTo>
                    <a:pt x="5873" y="342"/>
                    <a:pt x="5755" y="276"/>
                    <a:pt x="5653" y="276"/>
                  </a:cubicBezTo>
                  <a:cubicBezTo>
                    <a:pt x="5341" y="276"/>
                    <a:pt x="5171" y="882"/>
                    <a:pt x="5171" y="882"/>
                  </a:cubicBezTo>
                  <a:cubicBezTo>
                    <a:pt x="5094" y="310"/>
                    <a:pt x="4703" y="0"/>
                    <a:pt x="4375" y="0"/>
                  </a:cubicBezTo>
                  <a:close/>
                </a:path>
              </a:pathLst>
            </a:custGeom>
            <a:solidFill>
              <a:srgbClr val="FF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746;p50"/>
            <p:cNvSpPr/>
            <p:nvPr/>
          </p:nvSpPr>
          <p:spPr>
            <a:xfrm>
              <a:off x="5021447" y="1927615"/>
              <a:ext cx="68181" cy="39926"/>
            </a:xfrm>
            <a:custGeom>
              <a:avLst/>
              <a:gdLst/>
              <a:ahLst/>
              <a:cxnLst/>
              <a:rect l="l" t="t" r="r" b="b"/>
              <a:pathLst>
                <a:path w="3704" h="2169" extrusionOk="0">
                  <a:moveTo>
                    <a:pt x="3703" y="1"/>
                  </a:moveTo>
                  <a:cubicBezTo>
                    <a:pt x="3703" y="1"/>
                    <a:pt x="3436" y="134"/>
                    <a:pt x="3103" y="434"/>
                  </a:cubicBezTo>
                  <a:cubicBezTo>
                    <a:pt x="2717" y="821"/>
                    <a:pt x="2410" y="1260"/>
                    <a:pt x="2183" y="1751"/>
                  </a:cubicBezTo>
                  <a:lnTo>
                    <a:pt x="2183" y="1751"/>
                  </a:lnTo>
                  <a:cubicBezTo>
                    <a:pt x="1765" y="1358"/>
                    <a:pt x="1264" y="1051"/>
                    <a:pt x="735" y="801"/>
                  </a:cubicBezTo>
                  <a:cubicBezTo>
                    <a:pt x="501" y="668"/>
                    <a:pt x="268" y="601"/>
                    <a:pt x="1" y="601"/>
                  </a:cubicBezTo>
                  <a:cubicBezTo>
                    <a:pt x="768" y="968"/>
                    <a:pt x="1468" y="1435"/>
                    <a:pt x="2069" y="2002"/>
                  </a:cubicBezTo>
                  <a:lnTo>
                    <a:pt x="2136" y="2069"/>
                  </a:lnTo>
                  <a:lnTo>
                    <a:pt x="2269" y="2169"/>
                  </a:lnTo>
                  <a:lnTo>
                    <a:pt x="2336" y="2036"/>
                  </a:lnTo>
                  <a:cubicBezTo>
                    <a:pt x="2669" y="1268"/>
                    <a:pt x="3136" y="601"/>
                    <a:pt x="3703" y="1"/>
                  </a:cubicBezTo>
                  <a:close/>
                </a:path>
              </a:pathLst>
            </a:custGeom>
            <a:solidFill>
              <a:srgbClr val="FDB0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747;p50"/>
            <p:cNvSpPr/>
            <p:nvPr/>
          </p:nvSpPr>
          <p:spPr>
            <a:xfrm>
              <a:off x="5043554" y="1781477"/>
              <a:ext cx="19659" cy="97044"/>
            </a:xfrm>
            <a:custGeom>
              <a:avLst/>
              <a:gdLst/>
              <a:ahLst/>
              <a:cxnLst/>
              <a:rect l="l" t="t" r="r" b="b"/>
              <a:pathLst>
                <a:path w="1068" h="5272" extrusionOk="0">
                  <a:moveTo>
                    <a:pt x="3" y="0"/>
                  </a:moveTo>
                  <a:cubicBezTo>
                    <a:pt x="2" y="0"/>
                    <a:pt x="1" y="0"/>
                    <a:pt x="1" y="1"/>
                  </a:cubicBezTo>
                  <a:cubicBezTo>
                    <a:pt x="34" y="901"/>
                    <a:pt x="134" y="1802"/>
                    <a:pt x="334" y="2669"/>
                  </a:cubicBezTo>
                  <a:cubicBezTo>
                    <a:pt x="434" y="3570"/>
                    <a:pt x="668" y="4437"/>
                    <a:pt x="1001" y="5271"/>
                  </a:cubicBezTo>
                  <a:cubicBezTo>
                    <a:pt x="1068" y="5271"/>
                    <a:pt x="801" y="4104"/>
                    <a:pt x="568" y="2636"/>
                  </a:cubicBezTo>
                  <a:cubicBezTo>
                    <a:pt x="304" y="1188"/>
                    <a:pt x="74" y="0"/>
                    <a:pt x="3" y="0"/>
                  </a:cubicBezTo>
                  <a:close/>
                </a:path>
              </a:pathLst>
            </a:custGeom>
            <a:solidFill>
              <a:srgbClr val="FDB0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48;p50"/>
            <p:cNvSpPr/>
            <p:nvPr/>
          </p:nvSpPr>
          <p:spPr>
            <a:xfrm>
              <a:off x="5034958" y="1968148"/>
              <a:ext cx="109930" cy="176233"/>
            </a:xfrm>
            <a:custGeom>
              <a:avLst/>
              <a:gdLst/>
              <a:ahLst/>
              <a:cxnLst/>
              <a:rect l="l" t="t" r="r" b="b"/>
              <a:pathLst>
                <a:path w="5972" h="9574" extrusionOk="0">
                  <a:moveTo>
                    <a:pt x="4604" y="0"/>
                  </a:moveTo>
                  <a:lnTo>
                    <a:pt x="1" y="1968"/>
                  </a:lnTo>
                  <a:lnTo>
                    <a:pt x="968" y="9574"/>
                  </a:lnTo>
                  <a:lnTo>
                    <a:pt x="5971" y="8206"/>
                  </a:lnTo>
                  <a:lnTo>
                    <a:pt x="4604" y="0"/>
                  </a:lnTo>
                  <a:close/>
                </a:path>
              </a:pathLst>
            </a:custGeom>
            <a:solidFill>
              <a:srgbClr val="FF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49;p50"/>
            <p:cNvSpPr/>
            <p:nvPr/>
          </p:nvSpPr>
          <p:spPr>
            <a:xfrm>
              <a:off x="4827413" y="2004374"/>
              <a:ext cx="378256" cy="503684"/>
            </a:xfrm>
            <a:custGeom>
              <a:avLst/>
              <a:gdLst/>
              <a:ahLst/>
              <a:cxnLst/>
              <a:rect l="l" t="t" r="r" b="b"/>
              <a:pathLst>
                <a:path w="20549" h="27363" extrusionOk="0">
                  <a:moveTo>
                    <a:pt x="17580" y="0"/>
                  </a:moveTo>
                  <a:lnTo>
                    <a:pt x="10208" y="2902"/>
                  </a:lnTo>
                  <a:lnTo>
                    <a:pt x="11242" y="13744"/>
                  </a:lnTo>
                  <a:lnTo>
                    <a:pt x="1835" y="1702"/>
                  </a:lnTo>
                  <a:lnTo>
                    <a:pt x="1" y="16579"/>
                  </a:lnTo>
                  <a:cubicBezTo>
                    <a:pt x="1" y="16579"/>
                    <a:pt x="8951" y="27363"/>
                    <a:pt x="13383" y="27363"/>
                  </a:cubicBezTo>
                  <a:cubicBezTo>
                    <a:pt x="13543" y="27363"/>
                    <a:pt x="13697" y="27349"/>
                    <a:pt x="13844" y="27320"/>
                  </a:cubicBezTo>
                  <a:cubicBezTo>
                    <a:pt x="18080" y="26453"/>
                    <a:pt x="20549" y="23984"/>
                    <a:pt x="20382" y="22383"/>
                  </a:cubicBezTo>
                  <a:cubicBezTo>
                    <a:pt x="20149" y="19648"/>
                    <a:pt x="17580" y="0"/>
                    <a:pt x="17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50;p50"/>
            <p:cNvSpPr/>
            <p:nvPr/>
          </p:nvSpPr>
          <p:spPr>
            <a:xfrm>
              <a:off x="4632772" y="1952796"/>
              <a:ext cx="287378" cy="1008308"/>
            </a:xfrm>
            <a:custGeom>
              <a:avLst/>
              <a:gdLst/>
              <a:ahLst/>
              <a:cxnLst/>
              <a:rect l="l" t="t" r="r" b="b"/>
              <a:pathLst>
                <a:path w="15612" h="54777" extrusionOk="0">
                  <a:moveTo>
                    <a:pt x="1" y="0"/>
                  </a:moveTo>
                  <a:lnTo>
                    <a:pt x="701" y="25986"/>
                  </a:lnTo>
                  <a:cubicBezTo>
                    <a:pt x="701" y="25986"/>
                    <a:pt x="4104" y="40796"/>
                    <a:pt x="4437" y="43265"/>
                  </a:cubicBezTo>
                  <a:cubicBezTo>
                    <a:pt x="4804" y="45700"/>
                    <a:pt x="9541" y="52605"/>
                    <a:pt x="9541" y="52605"/>
                  </a:cubicBezTo>
                  <a:cubicBezTo>
                    <a:pt x="9541" y="52605"/>
                    <a:pt x="12552" y="54776"/>
                    <a:pt x="14016" y="54776"/>
                  </a:cubicBezTo>
                  <a:cubicBezTo>
                    <a:pt x="14123" y="54776"/>
                    <a:pt x="14222" y="54765"/>
                    <a:pt x="14311" y="54740"/>
                  </a:cubicBezTo>
                  <a:cubicBezTo>
                    <a:pt x="15612" y="54406"/>
                    <a:pt x="10308" y="42531"/>
                    <a:pt x="10308" y="42531"/>
                  </a:cubicBezTo>
                  <a:lnTo>
                    <a:pt x="11175" y="19147"/>
                  </a:lnTo>
                  <a:lnTo>
                    <a:pt x="12409" y="4537"/>
                  </a:lnTo>
                  <a:lnTo>
                    <a:pt x="1668" y="146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51;p50"/>
            <p:cNvSpPr/>
            <p:nvPr/>
          </p:nvSpPr>
          <p:spPr>
            <a:xfrm>
              <a:off x="4662869" y="1979818"/>
              <a:ext cx="93344" cy="533597"/>
            </a:xfrm>
            <a:custGeom>
              <a:avLst/>
              <a:gdLst/>
              <a:ahLst/>
              <a:cxnLst/>
              <a:rect l="l" t="t" r="r" b="b"/>
              <a:pathLst>
                <a:path w="5071" h="28988" extrusionOk="0">
                  <a:moveTo>
                    <a:pt x="0" y="0"/>
                  </a:moveTo>
                  <a:cubicBezTo>
                    <a:pt x="67" y="100"/>
                    <a:pt x="100" y="200"/>
                    <a:pt x="167" y="300"/>
                  </a:cubicBezTo>
                  <a:cubicBezTo>
                    <a:pt x="267" y="500"/>
                    <a:pt x="434" y="767"/>
                    <a:pt x="667" y="1101"/>
                  </a:cubicBezTo>
                  <a:cubicBezTo>
                    <a:pt x="967" y="1535"/>
                    <a:pt x="1334" y="1901"/>
                    <a:pt x="1735" y="2202"/>
                  </a:cubicBezTo>
                  <a:cubicBezTo>
                    <a:pt x="2002" y="2368"/>
                    <a:pt x="2335" y="2469"/>
                    <a:pt x="2669" y="2502"/>
                  </a:cubicBezTo>
                  <a:cubicBezTo>
                    <a:pt x="3002" y="2502"/>
                    <a:pt x="3369" y="2469"/>
                    <a:pt x="3703" y="2368"/>
                  </a:cubicBezTo>
                  <a:cubicBezTo>
                    <a:pt x="3813" y="2338"/>
                    <a:pt x="3923" y="2323"/>
                    <a:pt x="4031" y="2323"/>
                  </a:cubicBezTo>
                  <a:cubicBezTo>
                    <a:pt x="4284" y="2323"/>
                    <a:pt x="4527" y="2405"/>
                    <a:pt x="4737" y="2569"/>
                  </a:cubicBezTo>
                  <a:cubicBezTo>
                    <a:pt x="4970" y="2869"/>
                    <a:pt x="4904" y="3302"/>
                    <a:pt x="4870" y="3736"/>
                  </a:cubicBezTo>
                  <a:cubicBezTo>
                    <a:pt x="4770" y="4603"/>
                    <a:pt x="4703" y="5504"/>
                    <a:pt x="4637" y="6505"/>
                  </a:cubicBezTo>
                  <a:cubicBezTo>
                    <a:pt x="4437" y="8439"/>
                    <a:pt x="4236" y="10574"/>
                    <a:pt x="3970" y="12809"/>
                  </a:cubicBezTo>
                  <a:cubicBezTo>
                    <a:pt x="3469" y="17313"/>
                    <a:pt x="2902" y="21349"/>
                    <a:pt x="2469" y="24251"/>
                  </a:cubicBezTo>
                  <a:cubicBezTo>
                    <a:pt x="2235" y="25719"/>
                    <a:pt x="2068" y="26886"/>
                    <a:pt x="1935" y="27720"/>
                  </a:cubicBezTo>
                  <a:cubicBezTo>
                    <a:pt x="1868" y="28120"/>
                    <a:pt x="1835" y="28420"/>
                    <a:pt x="1801" y="28654"/>
                  </a:cubicBezTo>
                  <a:cubicBezTo>
                    <a:pt x="1768" y="28787"/>
                    <a:pt x="1768" y="28887"/>
                    <a:pt x="1768" y="28988"/>
                  </a:cubicBezTo>
                  <a:cubicBezTo>
                    <a:pt x="1801" y="28887"/>
                    <a:pt x="1801" y="28787"/>
                    <a:pt x="1835" y="28687"/>
                  </a:cubicBezTo>
                  <a:cubicBezTo>
                    <a:pt x="1868" y="28454"/>
                    <a:pt x="1935" y="28120"/>
                    <a:pt x="2002" y="27753"/>
                  </a:cubicBezTo>
                  <a:cubicBezTo>
                    <a:pt x="2168" y="26919"/>
                    <a:pt x="2368" y="25752"/>
                    <a:pt x="2635" y="24284"/>
                  </a:cubicBezTo>
                  <a:cubicBezTo>
                    <a:pt x="3102" y="21382"/>
                    <a:pt x="3703" y="17313"/>
                    <a:pt x="4203" y="12843"/>
                  </a:cubicBezTo>
                  <a:cubicBezTo>
                    <a:pt x="4437" y="10608"/>
                    <a:pt x="4670" y="8439"/>
                    <a:pt x="4804" y="6505"/>
                  </a:cubicBezTo>
                  <a:cubicBezTo>
                    <a:pt x="4904" y="5537"/>
                    <a:pt x="4970" y="4603"/>
                    <a:pt x="5037" y="3736"/>
                  </a:cubicBezTo>
                  <a:cubicBezTo>
                    <a:pt x="5070" y="3536"/>
                    <a:pt x="5070" y="3302"/>
                    <a:pt x="5070" y="3069"/>
                  </a:cubicBezTo>
                  <a:cubicBezTo>
                    <a:pt x="5070" y="2869"/>
                    <a:pt x="5004" y="2635"/>
                    <a:pt x="4837" y="2469"/>
                  </a:cubicBezTo>
                  <a:cubicBezTo>
                    <a:pt x="4703" y="2302"/>
                    <a:pt x="4503" y="2202"/>
                    <a:pt x="4270" y="2168"/>
                  </a:cubicBezTo>
                  <a:cubicBezTo>
                    <a:pt x="4070" y="2168"/>
                    <a:pt x="3870" y="2168"/>
                    <a:pt x="3703" y="2235"/>
                  </a:cubicBezTo>
                  <a:cubicBezTo>
                    <a:pt x="3369" y="2302"/>
                    <a:pt x="3002" y="2368"/>
                    <a:pt x="2669" y="2368"/>
                  </a:cubicBezTo>
                  <a:cubicBezTo>
                    <a:pt x="2368" y="2335"/>
                    <a:pt x="2068" y="2235"/>
                    <a:pt x="1801" y="2102"/>
                  </a:cubicBezTo>
                  <a:cubicBezTo>
                    <a:pt x="1401" y="1801"/>
                    <a:pt x="1034" y="1468"/>
                    <a:pt x="734" y="1068"/>
                  </a:cubicBezTo>
                  <a:cubicBezTo>
                    <a:pt x="500" y="734"/>
                    <a:pt x="334" y="467"/>
                    <a:pt x="200" y="267"/>
                  </a:cubicBezTo>
                  <a:cubicBezTo>
                    <a:pt x="167" y="167"/>
                    <a:pt x="100" y="10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52;p50"/>
            <p:cNvSpPr/>
            <p:nvPr/>
          </p:nvSpPr>
          <p:spPr>
            <a:xfrm>
              <a:off x="4755587" y="2220828"/>
              <a:ext cx="57118" cy="4234"/>
            </a:xfrm>
            <a:custGeom>
              <a:avLst/>
              <a:gdLst/>
              <a:ahLst/>
              <a:cxnLst/>
              <a:rect l="l" t="t" r="r" b="b"/>
              <a:pathLst>
                <a:path w="3103" h="230" extrusionOk="0">
                  <a:moveTo>
                    <a:pt x="1797" y="1"/>
                  </a:moveTo>
                  <a:cubicBezTo>
                    <a:pt x="1189" y="1"/>
                    <a:pt x="583" y="53"/>
                    <a:pt x="0" y="150"/>
                  </a:cubicBezTo>
                  <a:cubicBezTo>
                    <a:pt x="366" y="199"/>
                    <a:pt x="750" y="230"/>
                    <a:pt x="1126" y="230"/>
                  </a:cubicBezTo>
                  <a:cubicBezTo>
                    <a:pt x="1264" y="230"/>
                    <a:pt x="1400" y="226"/>
                    <a:pt x="1534" y="217"/>
                  </a:cubicBezTo>
                  <a:cubicBezTo>
                    <a:pt x="1629" y="223"/>
                    <a:pt x="1722" y="225"/>
                    <a:pt x="1815" y="225"/>
                  </a:cubicBezTo>
                  <a:cubicBezTo>
                    <a:pt x="2246" y="225"/>
                    <a:pt x="2663" y="166"/>
                    <a:pt x="3102" y="83"/>
                  </a:cubicBezTo>
                  <a:cubicBezTo>
                    <a:pt x="2671" y="28"/>
                    <a:pt x="2233" y="1"/>
                    <a:pt x="1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53;p50"/>
            <p:cNvSpPr/>
            <p:nvPr/>
          </p:nvSpPr>
          <p:spPr>
            <a:xfrm>
              <a:off x="4758035" y="2625756"/>
              <a:ext cx="72470" cy="130804"/>
            </a:xfrm>
            <a:custGeom>
              <a:avLst/>
              <a:gdLst/>
              <a:ahLst/>
              <a:cxnLst/>
              <a:rect l="l" t="t" r="r" b="b"/>
              <a:pathLst>
                <a:path w="3937" h="7106" extrusionOk="0">
                  <a:moveTo>
                    <a:pt x="0" y="1"/>
                  </a:moveTo>
                  <a:cubicBezTo>
                    <a:pt x="134" y="368"/>
                    <a:pt x="301" y="735"/>
                    <a:pt x="501" y="1102"/>
                  </a:cubicBezTo>
                  <a:cubicBezTo>
                    <a:pt x="834" y="1735"/>
                    <a:pt x="1268" y="2636"/>
                    <a:pt x="1802" y="3637"/>
                  </a:cubicBezTo>
                  <a:cubicBezTo>
                    <a:pt x="2335" y="4638"/>
                    <a:pt x="2836" y="5538"/>
                    <a:pt x="3236" y="6139"/>
                  </a:cubicBezTo>
                  <a:cubicBezTo>
                    <a:pt x="3436" y="6506"/>
                    <a:pt x="3670" y="6806"/>
                    <a:pt x="3937" y="7106"/>
                  </a:cubicBezTo>
                  <a:cubicBezTo>
                    <a:pt x="3770" y="6739"/>
                    <a:pt x="3570" y="6405"/>
                    <a:pt x="3370" y="6039"/>
                  </a:cubicBezTo>
                  <a:cubicBezTo>
                    <a:pt x="3003" y="5405"/>
                    <a:pt x="2502" y="4537"/>
                    <a:pt x="1969" y="3537"/>
                  </a:cubicBezTo>
                  <a:cubicBezTo>
                    <a:pt x="1468" y="2569"/>
                    <a:pt x="1001" y="1669"/>
                    <a:pt x="634" y="1035"/>
                  </a:cubicBezTo>
                  <a:cubicBezTo>
                    <a:pt x="467" y="668"/>
                    <a:pt x="234" y="3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54;p50"/>
            <p:cNvSpPr/>
            <p:nvPr/>
          </p:nvSpPr>
          <p:spPr>
            <a:xfrm>
              <a:off x="4835402" y="2043048"/>
              <a:ext cx="22733" cy="262822"/>
            </a:xfrm>
            <a:custGeom>
              <a:avLst/>
              <a:gdLst/>
              <a:ahLst/>
              <a:cxnLst/>
              <a:rect l="l" t="t" r="r" b="b"/>
              <a:pathLst>
                <a:path w="1235" h="14278" extrusionOk="0">
                  <a:moveTo>
                    <a:pt x="1201" y="1"/>
                  </a:moveTo>
                  <a:lnTo>
                    <a:pt x="1201" y="1"/>
                  </a:lnTo>
                  <a:cubicBezTo>
                    <a:pt x="1101" y="1"/>
                    <a:pt x="801" y="3203"/>
                    <a:pt x="501" y="7139"/>
                  </a:cubicBezTo>
                  <a:cubicBezTo>
                    <a:pt x="201" y="11075"/>
                    <a:pt x="0" y="14278"/>
                    <a:pt x="34" y="14278"/>
                  </a:cubicBezTo>
                  <a:cubicBezTo>
                    <a:pt x="101" y="14278"/>
                    <a:pt x="434" y="11075"/>
                    <a:pt x="734" y="7139"/>
                  </a:cubicBezTo>
                  <a:cubicBezTo>
                    <a:pt x="1035" y="3203"/>
                    <a:pt x="1235" y="1"/>
                    <a:pt x="12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55;p50"/>
            <p:cNvSpPr/>
            <p:nvPr/>
          </p:nvSpPr>
          <p:spPr>
            <a:xfrm>
              <a:off x="5033725" y="2256741"/>
              <a:ext cx="11081" cy="149837"/>
            </a:xfrm>
            <a:custGeom>
              <a:avLst/>
              <a:gdLst/>
              <a:ahLst/>
              <a:cxnLst/>
              <a:rect l="l" t="t" r="r" b="b"/>
              <a:pathLst>
                <a:path w="602" h="8140" extrusionOk="0">
                  <a:moveTo>
                    <a:pt x="34" y="0"/>
                  </a:moveTo>
                  <a:lnTo>
                    <a:pt x="34" y="0"/>
                  </a:lnTo>
                  <a:cubicBezTo>
                    <a:pt x="1" y="34"/>
                    <a:pt x="68" y="467"/>
                    <a:pt x="134" y="1201"/>
                  </a:cubicBezTo>
                  <a:cubicBezTo>
                    <a:pt x="234" y="1935"/>
                    <a:pt x="234" y="2969"/>
                    <a:pt x="234" y="4103"/>
                  </a:cubicBezTo>
                  <a:cubicBezTo>
                    <a:pt x="201" y="5037"/>
                    <a:pt x="234" y="6005"/>
                    <a:pt x="368" y="6972"/>
                  </a:cubicBezTo>
                  <a:cubicBezTo>
                    <a:pt x="401" y="7372"/>
                    <a:pt x="468" y="7772"/>
                    <a:pt x="601" y="8139"/>
                  </a:cubicBezTo>
                  <a:cubicBezTo>
                    <a:pt x="601" y="7739"/>
                    <a:pt x="568" y="7339"/>
                    <a:pt x="501" y="6972"/>
                  </a:cubicBezTo>
                  <a:cubicBezTo>
                    <a:pt x="434" y="6238"/>
                    <a:pt x="434" y="5204"/>
                    <a:pt x="434" y="4070"/>
                  </a:cubicBezTo>
                  <a:cubicBezTo>
                    <a:pt x="468" y="3136"/>
                    <a:pt x="401" y="2168"/>
                    <a:pt x="301" y="1201"/>
                  </a:cubicBezTo>
                  <a:cubicBezTo>
                    <a:pt x="268" y="801"/>
                    <a:pt x="168" y="401"/>
                    <a:pt x="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56;p50"/>
            <p:cNvSpPr/>
            <p:nvPr/>
          </p:nvSpPr>
          <p:spPr>
            <a:xfrm>
              <a:off x="4159976" y="4329057"/>
              <a:ext cx="21518" cy="60193"/>
            </a:xfrm>
            <a:custGeom>
              <a:avLst/>
              <a:gdLst/>
              <a:ahLst/>
              <a:cxnLst/>
              <a:rect l="l" t="t" r="r" b="b"/>
              <a:pathLst>
                <a:path w="1169" h="3270" extrusionOk="0">
                  <a:moveTo>
                    <a:pt x="1168" y="1"/>
                  </a:moveTo>
                  <a:lnTo>
                    <a:pt x="1168" y="1"/>
                  </a:lnTo>
                  <a:cubicBezTo>
                    <a:pt x="935" y="535"/>
                    <a:pt x="734" y="1068"/>
                    <a:pt x="601" y="1635"/>
                  </a:cubicBezTo>
                  <a:cubicBezTo>
                    <a:pt x="334" y="2536"/>
                    <a:pt x="1" y="3236"/>
                    <a:pt x="67" y="3270"/>
                  </a:cubicBezTo>
                  <a:cubicBezTo>
                    <a:pt x="434" y="2803"/>
                    <a:pt x="668" y="2269"/>
                    <a:pt x="801" y="1702"/>
                  </a:cubicBezTo>
                  <a:cubicBezTo>
                    <a:pt x="1001" y="1168"/>
                    <a:pt x="1135" y="601"/>
                    <a:pt x="1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57;p50"/>
            <p:cNvSpPr/>
            <p:nvPr/>
          </p:nvSpPr>
          <p:spPr>
            <a:xfrm>
              <a:off x="5009776" y="4329683"/>
              <a:ext cx="23359" cy="62641"/>
            </a:xfrm>
            <a:custGeom>
              <a:avLst/>
              <a:gdLst/>
              <a:ahLst/>
              <a:cxnLst/>
              <a:rect l="l" t="t" r="r" b="b"/>
              <a:pathLst>
                <a:path w="1269" h="3403" extrusionOk="0">
                  <a:moveTo>
                    <a:pt x="68" y="0"/>
                  </a:moveTo>
                  <a:lnTo>
                    <a:pt x="68" y="0"/>
                  </a:lnTo>
                  <a:cubicBezTo>
                    <a:pt x="1" y="34"/>
                    <a:pt x="234" y="801"/>
                    <a:pt x="601" y="1735"/>
                  </a:cubicBezTo>
                  <a:cubicBezTo>
                    <a:pt x="801" y="2302"/>
                    <a:pt x="1035" y="2869"/>
                    <a:pt x="1268" y="3403"/>
                  </a:cubicBezTo>
                  <a:cubicBezTo>
                    <a:pt x="1235" y="2802"/>
                    <a:pt x="1068" y="2202"/>
                    <a:pt x="801" y="1668"/>
                  </a:cubicBezTo>
                  <a:cubicBezTo>
                    <a:pt x="601" y="1101"/>
                    <a:pt x="368" y="534"/>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6" name="Google Shape;1758;p50"/>
          <p:cNvCxnSpPr>
            <a:stCxn id="288" idx="2"/>
          </p:cNvCxnSpPr>
          <p:nvPr/>
        </p:nvCxnSpPr>
        <p:spPr>
          <a:xfrm>
            <a:off x="2714107" y="1951019"/>
            <a:ext cx="1343100" cy="234000"/>
          </a:xfrm>
          <a:prstGeom prst="bentConnector3">
            <a:avLst>
              <a:gd name="adj1" fmla="val 50000"/>
            </a:avLst>
          </a:prstGeom>
          <a:noFill/>
          <a:ln w="9525" cap="flat" cmpd="sng">
            <a:solidFill>
              <a:schemeClr val="accent3"/>
            </a:solidFill>
            <a:prstDash val="solid"/>
            <a:round/>
            <a:headEnd type="none" w="med" len="med"/>
            <a:tailEnd type="oval" w="med" len="med"/>
          </a:ln>
        </p:spPr>
      </p:cxnSp>
      <p:cxnSp>
        <p:nvCxnSpPr>
          <p:cNvPr id="397" name="Google Shape;1760;p50"/>
          <p:cNvCxnSpPr>
            <a:stCxn id="287" idx="2"/>
          </p:cNvCxnSpPr>
          <p:nvPr/>
        </p:nvCxnSpPr>
        <p:spPr>
          <a:xfrm rot="10800000" flipV="1">
            <a:off x="4973351" y="1951019"/>
            <a:ext cx="1456557" cy="506900"/>
          </a:xfrm>
          <a:prstGeom prst="bentConnector3">
            <a:avLst>
              <a:gd name="adj1" fmla="val 50000"/>
            </a:avLst>
          </a:prstGeom>
          <a:noFill/>
          <a:ln w="9525" cap="flat" cmpd="sng">
            <a:solidFill>
              <a:schemeClr val="accent2"/>
            </a:solidFill>
            <a:prstDash val="solid"/>
            <a:round/>
            <a:headEnd type="none" w="med" len="med"/>
            <a:tailEnd type="oval" w="med" len="med"/>
          </a:ln>
        </p:spPr>
      </p:cxnSp>
      <p:sp>
        <p:nvSpPr>
          <p:cNvPr id="398" name="Google Shape;1636;p50"/>
          <p:cNvSpPr/>
          <p:nvPr/>
        </p:nvSpPr>
        <p:spPr>
          <a:xfrm flipH="1">
            <a:off x="2554433" y="2461341"/>
            <a:ext cx="206400" cy="206400"/>
          </a:xfrm>
          <a:prstGeom prst="ellipse">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399" name="Google Shape;1758;p50"/>
          <p:cNvCxnSpPr>
            <a:stCxn id="398" idx="2"/>
          </p:cNvCxnSpPr>
          <p:nvPr/>
        </p:nvCxnSpPr>
        <p:spPr>
          <a:xfrm>
            <a:off x="2760833" y="2564541"/>
            <a:ext cx="1343100" cy="234000"/>
          </a:xfrm>
          <a:prstGeom prst="bentConnector3">
            <a:avLst>
              <a:gd name="adj1" fmla="val 50000"/>
            </a:avLst>
          </a:prstGeom>
          <a:noFill/>
          <a:ln w="9525" cap="flat" cmpd="sng">
            <a:solidFill>
              <a:schemeClr val="accent3"/>
            </a:solidFill>
            <a:prstDash val="solid"/>
            <a:round/>
            <a:headEnd type="none" w="med" len="med"/>
            <a:tailEnd type="oval" w="med" len="med"/>
          </a:ln>
        </p:spPr>
      </p:cxnSp>
      <p:sp>
        <p:nvSpPr>
          <p:cNvPr id="400" name="Google Shape;1630;p50"/>
          <p:cNvSpPr/>
          <p:nvPr/>
        </p:nvSpPr>
        <p:spPr>
          <a:xfrm>
            <a:off x="6429908" y="3037536"/>
            <a:ext cx="206400" cy="20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 name="Google Shape;1760;p50"/>
          <p:cNvCxnSpPr/>
          <p:nvPr/>
        </p:nvCxnSpPr>
        <p:spPr>
          <a:xfrm rot="10800000" flipV="1">
            <a:off x="4973351" y="3164093"/>
            <a:ext cx="1456559" cy="235945"/>
          </a:xfrm>
          <a:prstGeom prst="bentConnector3">
            <a:avLst>
              <a:gd name="adj1" fmla="val 50000"/>
            </a:avLst>
          </a:prstGeom>
          <a:noFill/>
          <a:ln w="9525" cap="flat" cmpd="sng">
            <a:solidFill>
              <a:schemeClr val="accent2"/>
            </a:solidFill>
            <a:prstDash val="solid"/>
            <a:round/>
            <a:headEnd type="none" w="med" len="med"/>
            <a:tailEnd type="oval" w="med" len="med"/>
          </a:ln>
        </p:spPr>
      </p:cxnSp>
      <p:sp>
        <p:nvSpPr>
          <p:cNvPr id="402" name="Google Shape;1636;p50"/>
          <p:cNvSpPr/>
          <p:nvPr/>
        </p:nvSpPr>
        <p:spPr>
          <a:xfrm flipH="1">
            <a:off x="2554433" y="3250172"/>
            <a:ext cx="206400" cy="206400"/>
          </a:xfrm>
          <a:prstGeom prst="ellipse">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403" name="Google Shape;1758;p50"/>
          <p:cNvCxnSpPr>
            <a:stCxn id="402" idx="2"/>
          </p:cNvCxnSpPr>
          <p:nvPr/>
        </p:nvCxnSpPr>
        <p:spPr>
          <a:xfrm>
            <a:off x="2760833" y="3353372"/>
            <a:ext cx="1343100" cy="234000"/>
          </a:xfrm>
          <a:prstGeom prst="bentConnector3">
            <a:avLst>
              <a:gd name="adj1" fmla="val 50000"/>
            </a:avLst>
          </a:prstGeom>
          <a:noFill/>
          <a:ln w="9525" cap="flat" cmpd="sng">
            <a:solidFill>
              <a:schemeClr val="accent3"/>
            </a:solidFill>
            <a:prstDash val="solid"/>
            <a:round/>
            <a:headEnd type="none" w="med" len="med"/>
            <a:tailEnd type="oval" w="med" len="med"/>
          </a:ln>
        </p:spPr>
      </p:cxnSp>
      <p:sp>
        <p:nvSpPr>
          <p:cNvPr id="7" name="Rectangle 6"/>
          <p:cNvSpPr/>
          <p:nvPr/>
        </p:nvSpPr>
        <p:spPr>
          <a:xfrm>
            <a:off x="741747" y="1725962"/>
            <a:ext cx="1749060" cy="461665"/>
          </a:xfrm>
          <a:prstGeom prst="rect">
            <a:avLst/>
          </a:prstGeom>
        </p:spPr>
        <p:txBody>
          <a:bodyPr wrap="square">
            <a:spAutoFit/>
          </a:bodyPr>
          <a:lstStyle/>
          <a:p>
            <a:r>
              <a:rPr lang="en-US" sz="1200" dirty="0">
                <a:solidFill>
                  <a:schemeClr val="tx1"/>
                </a:solidFill>
                <a:latin typeface="Times New Roman" pitchFamily="18" charset="0"/>
                <a:cs typeface="Times New Roman" pitchFamily="18" charset="0"/>
              </a:rPr>
              <a:t>2002-2012 </a:t>
            </a:r>
            <a:r>
              <a:rPr lang="mn-MN" sz="1200" dirty="0">
                <a:solidFill>
                  <a:schemeClr val="tx1"/>
                </a:solidFill>
                <a:latin typeface="Times New Roman" pitchFamily="18" charset="0"/>
                <a:cs typeface="Times New Roman" pitchFamily="18" charset="0"/>
              </a:rPr>
              <a:t>УБ хот Шавь цогцолбор сургууль</a:t>
            </a:r>
            <a:endParaRPr lang="en-US" sz="1200" dirty="0"/>
          </a:p>
        </p:txBody>
      </p:sp>
      <p:sp>
        <p:nvSpPr>
          <p:cNvPr id="8" name="Rectangle 7"/>
          <p:cNvSpPr/>
          <p:nvPr/>
        </p:nvSpPr>
        <p:spPr>
          <a:xfrm>
            <a:off x="6629400" y="1756137"/>
            <a:ext cx="2234452" cy="461665"/>
          </a:xfrm>
          <a:prstGeom prst="rect">
            <a:avLst/>
          </a:prstGeom>
        </p:spPr>
        <p:txBody>
          <a:bodyPr wrap="square">
            <a:spAutoFit/>
          </a:bodyPr>
          <a:lstStyle/>
          <a:p>
            <a:r>
              <a:rPr lang="en-US" sz="1200" dirty="0">
                <a:solidFill>
                  <a:schemeClr val="tx1"/>
                </a:solidFill>
                <a:latin typeface="Times New Roman" pitchFamily="18" charset="0"/>
                <a:cs typeface="Times New Roman" pitchFamily="18" charset="0"/>
              </a:rPr>
              <a:t>2012-201</a:t>
            </a:r>
            <a:r>
              <a:rPr lang="mn-MN" sz="1200" dirty="0">
                <a:solidFill>
                  <a:schemeClr val="tx1"/>
                </a:solidFill>
                <a:latin typeface="Times New Roman" pitchFamily="18" charset="0"/>
                <a:cs typeface="Times New Roman" pitchFamily="18" charset="0"/>
              </a:rPr>
              <a:t>8он ШУТИС-МХТС Оптик </a:t>
            </a:r>
            <a:r>
              <a:rPr lang="mn-MN" sz="1200" dirty="0" smtClean="0">
                <a:solidFill>
                  <a:schemeClr val="tx1"/>
                </a:solidFill>
                <a:latin typeface="Times New Roman" pitchFamily="18" charset="0"/>
                <a:cs typeface="Times New Roman" pitchFamily="18" charset="0"/>
              </a:rPr>
              <a:t>Холбоо</a:t>
            </a:r>
            <a:endParaRPr lang="en-US" sz="1200" dirty="0"/>
          </a:p>
        </p:txBody>
      </p:sp>
      <p:sp>
        <p:nvSpPr>
          <p:cNvPr id="9" name="Rectangle 8"/>
          <p:cNvSpPr/>
          <p:nvPr/>
        </p:nvSpPr>
        <p:spPr>
          <a:xfrm>
            <a:off x="468169" y="2365737"/>
            <a:ext cx="2122631" cy="461665"/>
          </a:xfrm>
          <a:prstGeom prst="rect">
            <a:avLst/>
          </a:prstGeom>
        </p:spPr>
        <p:txBody>
          <a:bodyPr wrap="square">
            <a:spAutoFit/>
          </a:bodyPr>
          <a:lstStyle/>
          <a:p>
            <a:r>
              <a:rPr lang="mn-MN" sz="1200" dirty="0">
                <a:solidFill>
                  <a:schemeClr val="tx1"/>
                </a:solidFill>
                <a:latin typeface="Times New Roman" pitchFamily="18" charset="0"/>
                <a:cs typeface="Times New Roman" pitchFamily="18" charset="0"/>
              </a:rPr>
              <a:t>201</a:t>
            </a:r>
            <a:r>
              <a:rPr lang="en-US" sz="1200" dirty="0">
                <a:solidFill>
                  <a:schemeClr val="tx1"/>
                </a:solidFill>
                <a:latin typeface="Times New Roman" pitchFamily="18" charset="0"/>
                <a:cs typeface="Times New Roman" pitchFamily="18" charset="0"/>
              </a:rPr>
              <a:t>9</a:t>
            </a:r>
            <a:r>
              <a:rPr lang="mn-MN" sz="1200" dirty="0">
                <a:solidFill>
                  <a:schemeClr val="tx1"/>
                </a:solidFill>
                <a:latin typeface="Times New Roman" pitchFamily="18" charset="0"/>
                <a:cs typeface="Times New Roman" pitchFamily="18" charset="0"/>
              </a:rPr>
              <a:t>-20</a:t>
            </a:r>
            <a:r>
              <a:rPr lang="en-US" sz="1200" dirty="0">
                <a:solidFill>
                  <a:schemeClr val="tx1"/>
                </a:solidFill>
                <a:latin typeface="Times New Roman" pitchFamily="18" charset="0"/>
                <a:cs typeface="Times New Roman" pitchFamily="18" charset="0"/>
              </a:rPr>
              <a:t>20</a:t>
            </a:r>
            <a:r>
              <a:rPr lang="mn-MN" sz="1200" dirty="0">
                <a:solidFill>
                  <a:schemeClr val="tx1"/>
                </a:solidFill>
                <a:latin typeface="Times New Roman" pitchFamily="18" charset="0"/>
                <a:cs typeface="Times New Roman" pitchFamily="18" charset="0"/>
              </a:rPr>
              <a:t>он</a:t>
            </a:r>
            <a:r>
              <a:rPr lang="en-US" sz="1200" dirty="0">
                <a:solidFill>
                  <a:schemeClr val="tx1"/>
                </a:solidFill>
                <a:latin typeface="Times New Roman" pitchFamily="18" charset="0"/>
                <a:cs typeface="Times New Roman" pitchFamily="18" charset="0"/>
              </a:rPr>
              <a:t> </a:t>
            </a:r>
            <a:r>
              <a:rPr lang="en-US" sz="1200" dirty="0" err="1">
                <a:solidFill>
                  <a:schemeClr val="tx1"/>
                </a:solidFill>
                <a:latin typeface="Times New Roman" pitchFamily="18" charset="0"/>
                <a:cs typeface="Times New Roman" pitchFamily="18" charset="0"/>
              </a:rPr>
              <a:t>Unitel</a:t>
            </a:r>
            <a:r>
              <a:rPr lang="en-US" sz="1200" dirty="0">
                <a:solidFill>
                  <a:schemeClr val="tx1"/>
                </a:solidFill>
                <a:latin typeface="Times New Roman" pitchFamily="18" charset="0"/>
                <a:cs typeface="Times New Roman" pitchFamily="18" charset="0"/>
              </a:rPr>
              <a:t> </a:t>
            </a:r>
            <a:r>
              <a:rPr lang="mn-MN" sz="1200" dirty="0">
                <a:solidFill>
                  <a:schemeClr val="tx1"/>
                </a:solidFill>
                <a:latin typeface="Times New Roman" pitchFamily="18" charset="0"/>
                <a:cs typeface="Times New Roman" pitchFamily="18" charset="0"/>
              </a:rPr>
              <a:t>БЗДүүрэг салбарт БҮАжилтан</a:t>
            </a:r>
            <a:endParaRPr lang="en-US" sz="1200" dirty="0"/>
          </a:p>
        </p:txBody>
      </p:sp>
      <p:sp>
        <p:nvSpPr>
          <p:cNvPr id="10" name="Rectangle 9"/>
          <p:cNvSpPr/>
          <p:nvPr/>
        </p:nvSpPr>
        <p:spPr>
          <a:xfrm>
            <a:off x="6629400" y="2913782"/>
            <a:ext cx="2215007" cy="461665"/>
          </a:xfrm>
          <a:prstGeom prst="rect">
            <a:avLst/>
          </a:prstGeom>
        </p:spPr>
        <p:txBody>
          <a:bodyPr wrap="square">
            <a:spAutoFit/>
          </a:bodyPr>
          <a:lstStyle/>
          <a:p>
            <a:r>
              <a:rPr lang="mn-MN" sz="1200" dirty="0">
                <a:solidFill>
                  <a:schemeClr val="tx1"/>
                </a:solidFill>
                <a:latin typeface="Times New Roman" pitchFamily="18" charset="0"/>
                <a:cs typeface="Times New Roman" pitchFamily="18" charset="0"/>
              </a:rPr>
              <a:t>2020-2021он ШУТИС-МХТС Утасгүй Холбоо</a:t>
            </a:r>
            <a:endParaRPr lang="en-US" sz="1200" dirty="0"/>
          </a:p>
        </p:txBody>
      </p:sp>
      <p:sp>
        <p:nvSpPr>
          <p:cNvPr id="17" name="Rectangle 16"/>
          <p:cNvSpPr/>
          <p:nvPr/>
        </p:nvSpPr>
        <p:spPr>
          <a:xfrm>
            <a:off x="76200" y="3299288"/>
            <a:ext cx="2732231" cy="830997"/>
          </a:xfrm>
          <a:prstGeom prst="rect">
            <a:avLst/>
          </a:prstGeom>
        </p:spPr>
        <p:txBody>
          <a:bodyPr wrap="square">
            <a:spAutoFit/>
          </a:bodyPr>
          <a:lstStyle/>
          <a:p>
            <a:pPr algn="ctr"/>
            <a:r>
              <a:rPr lang="en-US" sz="1200" dirty="0">
                <a:solidFill>
                  <a:schemeClr val="tx1"/>
                </a:solidFill>
                <a:latin typeface="Times New Roman" pitchFamily="18" charset="0"/>
                <a:cs typeface="Times New Roman" pitchFamily="18" charset="0"/>
              </a:rPr>
              <a:t>2023.08.14-</a:t>
            </a:r>
            <a:r>
              <a:rPr lang="mn-MN" sz="1200" dirty="0">
                <a:solidFill>
                  <a:schemeClr val="tx1"/>
                </a:solidFill>
                <a:latin typeface="Times New Roman" pitchFamily="18" charset="0"/>
                <a:cs typeface="Times New Roman" pitchFamily="18" charset="0"/>
              </a:rPr>
              <a:t>ны өдрөөс Мобикомд ТАҮГ-ТАҮА-СХАҮХ-Радио сүлжээний хэсэгт Ээлжийн инженерээр ажилж байна. </a:t>
            </a:r>
            <a:endParaRPr lang="en-US"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838200" y="0"/>
            <a:ext cx="7704000" cy="612600"/>
          </a:xfrm>
        </p:spPr>
        <p:txBody>
          <a:bodyPr/>
          <a:lstStyle/>
          <a:p>
            <a:pPr algn="ctr"/>
            <a:r>
              <a:rPr lang="mn-MN" dirty="0" smtClean="0">
                <a:solidFill>
                  <a:srgbClr val="002060"/>
                </a:solidFill>
                <a:latin typeface="Times New Roman" pitchFamily="18" charset="0"/>
                <a:ea typeface="Tahoma" panose="020B0604030504040204" pitchFamily="34" charset="0"/>
                <a:cs typeface="Times New Roman" pitchFamily="18" charset="0"/>
                <a:sym typeface="League Gothic" charset="0"/>
              </a:rPr>
              <a:t>Сүлжээ </a:t>
            </a:r>
            <a:r>
              <a:rPr lang="mn-MN" dirty="0">
                <a:solidFill>
                  <a:srgbClr val="002060"/>
                </a:solidFill>
                <a:latin typeface="Times New Roman" pitchFamily="18" charset="0"/>
                <a:ea typeface="Tahoma" panose="020B0604030504040204" pitchFamily="34" charset="0"/>
                <a:cs typeface="Times New Roman" pitchFamily="18" charset="0"/>
                <a:sym typeface="League Gothic" charset="0"/>
              </a:rPr>
              <a:t>хяналт ашиглалтын </a:t>
            </a:r>
            <a:r>
              <a:rPr lang="mn-MN" dirty="0" smtClean="0">
                <a:solidFill>
                  <a:srgbClr val="002060"/>
                </a:solidFill>
                <a:latin typeface="Times New Roman" pitchFamily="18" charset="0"/>
                <a:ea typeface="Tahoma" panose="020B0604030504040204" pitchFamily="34" charset="0"/>
                <a:cs typeface="Times New Roman" pitchFamily="18" charset="0"/>
                <a:sym typeface="League Gothic" charset="0"/>
              </a:rPr>
              <a:t>төв</a:t>
            </a:r>
            <a:r>
              <a:rPr lang="es-ES" dirty="0">
                <a:solidFill>
                  <a:srgbClr val="002060"/>
                </a:solidFill>
                <a:latin typeface="Times New Roman" pitchFamily="18" charset="0"/>
                <a:ea typeface="Tahoma" panose="020B0604030504040204" pitchFamily="34" charset="0"/>
                <a:cs typeface="Times New Roman" pitchFamily="18" charset="0"/>
                <a:sym typeface="League Gothic" charset="0"/>
              </a:rPr>
              <a:t/>
            </a:r>
            <a:br>
              <a:rPr lang="es-ES" dirty="0">
                <a:solidFill>
                  <a:srgbClr val="002060"/>
                </a:solidFill>
                <a:latin typeface="Times New Roman" pitchFamily="18" charset="0"/>
                <a:ea typeface="Tahoma" panose="020B0604030504040204" pitchFamily="34" charset="0"/>
                <a:cs typeface="Times New Roman" pitchFamily="18" charset="0"/>
                <a:sym typeface="League Gothic" charset="0"/>
              </a:rPr>
            </a:br>
            <a:endParaRPr lang="en-US" dirty="0">
              <a:solidFill>
                <a:srgbClr val="002060"/>
              </a:solidFill>
              <a:latin typeface="Times New Roman" pitchFamily="18" charset="0"/>
              <a:cs typeface="Times New Roman" pitchFamily="18" charset="0"/>
            </a:endParaRPr>
          </a:p>
        </p:txBody>
      </p:sp>
      <p:graphicFrame>
        <p:nvGraphicFramePr>
          <p:cNvPr id="15" name="Diagram 14"/>
          <p:cNvGraphicFramePr/>
          <p:nvPr>
            <p:extLst>
              <p:ext uri="{D42A27DB-BD31-4B8C-83A1-F6EECF244321}">
                <p14:modId xmlns:p14="http://schemas.microsoft.com/office/powerpoint/2010/main" val="3780697581"/>
              </p:ext>
            </p:extLst>
          </p:nvPr>
        </p:nvGraphicFramePr>
        <p:xfrm>
          <a:off x="1600200" y="7429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66752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69" name="Google Shape;1069;p42"/>
          <p:cNvSpPr txBox="1">
            <a:spLocks noGrp="1"/>
          </p:cNvSpPr>
          <p:nvPr>
            <p:ph type="subTitle" idx="5"/>
          </p:nvPr>
        </p:nvSpPr>
        <p:spPr>
          <a:xfrm>
            <a:off x="3466500" y="3275463"/>
            <a:ext cx="2211000" cy="74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Despite being red planet, Mars is actually a cold place</a:t>
            </a:r>
            <a:endParaRPr dirty="0"/>
          </a:p>
        </p:txBody>
      </p:sp>
      <p:sp>
        <p:nvSpPr>
          <p:cNvPr id="1070" name="Google Shape;1070;p42"/>
          <p:cNvSpPr txBox="1">
            <a:spLocks noGrp="1"/>
          </p:cNvSpPr>
          <p:nvPr>
            <p:ph type="subTitle" idx="6"/>
          </p:nvPr>
        </p:nvSpPr>
        <p:spPr>
          <a:xfrm>
            <a:off x="6213000" y="2998914"/>
            <a:ext cx="2211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071" name="Google Shape;1071;p42"/>
          <p:cNvSpPr txBox="1">
            <a:spLocks noGrp="1"/>
          </p:cNvSpPr>
          <p:nvPr>
            <p:ph type="subTitle" idx="7"/>
          </p:nvPr>
        </p:nvSpPr>
        <p:spPr>
          <a:xfrm>
            <a:off x="6213000" y="3275463"/>
            <a:ext cx="2211000" cy="74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a gas giant and the biggest planet to the Sun</a:t>
            </a:r>
            <a:endParaRPr/>
          </a:p>
        </p:txBody>
      </p:sp>
      <p:sp>
        <p:nvSpPr>
          <p:cNvPr id="1072" name="Google Shape;1072;p42"/>
          <p:cNvSpPr txBox="1">
            <a:spLocks noGrp="1"/>
          </p:cNvSpPr>
          <p:nvPr>
            <p:ph type="title" idx="2"/>
          </p:nvPr>
        </p:nvSpPr>
        <p:spPr>
          <a:xfrm>
            <a:off x="720000" y="57150"/>
            <a:ext cx="7704000" cy="612600"/>
          </a:xfrm>
          <a:prstGeom prst="rect">
            <a:avLst/>
          </a:prstGeom>
        </p:spPr>
        <p:txBody>
          <a:bodyPr spcFirstLastPara="1" wrap="square" lIns="91425" tIns="91425" rIns="91425" bIns="91425" anchor="t" anchorCtr="0">
            <a:noAutofit/>
          </a:bodyPr>
          <a:lstStyle/>
          <a:p>
            <a:pPr algn="ctr"/>
            <a:r>
              <a:rPr lang="mn-MN" sz="4400" dirty="0">
                <a:ln w="50800"/>
                <a:solidFill>
                  <a:schemeClr val="accent3">
                    <a:lumMod val="75000"/>
                    <a:lumOff val="25000"/>
                  </a:schemeClr>
                </a:solidFill>
                <a:latin typeface="Times New Roman" pitchFamily="18" charset="0"/>
                <a:cs typeface="Times New Roman" pitchFamily="18" charset="0"/>
              </a:rPr>
              <a:t>Ажил үүргийн танилцуулга</a:t>
            </a:r>
            <a:endParaRPr lang="en-US" sz="4400" dirty="0">
              <a:ln w="50800"/>
              <a:solidFill>
                <a:schemeClr val="accent3">
                  <a:lumMod val="75000"/>
                  <a:lumOff val="25000"/>
                </a:schemeClr>
              </a:solidFill>
              <a:latin typeface="Times New Roman" pitchFamily="18" charset="0"/>
              <a:cs typeface="Times New Roman" pitchFamily="18" charset="0"/>
            </a:endParaRPr>
          </a:p>
        </p:txBody>
      </p:sp>
      <p:sp>
        <p:nvSpPr>
          <p:cNvPr id="27" name="Freeform 296">
            <a:extLst>
              <a:ext uri="{FF2B5EF4-FFF2-40B4-BE49-F238E27FC236}">
                <a16:creationId xmlns="" xmlns:a16="http://schemas.microsoft.com/office/drawing/2014/main" id="{9037836F-9BC8-F34A-9BFF-3AFCBB1814EB}"/>
              </a:ext>
            </a:extLst>
          </p:cNvPr>
          <p:cNvSpPr>
            <a:spLocks noChangeArrowheads="1"/>
          </p:cNvSpPr>
          <p:nvPr/>
        </p:nvSpPr>
        <p:spPr bwMode="auto">
          <a:xfrm>
            <a:off x="366712" y="2332371"/>
            <a:ext cx="1609725" cy="1449718"/>
          </a:xfrm>
          <a:custGeom>
            <a:avLst/>
            <a:gdLst>
              <a:gd name="T0" fmla="*/ 793 w 1586"/>
              <a:gd name="T1" fmla="*/ 1586 h 1587"/>
              <a:gd name="T2" fmla="*/ 793 w 1586"/>
              <a:gd name="T3" fmla="*/ 1586 h 1587"/>
              <a:gd name="T4" fmla="*/ 1585 w 1586"/>
              <a:gd name="T5" fmla="*/ 793 h 1587"/>
              <a:gd name="T6" fmla="*/ 1585 w 1586"/>
              <a:gd name="T7" fmla="*/ 793 h 1587"/>
              <a:gd name="T8" fmla="*/ 793 w 1586"/>
              <a:gd name="T9" fmla="*/ 0 h 1587"/>
              <a:gd name="T10" fmla="*/ 793 w 1586"/>
              <a:gd name="T11" fmla="*/ 0 h 1587"/>
              <a:gd name="T12" fmla="*/ 0 w 1586"/>
              <a:gd name="T13" fmla="*/ 793 h 1587"/>
              <a:gd name="T14" fmla="*/ 0 w 1586"/>
              <a:gd name="T15" fmla="*/ 793 h 1587"/>
              <a:gd name="T16" fmla="*/ 793 w 1586"/>
              <a:gd name="T17" fmla="*/ 1586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6" h="1587">
                <a:moveTo>
                  <a:pt x="793" y="1586"/>
                </a:moveTo>
                <a:lnTo>
                  <a:pt x="793" y="1586"/>
                </a:lnTo>
                <a:cubicBezTo>
                  <a:pt x="1229" y="1586"/>
                  <a:pt x="1585" y="1231"/>
                  <a:pt x="1585" y="793"/>
                </a:cubicBezTo>
                <a:lnTo>
                  <a:pt x="1585" y="793"/>
                </a:lnTo>
                <a:cubicBezTo>
                  <a:pt x="1585" y="355"/>
                  <a:pt x="1229" y="0"/>
                  <a:pt x="793" y="0"/>
                </a:cubicBezTo>
                <a:lnTo>
                  <a:pt x="793" y="0"/>
                </a:lnTo>
                <a:cubicBezTo>
                  <a:pt x="354" y="0"/>
                  <a:pt x="0" y="355"/>
                  <a:pt x="0" y="793"/>
                </a:cubicBezTo>
                <a:lnTo>
                  <a:pt x="0" y="793"/>
                </a:lnTo>
                <a:cubicBezTo>
                  <a:pt x="0" y="1231"/>
                  <a:pt x="354" y="1586"/>
                  <a:pt x="793" y="1586"/>
                </a:cubicBezTo>
              </a:path>
            </a:pathLst>
          </a:custGeom>
          <a:solidFill>
            <a:schemeClr val="bg1"/>
          </a:solidFill>
          <a:ln>
            <a:noFill/>
          </a:ln>
          <a:effectLst/>
        </p:spPr>
        <p:txBody>
          <a:bodyPr wrap="none" anchor="ctr"/>
          <a:lstStyle/>
          <a:p>
            <a:endParaRPr lang="en-US" sz="6530" dirty="0">
              <a:latin typeface="DM Sans" pitchFamily="2" charset="77"/>
            </a:endParaRPr>
          </a:p>
        </p:txBody>
      </p:sp>
      <p:sp>
        <p:nvSpPr>
          <p:cNvPr id="2" name="Rectangle 1"/>
          <p:cNvSpPr/>
          <p:nvPr/>
        </p:nvSpPr>
        <p:spPr>
          <a:xfrm>
            <a:off x="1066800" y="1123950"/>
            <a:ext cx="7010400" cy="255454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mn-MN" altLang="ko-KR" sz="2000" dirty="0" smtClean="0">
                <a:solidFill>
                  <a:schemeClr val="tx1">
                    <a:lumMod val="95000"/>
                    <a:lumOff val="5000"/>
                  </a:schemeClr>
                </a:solidFill>
                <a:latin typeface="Times New Roman" pitchFamily="18" charset="0"/>
                <a:cs typeface="Times New Roman" pitchFamily="18" charset="0"/>
              </a:rPr>
              <a:t>Мобикомын </a:t>
            </a:r>
            <a:r>
              <a:rPr lang="mn-MN" altLang="ko-KR" sz="2000" dirty="0">
                <a:solidFill>
                  <a:schemeClr val="tx1">
                    <a:lumMod val="95000"/>
                    <a:lumOff val="5000"/>
                  </a:schemeClr>
                </a:solidFill>
                <a:latin typeface="Times New Roman" pitchFamily="18" charset="0"/>
                <a:cs typeface="Times New Roman" pitchFamily="18" charset="0"/>
              </a:rPr>
              <a:t>системийн ажиллагаа, техникийн хэвийн найдвартай ажиллагаанд 24 цагийн турш тасралтгүй хяналт тавьж, гэмтэлээс урьдчилан сэргийлж, гэмтэл саатал гарсан тохиолдолд үнэлгээ өгч, түүн дээр түргэн шуурхай ажиллаж засварлаж дахин гаргахгүй байх арга хэмжээ авч, холбогдох мэдээллийг инженер, техникийн ажилчдад мэдээллэн, хамтран ажиллах, гэмтэл саатлын</a:t>
            </a:r>
            <a:r>
              <a:rPr lang="en-US" altLang="ko-KR" sz="2000" dirty="0">
                <a:solidFill>
                  <a:schemeClr val="tx1">
                    <a:lumMod val="95000"/>
                    <a:lumOff val="5000"/>
                  </a:schemeClr>
                </a:solidFill>
                <a:latin typeface="Times New Roman" pitchFamily="18" charset="0"/>
                <a:cs typeface="Times New Roman" pitchFamily="18" charset="0"/>
              </a:rPr>
              <a:t> </a:t>
            </a:r>
            <a:r>
              <a:rPr lang="mn-MN" altLang="ko-KR" sz="2000" dirty="0">
                <a:solidFill>
                  <a:schemeClr val="tx1">
                    <a:lumMod val="95000"/>
                    <a:lumOff val="5000"/>
                  </a:schemeClr>
                </a:solidFill>
                <a:latin typeface="Times New Roman" pitchFamily="18" charset="0"/>
                <a:cs typeface="Times New Roman" pitchFamily="18" charset="0"/>
              </a:rPr>
              <a:t>бүртгэл хөтлөх зэрэг үндсэн ажил үүргүүдийг хийж гүйцэтгэж байна.</a:t>
            </a:r>
          </a:p>
        </p:txBody>
      </p:sp>
      <p:cxnSp>
        <p:nvCxnSpPr>
          <p:cNvPr id="9" name="Google Shape;777;p39"/>
          <p:cNvCxnSpPr/>
          <p:nvPr/>
        </p:nvCxnSpPr>
        <p:spPr>
          <a:xfrm>
            <a:off x="832650" y="4599365"/>
            <a:ext cx="7478700" cy="0"/>
          </a:xfrm>
          <a:prstGeom prst="straightConnector1">
            <a:avLst/>
          </a:prstGeom>
          <a:noFill/>
          <a:ln w="9525" cap="rnd"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47000"/>
            <a:lum/>
          </a:blip>
          <a:srcRect/>
          <a:stretch>
            <a:fillRect l="-1000" t="27000" r="-1000" b="2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idx="2"/>
          </p:nvPr>
        </p:nvSpPr>
        <p:spPr>
          <a:xfrm>
            <a:off x="609600" y="0"/>
            <a:ext cx="7704000" cy="612600"/>
          </a:xfrm>
        </p:spPr>
        <p:txBody>
          <a:bodyPr/>
          <a:lstStyle/>
          <a:p>
            <a:pPr algn="ctr"/>
            <a:r>
              <a:rPr lang="mn-MN" dirty="0" smtClean="0">
                <a:solidFill>
                  <a:srgbClr val="002060"/>
                </a:solidFill>
                <a:latin typeface="Times New Roman" pitchFamily="18" charset="0"/>
                <a:cs typeface="Times New Roman" pitchFamily="18" charset="0"/>
              </a:rPr>
              <a:t>Хөдөлгөөнт холбооны хөгжил</a:t>
            </a:r>
            <a:endParaRPr lang="en-US" dirty="0">
              <a:solidFill>
                <a:srgbClr val="002060"/>
              </a:solidFill>
              <a:latin typeface="Times New Roman" pitchFamily="18" charset="0"/>
              <a:cs typeface="Times New Roman" pitchFamily="18" charset="0"/>
            </a:endParaRPr>
          </a:p>
        </p:txBody>
      </p:sp>
      <p:sp>
        <p:nvSpPr>
          <p:cNvPr id="12" name="Oval 11"/>
          <p:cNvSpPr/>
          <p:nvPr/>
        </p:nvSpPr>
        <p:spPr>
          <a:xfrm>
            <a:off x="838200" y="1276350"/>
            <a:ext cx="1371600" cy="1219200"/>
          </a:xfrm>
          <a:prstGeom prst="ellipse">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1G</a:t>
            </a:r>
            <a:endParaRPr lang="en-US" sz="40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3" name="Oval 12"/>
          <p:cNvSpPr/>
          <p:nvPr/>
        </p:nvSpPr>
        <p:spPr>
          <a:xfrm>
            <a:off x="5334000" y="3153201"/>
            <a:ext cx="1371600" cy="1219200"/>
          </a:xfrm>
          <a:prstGeom prst="ellipse">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000" b="1" dirty="0" smtClean="0">
                <a:ln/>
                <a:solidFill>
                  <a:schemeClr val="bg2">
                    <a:lumMod val="75000"/>
                  </a:schemeClr>
                </a:solidFill>
              </a:rPr>
              <a:t>5G</a:t>
            </a:r>
            <a:endParaRPr lang="en-US" sz="4000" b="1" dirty="0">
              <a:ln/>
              <a:solidFill>
                <a:schemeClr val="bg2">
                  <a:lumMod val="75000"/>
                </a:schemeClr>
              </a:solidFill>
            </a:endParaRPr>
          </a:p>
        </p:txBody>
      </p:sp>
      <p:sp>
        <p:nvSpPr>
          <p:cNvPr id="14" name="Oval 13"/>
          <p:cNvSpPr/>
          <p:nvPr/>
        </p:nvSpPr>
        <p:spPr>
          <a:xfrm>
            <a:off x="2209800" y="3181350"/>
            <a:ext cx="1371600" cy="12192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smtClean="0">
                <a:ln w="11430"/>
                <a:solidFill>
                  <a:srgbClr val="002060"/>
                </a:solidFill>
                <a:effectLst>
                  <a:outerShdw blurRad="50800" dist="39000" dir="5460000" algn="tl">
                    <a:srgbClr val="000000">
                      <a:alpha val="38000"/>
                    </a:srgbClr>
                  </a:outerShdw>
                </a:effectLst>
              </a:rPr>
              <a:t>4G</a:t>
            </a:r>
            <a:endParaRPr lang="en-US" sz="4000" b="1" dirty="0">
              <a:ln w="11430"/>
              <a:solidFill>
                <a:srgbClr val="002060"/>
              </a:solidFill>
              <a:effectLst>
                <a:outerShdw blurRad="50800" dist="39000" dir="5460000" algn="tl">
                  <a:srgbClr val="000000">
                    <a:alpha val="38000"/>
                  </a:srgbClr>
                </a:outerShdw>
              </a:effectLst>
            </a:endParaRPr>
          </a:p>
        </p:txBody>
      </p:sp>
      <p:sp>
        <p:nvSpPr>
          <p:cNvPr id="15" name="Oval 14"/>
          <p:cNvSpPr/>
          <p:nvPr/>
        </p:nvSpPr>
        <p:spPr>
          <a:xfrm>
            <a:off x="6629400" y="1276350"/>
            <a:ext cx="1371600" cy="1219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3G</a:t>
            </a:r>
            <a:endParaRPr lang="en-US" sz="4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6" name="Oval 15"/>
          <p:cNvSpPr/>
          <p:nvPr/>
        </p:nvSpPr>
        <p:spPr>
          <a:xfrm>
            <a:off x="3733800" y="1276350"/>
            <a:ext cx="1371600" cy="12192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2G</a:t>
            </a:r>
            <a:endPar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122" name="Picture 2" descr="C:\Users\Ayza\Downloads\ajil zurag\Pict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3266"/>
            <a:ext cx="914400" cy="50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46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12"/>
                                        </p:tgtEl>
                                        <p:attrNameLst>
                                          <p:attrName>ppt_w</p:attrName>
                                        </p:attrNameLst>
                                      </p:cBhvr>
                                      <p:tavLst>
                                        <p:tav tm="0">
                                          <p:val>
                                            <p:strVal val="ppt_w"/>
                                          </p:val>
                                        </p:tav>
                                        <p:tav tm="100000">
                                          <p:val>
                                            <p:fltVal val="0"/>
                                          </p:val>
                                        </p:tav>
                                      </p:tavLst>
                                    </p:anim>
                                    <p:anim calcmode="lin" valueType="num">
                                      <p:cBhvr>
                                        <p:cTn id="7" dur="1000"/>
                                        <p:tgtEl>
                                          <p:spTgt spid="12"/>
                                        </p:tgtEl>
                                        <p:attrNameLst>
                                          <p:attrName>ppt_h</p:attrName>
                                        </p:attrNameLst>
                                      </p:cBhvr>
                                      <p:tavLst>
                                        <p:tav tm="0">
                                          <p:val>
                                            <p:strVal val="ppt_h"/>
                                          </p:val>
                                        </p:tav>
                                        <p:tav tm="100000">
                                          <p:val>
                                            <p:fltVal val="0"/>
                                          </p:val>
                                        </p:tav>
                                      </p:tavLst>
                                    </p:anim>
                                    <p:anim calcmode="lin" valueType="num">
                                      <p:cBhvr>
                                        <p:cTn id="8" dur="1000"/>
                                        <p:tgtEl>
                                          <p:spTgt spid="12"/>
                                        </p:tgtEl>
                                        <p:attrNameLst>
                                          <p:attrName>style.rotation</p:attrName>
                                        </p:attrNameLst>
                                      </p:cBhvr>
                                      <p:tavLst>
                                        <p:tav tm="0">
                                          <p:val>
                                            <p:fltVal val="0"/>
                                          </p:val>
                                        </p:tav>
                                        <p:tav tm="100000">
                                          <p:val>
                                            <p:fltVal val="90"/>
                                          </p:val>
                                        </p:tav>
                                      </p:tavLst>
                                    </p:anim>
                                    <p:animEffect transition="out" filter="fade">
                                      <p:cBhvr>
                                        <p:cTn id="9" dur="1000"/>
                                        <p:tgtEl>
                                          <p:spTgt spid="12"/>
                                        </p:tgtEl>
                                      </p:cBhvr>
                                    </p:animEffect>
                                    <p:set>
                                      <p:cBhvr>
                                        <p:cTn id="10" dur="1" fill="hold">
                                          <p:stCondLst>
                                            <p:cond delay="999"/>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grpId="1" nodeType="clickEffect">
                                  <p:stCondLst>
                                    <p:cond delay="0"/>
                                  </p:stCondLst>
                                  <p:childTnLst>
                                    <p:anim calcmode="lin" valueType="num">
                                      <p:cBhvr>
                                        <p:cTn id="14" dur="1000"/>
                                        <p:tgtEl>
                                          <p:spTgt spid="12"/>
                                        </p:tgtEl>
                                        <p:attrNameLst>
                                          <p:attrName>ppt_w</p:attrName>
                                        </p:attrNameLst>
                                      </p:cBhvr>
                                      <p:tavLst>
                                        <p:tav tm="0">
                                          <p:val>
                                            <p:strVal val="ppt_w"/>
                                          </p:val>
                                        </p:tav>
                                        <p:tav tm="100000">
                                          <p:val>
                                            <p:fltVal val="0"/>
                                          </p:val>
                                        </p:tav>
                                      </p:tavLst>
                                    </p:anim>
                                    <p:anim calcmode="lin" valueType="num">
                                      <p:cBhvr>
                                        <p:cTn id="15" dur="1000"/>
                                        <p:tgtEl>
                                          <p:spTgt spid="12"/>
                                        </p:tgtEl>
                                        <p:attrNameLst>
                                          <p:attrName>ppt_h</p:attrName>
                                        </p:attrNameLst>
                                      </p:cBhvr>
                                      <p:tavLst>
                                        <p:tav tm="0">
                                          <p:val>
                                            <p:strVal val="ppt_h"/>
                                          </p:val>
                                        </p:tav>
                                        <p:tav tm="100000">
                                          <p:val>
                                            <p:fltVal val="0"/>
                                          </p:val>
                                        </p:tav>
                                      </p:tavLst>
                                    </p:anim>
                                    <p:anim calcmode="lin" valueType="num">
                                      <p:cBhvr>
                                        <p:cTn id="16" dur="1000"/>
                                        <p:tgtEl>
                                          <p:spTgt spid="12"/>
                                        </p:tgtEl>
                                        <p:attrNameLst>
                                          <p:attrName>style.rotation</p:attrName>
                                        </p:attrNameLst>
                                      </p:cBhvr>
                                      <p:tavLst>
                                        <p:tav tm="0">
                                          <p:val>
                                            <p:fltVal val="0"/>
                                          </p:val>
                                        </p:tav>
                                        <p:tav tm="100000">
                                          <p:val>
                                            <p:fltVal val="90"/>
                                          </p:val>
                                        </p:tav>
                                      </p:tavLst>
                                    </p:anim>
                                    <p:animEffect transition="out" filter="fade">
                                      <p:cBhvr>
                                        <p:cTn id="17" dur="1000"/>
                                        <p:tgtEl>
                                          <p:spTgt spid="12"/>
                                        </p:tgtEl>
                                      </p:cBhvr>
                                    </p:animEffect>
                                    <p:set>
                                      <p:cBhvr>
                                        <p:cTn id="18" dur="1" fill="hold">
                                          <p:stCondLst>
                                            <p:cond delay="9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000" fill="hold"/>
                                        <p:tgtEl>
                                          <p:spTgt spid="16"/>
                                        </p:tgtEl>
                                        <p:attrNameLst>
                                          <p:attrName>ppt_w</p:attrName>
                                        </p:attrNameLst>
                                      </p:cBhvr>
                                      <p:tavLst>
                                        <p:tav tm="0">
                                          <p:val>
                                            <p:fltVal val="0"/>
                                          </p:val>
                                        </p:tav>
                                        <p:tav tm="100000">
                                          <p:val>
                                            <p:strVal val="#ppt_w"/>
                                          </p:val>
                                        </p:tav>
                                      </p:tavLst>
                                    </p:anim>
                                    <p:anim calcmode="lin" valueType="num">
                                      <p:cBhvr>
                                        <p:cTn id="24" dur="1000" fill="hold"/>
                                        <p:tgtEl>
                                          <p:spTgt spid="16"/>
                                        </p:tgtEl>
                                        <p:attrNameLst>
                                          <p:attrName>ppt_h</p:attrName>
                                        </p:attrNameLst>
                                      </p:cBhvr>
                                      <p:tavLst>
                                        <p:tav tm="0">
                                          <p:val>
                                            <p:fltVal val="0"/>
                                          </p:val>
                                        </p:tav>
                                        <p:tav tm="100000">
                                          <p:val>
                                            <p:strVal val="#ppt_h"/>
                                          </p:val>
                                        </p:tav>
                                      </p:tavLst>
                                    </p:anim>
                                    <p:anim calcmode="lin" valueType="num">
                                      <p:cBhvr>
                                        <p:cTn id="25" dur="1000" fill="hold"/>
                                        <p:tgtEl>
                                          <p:spTgt spid="16"/>
                                        </p:tgtEl>
                                        <p:attrNameLst>
                                          <p:attrName>style.rotation</p:attrName>
                                        </p:attrNameLst>
                                      </p:cBhvr>
                                      <p:tavLst>
                                        <p:tav tm="0">
                                          <p:val>
                                            <p:fltVal val="90"/>
                                          </p:val>
                                        </p:tav>
                                        <p:tav tm="100000">
                                          <p:val>
                                            <p:fltVal val="0"/>
                                          </p:val>
                                        </p:tav>
                                      </p:tavLst>
                                    </p:anim>
                                    <p:animEffect transition="in" filter="fade">
                                      <p:cBhvr>
                                        <p:cTn id="26" dur="10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xit" presetSubtype="0" fill="hold" grpId="1" nodeType="clickEffect">
                                  <p:stCondLst>
                                    <p:cond delay="0"/>
                                  </p:stCondLst>
                                  <p:childTnLst>
                                    <p:anim calcmode="lin" valueType="num">
                                      <p:cBhvr>
                                        <p:cTn id="30" dur="1000"/>
                                        <p:tgtEl>
                                          <p:spTgt spid="16"/>
                                        </p:tgtEl>
                                        <p:attrNameLst>
                                          <p:attrName>ppt_w</p:attrName>
                                        </p:attrNameLst>
                                      </p:cBhvr>
                                      <p:tavLst>
                                        <p:tav tm="0">
                                          <p:val>
                                            <p:strVal val="ppt_w"/>
                                          </p:val>
                                        </p:tav>
                                        <p:tav tm="100000">
                                          <p:val>
                                            <p:fltVal val="0"/>
                                          </p:val>
                                        </p:tav>
                                      </p:tavLst>
                                    </p:anim>
                                    <p:anim calcmode="lin" valueType="num">
                                      <p:cBhvr>
                                        <p:cTn id="31" dur="1000"/>
                                        <p:tgtEl>
                                          <p:spTgt spid="16"/>
                                        </p:tgtEl>
                                        <p:attrNameLst>
                                          <p:attrName>ppt_h</p:attrName>
                                        </p:attrNameLst>
                                      </p:cBhvr>
                                      <p:tavLst>
                                        <p:tav tm="0">
                                          <p:val>
                                            <p:strVal val="ppt_h"/>
                                          </p:val>
                                        </p:tav>
                                        <p:tav tm="100000">
                                          <p:val>
                                            <p:fltVal val="0"/>
                                          </p:val>
                                        </p:tav>
                                      </p:tavLst>
                                    </p:anim>
                                    <p:anim calcmode="lin" valueType="num">
                                      <p:cBhvr>
                                        <p:cTn id="32" dur="1000"/>
                                        <p:tgtEl>
                                          <p:spTgt spid="16"/>
                                        </p:tgtEl>
                                        <p:attrNameLst>
                                          <p:attrName>style.rotation</p:attrName>
                                        </p:attrNameLst>
                                      </p:cBhvr>
                                      <p:tavLst>
                                        <p:tav tm="0">
                                          <p:val>
                                            <p:fltVal val="0"/>
                                          </p:val>
                                        </p:tav>
                                        <p:tav tm="100000">
                                          <p:val>
                                            <p:fltVal val="90"/>
                                          </p:val>
                                        </p:tav>
                                      </p:tavLst>
                                    </p:anim>
                                    <p:animEffect transition="out" filter="fade">
                                      <p:cBhvr>
                                        <p:cTn id="33" dur="1000"/>
                                        <p:tgtEl>
                                          <p:spTgt spid="16"/>
                                        </p:tgtEl>
                                      </p:cBhvr>
                                    </p:animEffect>
                                    <p:set>
                                      <p:cBhvr>
                                        <p:cTn id="34" dur="1" fill="hold">
                                          <p:stCondLst>
                                            <p:cond delay="999"/>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 calcmode="lin" valueType="num">
                                      <p:cBhvr>
                                        <p:cTn id="41" dur="1000" fill="hold"/>
                                        <p:tgtEl>
                                          <p:spTgt spid="15"/>
                                        </p:tgtEl>
                                        <p:attrNameLst>
                                          <p:attrName>style.rotation</p:attrName>
                                        </p:attrNameLst>
                                      </p:cBhvr>
                                      <p:tavLst>
                                        <p:tav tm="0">
                                          <p:val>
                                            <p:fltVal val="90"/>
                                          </p:val>
                                        </p:tav>
                                        <p:tav tm="100000">
                                          <p:val>
                                            <p:fltVal val="0"/>
                                          </p:val>
                                        </p:tav>
                                      </p:tavLst>
                                    </p:anim>
                                    <p:animEffect transition="in" filter="fade">
                                      <p:cBhvr>
                                        <p:cTn id="42" dur="10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xit" presetSubtype="0" fill="hold" grpId="1" nodeType="clickEffect">
                                  <p:stCondLst>
                                    <p:cond delay="0"/>
                                  </p:stCondLst>
                                  <p:childTnLst>
                                    <p:anim calcmode="lin" valueType="num">
                                      <p:cBhvr>
                                        <p:cTn id="46" dur="1000"/>
                                        <p:tgtEl>
                                          <p:spTgt spid="15"/>
                                        </p:tgtEl>
                                        <p:attrNameLst>
                                          <p:attrName>ppt_w</p:attrName>
                                        </p:attrNameLst>
                                      </p:cBhvr>
                                      <p:tavLst>
                                        <p:tav tm="0">
                                          <p:val>
                                            <p:strVal val="ppt_w"/>
                                          </p:val>
                                        </p:tav>
                                        <p:tav tm="100000">
                                          <p:val>
                                            <p:fltVal val="0"/>
                                          </p:val>
                                        </p:tav>
                                      </p:tavLst>
                                    </p:anim>
                                    <p:anim calcmode="lin" valueType="num">
                                      <p:cBhvr>
                                        <p:cTn id="47" dur="1000"/>
                                        <p:tgtEl>
                                          <p:spTgt spid="15"/>
                                        </p:tgtEl>
                                        <p:attrNameLst>
                                          <p:attrName>ppt_h</p:attrName>
                                        </p:attrNameLst>
                                      </p:cBhvr>
                                      <p:tavLst>
                                        <p:tav tm="0">
                                          <p:val>
                                            <p:strVal val="ppt_h"/>
                                          </p:val>
                                        </p:tav>
                                        <p:tav tm="100000">
                                          <p:val>
                                            <p:fltVal val="0"/>
                                          </p:val>
                                        </p:tav>
                                      </p:tavLst>
                                    </p:anim>
                                    <p:anim calcmode="lin" valueType="num">
                                      <p:cBhvr>
                                        <p:cTn id="48" dur="1000"/>
                                        <p:tgtEl>
                                          <p:spTgt spid="15"/>
                                        </p:tgtEl>
                                        <p:attrNameLst>
                                          <p:attrName>style.rotation</p:attrName>
                                        </p:attrNameLst>
                                      </p:cBhvr>
                                      <p:tavLst>
                                        <p:tav tm="0">
                                          <p:val>
                                            <p:fltVal val="0"/>
                                          </p:val>
                                        </p:tav>
                                        <p:tav tm="100000">
                                          <p:val>
                                            <p:fltVal val="90"/>
                                          </p:val>
                                        </p:tav>
                                      </p:tavLst>
                                    </p:anim>
                                    <p:animEffect transition="out" filter="fade">
                                      <p:cBhvr>
                                        <p:cTn id="49" dur="1000"/>
                                        <p:tgtEl>
                                          <p:spTgt spid="15"/>
                                        </p:tgtEl>
                                      </p:cBhvr>
                                    </p:animEffect>
                                    <p:set>
                                      <p:cBhvr>
                                        <p:cTn id="50" dur="1" fill="hold">
                                          <p:stCondLst>
                                            <p:cond delay="999"/>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1000" fill="hold"/>
                                        <p:tgtEl>
                                          <p:spTgt spid="14"/>
                                        </p:tgtEl>
                                        <p:attrNameLst>
                                          <p:attrName>ppt_w</p:attrName>
                                        </p:attrNameLst>
                                      </p:cBhvr>
                                      <p:tavLst>
                                        <p:tav tm="0">
                                          <p:val>
                                            <p:fltVal val="0"/>
                                          </p:val>
                                        </p:tav>
                                        <p:tav tm="100000">
                                          <p:val>
                                            <p:strVal val="#ppt_w"/>
                                          </p:val>
                                        </p:tav>
                                      </p:tavLst>
                                    </p:anim>
                                    <p:anim calcmode="lin" valueType="num">
                                      <p:cBhvr>
                                        <p:cTn id="56" dur="1000" fill="hold"/>
                                        <p:tgtEl>
                                          <p:spTgt spid="14"/>
                                        </p:tgtEl>
                                        <p:attrNameLst>
                                          <p:attrName>ppt_h</p:attrName>
                                        </p:attrNameLst>
                                      </p:cBhvr>
                                      <p:tavLst>
                                        <p:tav tm="0">
                                          <p:val>
                                            <p:fltVal val="0"/>
                                          </p:val>
                                        </p:tav>
                                        <p:tav tm="100000">
                                          <p:val>
                                            <p:strVal val="#ppt_h"/>
                                          </p:val>
                                        </p:tav>
                                      </p:tavLst>
                                    </p:anim>
                                    <p:anim calcmode="lin" valueType="num">
                                      <p:cBhvr>
                                        <p:cTn id="57" dur="1000" fill="hold"/>
                                        <p:tgtEl>
                                          <p:spTgt spid="14"/>
                                        </p:tgtEl>
                                        <p:attrNameLst>
                                          <p:attrName>style.rotation</p:attrName>
                                        </p:attrNameLst>
                                      </p:cBhvr>
                                      <p:tavLst>
                                        <p:tav tm="0">
                                          <p:val>
                                            <p:fltVal val="90"/>
                                          </p:val>
                                        </p:tav>
                                        <p:tav tm="100000">
                                          <p:val>
                                            <p:fltVal val="0"/>
                                          </p:val>
                                        </p:tav>
                                      </p:tavLst>
                                    </p:anim>
                                    <p:animEffect transition="in" filter="fade">
                                      <p:cBhvr>
                                        <p:cTn id="58" dur="10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xit" presetSubtype="0" fill="hold" grpId="1" nodeType="clickEffect">
                                  <p:stCondLst>
                                    <p:cond delay="0"/>
                                  </p:stCondLst>
                                  <p:childTnLst>
                                    <p:anim calcmode="lin" valueType="num">
                                      <p:cBhvr>
                                        <p:cTn id="62" dur="1000"/>
                                        <p:tgtEl>
                                          <p:spTgt spid="14"/>
                                        </p:tgtEl>
                                        <p:attrNameLst>
                                          <p:attrName>ppt_w</p:attrName>
                                        </p:attrNameLst>
                                      </p:cBhvr>
                                      <p:tavLst>
                                        <p:tav tm="0">
                                          <p:val>
                                            <p:strVal val="ppt_w"/>
                                          </p:val>
                                        </p:tav>
                                        <p:tav tm="100000">
                                          <p:val>
                                            <p:fltVal val="0"/>
                                          </p:val>
                                        </p:tav>
                                      </p:tavLst>
                                    </p:anim>
                                    <p:anim calcmode="lin" valueType="num">
                                      <p:cBhvr>
                                        <p:cTn id="63" dur="1000"/>
                                        <p:tgtEl>
                                          <p:spTgt spid="14"/>
                                        </p:tgtEl>
                                        <p:attrNameLst>
                                          <p:attrName>ppt_h</p:attrName>
                                        </p:attrNameLst>
                                      </p:cBhvr>
                                      <p:tavLst>
                                        <p:tav tm="0">
                                          <p:val>
                                            <p:strVal val="ppt_h"/>
                                          </p:val>
                                        </p:tav>
                                        <p:tav tm="100000">
                                          <p:val>
                                            <p:fltVal val="0"/>
                                          </p:val>
                                        </p:tav>
                                      </p:tavLst>
                                    </p:anim>
                                    <p:anim calcmode="lin" valueType="num">
                                      <p:cBhvr>
                                        <p:cTn id="64" dur="1000"/>
                                        <p:tgtEl>
                                          <p:spTgt spid="14"/>
                                        </p:tgtEl>
                                        <p:attrNameLst>
                                          <p:attrName>style.rotation</p:attrName>
                                        </p:attrNameLst>
                                      </p:cBhvr>
                                      <p:tavLst>
                                        <p:tav tm="0">
                                          <p:val>
                                            <p:fltVal val="0"/>
                                          </p:val>
                                        </p:tav>
                                        <p:tav tm="100000">
                                          <p:val>
                                            <p:fltVal val="90"/>
                                          </p:val>
                                        </p:tav>
                                      </p:tavLst>
                                    </p:anim>
                                    <p:animEffect transition="out" filter="fade">
                                      <p:cBhvr>
                                        <p:cTn id="65" dur="1000"/>
                                        <p:tgtEl>
                                          <p:spTgt spid="14"/>
                                        </p:tgtEl>
                                      </p:cBhvr>
                                    </p:animEffect>
                                    <p:set>
                                      <p:cBhvr>
                                        <p:cTn id="66" dur="1" fill="hold">
                                          <p:stCondLst>
                                            <p:cond delay="999"/>
                                          </p:stCondLst>
                                        </p:cTn>
                                        <p:tgtEl>
                                          <p:spTgt spid="1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p:cTn id="71" dur="1000" fill="hold"/>
                                        <p:tgtEl>
                                          <p:spTgt spid="13"/>
                                        </p:tgtEl>
                                        <p:attrNameLst>
                                          <p:attrName>ppt_w</p:attrName>
                                        </p:attrNameLst>
                                      </p:cBhvr>
                                      <p:tavLst>
                                        <p:tav tm="0">
                                          <p:val>
                                            <p:fltVal val="0"/>
                                          </p:val>
                                        </p:tav>
                                        <p:tav tm="100000">
                                          <p:val>
                                            <p:strVal val="#ppt_w"/>
                                          </p:val>
                                        </p:tav>
                                      </p:tavLst>
                                    </p:anim>
                                    <p:anim calcmode="lin" valueType="num">
                                      <p:cBhvr>
                                        <p:cTn id="72" dur="1000" fill="hold"/>
                                        <p:tgtEl>
                                          <p:spTgt spid="13"/>
                                        </p:tgtEl>
                                        <p:attrNameLst>
                                          <p:attrName>ppt_h</p:attrName>
                                        </p:attrNameLst>
                                      </p:cBhvr>
                                      <p:tavLst>
                                        <p:tav tm="0">
                                          <p:val>
                                            <p:fltVal val="0"/>
                                          </p:val>
                                        </p:tav>
                                        <p:tav tm="100000">
                                          <p:val>
                                            <p:strVal val="#ppt_h"/>
                                          </p:val>
                                        </p:tav>
                                      </p:tavLst>
                                    </p:anim>
                                    <p:anim calcmode="lin" valueType="num">
                                      <p:cBhvr>
                                        <p:cTn id="73" dur="1000" fill="hold"/>
                                        <p:tgtEl>
                                          <p:spTgt spid="13"/>
                                        </p:tgtEl>
                                        <p:attrNameLst>
                                          <p:attrName>style.rotation</p:attrName>
                                        </p:attrNameLst>
                                      </p:cBhvr>
                                      <p:tavLst>
                                        <p:tav tm="0">
                                          <p:val>
                                            <p:fltVal val="90"/>
                                          </p:val>
                                        </p:tav>
                                        <p:tav tm="100000">
                                          <p:val>
                                            <p:fltVal val="0"/>
                                          </p:val>
                                        </p:tav>
                                      </p:tavLst>
                                    </p:anim>
                                    <p:animEffect transition="in" filter="fade">
                                      <p:cBhvr>
                                        <p:cTn id="74" dur="10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xit" presetSubtype="0" fill="hold" grpId="1" nodeType="clickEffect">
                                  <p:stCondLst>
                                    <p:cond delay="0"/>
                                  </p:stCondLst>
                                  <p:childTnLst>
                                    <p:anim calcmode="lin" valueType="num">
                                      <p:cBhvr>
                                        <p:cTn id="78" dur="1000"/>
                                        <p:tgtEl>
                                          <p:spTgt spid="13"/>
                                        </p:tgtEl>
                                        <p:attrNameLst>
                                          <p:attrName>ppt_w</p:attrName>
                                        </p:attrNameLst>
                                      </p:cBhvr>
                                      <p:tavLst>
                                        <p:tav tm="0">
                                          <p:val>
                                            <p:strVal val="ppt_w"/>
                                          </p:val>
                                        </p:tav>
                                        <p:tav tm="100000">
                                          <p:val>
                                            <p:fltVal val="0"/>
                                          </p:val>
                                        </p:tav>
                                      </p:tavLst>
                                    </p:anim>
                                    <p:anim calcmode="lin" valueType="num">
                                      <p:cBhvr>
                                        <p:cTn id="79" dur="1000"/>
                                        <p:tgtEl>
                                          <p:spTgt spid="13"/>
                                        </p:tgtEl>
                                        <p:attrNameLst>
                                          <p:attrName>ppt_h</p:attrName>
                                        </p:attrNameLst>
                                      </p:cBhvr>
                                      <p:tavLst>
                                        <p:tav tm="0">
                                          <p:val>
                                            <p:strVal val="ppt_h"/>
                                          </p:val>
                                        </p:tav>
                                        <p:tav tm="100000">
                                          <p:val>
                                            <p:fltVal val="0"/>
                                          </p:val>
                                        </p:tav>
                                      </p:tavLst>
                                    </p:anim>
                                    <p:anim calcmode="lin" valueType="num">
                                      <p:cBhvr>
                                        <p:cTn id="80" dur="1000"/>
                                        <p:tgtEl>
                                          <p:spTgt spid="13"/>
                                        </p:tgtEl>
                                        <p:attrNameLst>
                                          <p:attrName>style.rotation</p:attrName>
                                        </p:attrNameLst>
                                      </p:cBhvr>
                                      <p:tavLst>
                                        <p:tav tm="0">
                                          <p:val>
                                            <p:fltVal val="0"/>
                                          </p:val>
                                        </p:tav>
                                        <p:tav tm="100000">
                                          <p:val>
                                            <p:fltVal val="90"/>
                                          </p:val>
                                        </p:tav>
                                      </p:tavLst>
                                    </p:anim>
                                    <p:animEffect transition="out" filter="fade">
                                      <p:cBhvr>
                                        <p:cTn id="81" dur="1000"/>
                                        <p:tgtEl>
                                          <p:spTgt spid="13"/>
                                        </p:tgtEl>
                                      </p:cBhvr>
                                    </p:animEffect>
                                    <p:set>
                                      <p:cBhvr>
                                        <p:cTn id="82"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8" name="Rectangle 7"/>
          <p:cNvSpPr/>
          <p:nvPr/>
        </p:nvSpPr>
        <p:spPr>
          <a:xfrm>
            <a:off x="1010317" y="59145"/>
            <a:ext cx="6723315" cy="76944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RAN </a:t>
            </a:r>
            <a:r>
              <a:rPr lang="mn-MN" sz="4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ерөнхий архитектур</a:t>
            </a:r>
            <a:endParaRPr lang="en-US" sz="4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pic>
        <p:nvPicPr>
          <p:cNvPr id="1026" name="Picture 2" descr="E-UTRA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4" y="891707"/>
            <a:ext cx="6858000" cy="33215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513405" y="4412218"/>
            <a:ext cx="1717137" cy="369332"/>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1800" b="1" cap="none" spc="0" dirty="0" smtClean="0">
                <a:ln/>
                <a:solidFill>
                  <a:schemeClr val="accent3"/>
                </a:solidFill>
                <a:effectLst/>
                <a:latin typeface="Times New Roman" pitchFamily="18" charset="0"/>
                <a:cs typeface="Times New Roman" pitchFamily="18" charset="0"/>
              </a:rPr>
              <a:t>/4G/ E-UTRAN</a:t>
            </a:r>
            <a:endParaRPr lang="en-US" sz="1800" b="1" cap="none" spc="0" dirty="0">
              <a:ln/>
              <a:solidFill>
                <a:schemeClr val="accent3"/>
              </a:solidFill>
              <a:effectLst/>
              <a:latin typeface="Times New Roman" pitchFamily="18" charset="0"/>
              <a:cs typeface="Times New Roman" pitchFamily="18" charset="0"/>
            </a:endParaRPr>
          </a:p>
        </p:txBody>
      </p:sp>
      <p:cxnSp>
        <p:nvCxnSpPr>
          <p:cNvPr id="10" name="Google Shape;777;p39"/>
          <p:cNvCxnSpPr/>
          <p:nvPr/>
        </p:nvCxnSpPr>
        <p:spPr>
          <a:xfrm>
            <a:off x="832650" y="4781550"/>
            <a:ext cx="7478700" cy="0"/>
          </a:xfrm>
          <a:prstGeom prst="straightConnector1">
            <a:avLst/>
          </a:prstGeom>
          <a:noFill/>
          <a:ln w="9525" cap="rnd"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04000" cy="612600"/>
          </a:xfrm>
        </p:spPr>
        <p:txBody>
          <a:bodyPr/>
          <a:lstStyle/>
          <a:p>
            <a:pPr algn="ctr"/>
            <a:r>
              <a:rPr lang="en-US" sz="4400" dirty="0" smtClean="0"/>
              <a:t>L</a:t>
            </a:r>
            <a:r>
              <a:rPr lang="en-US" sz="4400" dirty="0" smtClean="0"/>
              <a:t>TE </a:t>
            </a:r>
            <a:r>
              <a:rPr lang="mn-MN" sz="4400" dirty="0" smtClean="0"/>
              <a:t>сүлжээнд яриа хийх</a:t>
            </a:r>
            <a:endParaRPr lang="en-US" sz="4400" dirty="0"/>
          </a:p>
        </p:txBody>
      </p:sp>
      <p:graphicFrame>
        <p:nvGraphicFramePr>
          <p:cNvPr id="3" name="Diagram 2"/>
          <p:cNvGraphicFramePr/>
          <p:nvPr>
            <p:extLst>
              <p:ext uri="{D42A27DB-BD31-4B8C-83A1-F6EECF244321}">
                <p14:modId xmlns:p14="http://schemas.microsoft.com/office/powerpoint/2010/main" val="417213907"/>
              </p:ext>
            </p:extLst>
          </p:nvPr>
        </p:nvGraphicFramePr>
        <p:xfrm>
          <a:off x="990600" y="590550"/>
          <a:ext cx="7086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3853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World Quality Day by Slidesgo">
  <a:themeElements>
    <a:clrScheme name="Simple Light">
      <a:dk1>
        <a:srgbClr val="263238"/>
      </a:dk1>
      <a:lt1>
        <a:srgbClr val="FFFFFF"/>
      </a:lt1>
      <a:dk2>
        <a:srgbClr val="FF725E"/>
      </a:dk2>
      <a:lt2>
        <a:srgbClr val="DD523F"/>
      </a:lt2>
      <a:accent1>
        <a:srgbClr val="E0E0E0"/>
      </a:accent1>
      <a:accent2>
        <a:srgbClr val="455A64"/>
      </a:accent2>
      <a:accent3>
        <a:srgbClr val="263238"/>
      </a:accent3>
      <a:accent4>
        <a:srgbClr val="FFFFFF"/>
      </a:accent4>
      <a:accent5>
        <a:srgbClr val="FF725E"/>
      </a:accent5>
      <a:accent6>
        <a:srgbClr val="DD523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263238"/>
    </a:dk1>
    <a:lt1>
      <a:srgbClr val="FFFFFF"/>
    </a:lt1>
    <a:dk2>
      <a:srgbClr val="FF725E"/>
    </a:dk2>
    <a:lt2>
      <a:srgbClr val="DD523F"/>
    </a:lt2>
    <a:accent1>
      <a:srgbClr val="E0E0E0"/>
    </a:accent1>
    <a:accent2>
      <a:srgbClr val="455A64"/>
    </a:accent2>
    <a:accent3>
      <a:srgbClr val="263238"/>
    </a:accent3>
    <a:accent4>
      <a:srgbClr val="FFFFFF"/>
    </a:accent4>
    <a:accent5>
      <a:srgbClr val="FF725E"/>
    </a:accent5>
    <a:accent6>
      <a:srgbClr val="DD523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imple Light">
    <a:dk1>
      <a:srgbClr val="263238"/>
    </a:dk1>
    <a:lt1>
      <a:srgbClr val="FFFFFF"/>
    </a:lt1>
    <a:dk2>
      <a:srgbClr val="FF725E"/>
    </a:dk2>
    <a:lt2>
      <a:srgbClr val="DD523F"/>
    </a:lt2>
    <a:accent1>
      <a:srgbClr val="E0E0E0"/>
    </a:accent1>
    <a:accent2>
      <a:srgbClr val="455A64"/>
    </a:accent2>
    <a:accent3>
      <a:srgbClr val="263238"/>
    </a:accent3>
    <a:accent4>
      <a:srgbClr val="FFFFFF"/>
    </a:accent4>
    <a:accent5>
      <a:srgbClr val="FF725E"/>
    </a:accent5>
    <a:accent6>
      <a:srgbClr val="DD523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6336</TotalTime>
  <Words>1225</Words>
  <Application>Microsoft Office PowerPoint</Application>
  <PresentationFormat>On-screen Show (16:9)</PresentationFormat>
  <Paragraphs>168</Paragraphs>
  <Slides>32</Slides>
  <Notes>19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Arial</vt:lpstr>
      <vt:lpstr>Wingdings</vt:lpstr>
      <vt:lpstr>Proxima Nova</vt:lpstr>
      <vt:lpstr>Palanquin Dark</vt:lpstr>
      <vt:lpstr>Times New Roman</vt:lpstr>
      <vt:lpstr>Tahoma</vt:lpstr>
      <vt:lpstr>League Gothic</vt:lpstr>
      <vt:lpstr>DM Sans</vt:lpstr>
      <vt:lpstr>Poppins</vt:lpstr>
      <vt:lpstr>Proxima Nova Semibold</vt:lpstr>
      <vt:lpstr>맑은 고딕</vt:lpstr>
      <vt:lpstr>World Quality Day by Slidesgo</vt:lpstr>
      <vt:lpstr>Slidesgo Final Pages</vt:lpstr>
      <vt:lpstr>Жинхлэх тайлан</vt:lpstr>
      <vt:lpstr>Агуулга</vt:lpstr>
      <vt:lpstr>Оршил</vt:lpstr>
      <vt:lpstr>PowerPoint Presentation</vt:lpstr>
      <vt:lpstr>Сүлжээ хяналт ашиглалтын төв </vt:lpstr>
      <vt:lpstr>Ажил үүргийн танилцуулга</vt:lpstr>
      <vt:lpstr>Хөдөлгөөнт холбооны хөгжил</vt:lpstr>
      <vt:lpstr>PowerPoint Presentation</vt:lpstr>
      <vt:lpstr>LTE сүлжээнд яриа хийх</vt:lpstr>
      <vt:lpstr>CSFB procedure</vt:lpstr>
      <vt:lpstr>CSFB procedure </vt:lpstr>
      <vt:lpstr>CSFB procedure </vt:lpstr>
      <vt:lpstr>CSFB test </vt:lpstr>
      <vt:lpstr>CSFB test</vt:lpstr>
      <vt:lpstr>CSFB test </vt:lpstr>
      <vt:lpstr>CSFB test </vt:lpstr>
      <vt:lpstr>CSFB check and configuration</vt:lpstr>
      <vt:lpstr>01</vt:lpstr>
      <vt:lpstr>PowerPoint Presentation</vt:lpstr>
      <vt:lpstr>Сурч мэдсэн зүйлс</vt:lpstr>
      <vt:lpstr>Хийсэн ажлууд</vt:lpstr>
      <vt:lpstr>Хийсэн ажлууд</vt:lpstr>
      <vt:lpstr>Хийсэн ажлууд </vt:lpstr>
      <vt:lpstr>PowerPoint Presentation</vt:lpstr>
      <vt:lpstr>PowerPoint Presentation</vt:lpstr>
      <vt:lpstr>PowerPoint Presentation</vt:lpstr>
      <vt:lpstr>PowerPoint Presentation</vt:lpstr>
      <vt:lpstr>PowerPoint Presentation</vt:lpstr>
      <vt:lpstr>PowerPoint Presentation</vt:lpstr>
      <vt:lpstr>Шинэ санаа санаачлага</vt:lpstr>
      <vt:lpstr>Дүгнэлт</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Жинхлэх тайлан</dc:title>
  <dc:creator>Ayza</dc:creator>
  <cp:lastModifiedBy>Ayza</cp:lastModifiedBy>
  <cp:revision>105</cp:revision>
  <dcterms:modified xsi:type="dcterms:W3CDTF">2023-12-13T07:47:07Z</dcterms:modified>
</cp:coreProperties>
</file>